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63" r:id="rId2"/>
  </p:sldMasterIdLst>
  <p:notesMasterIdLst>
    <p:notesMasterId r:id="rId27"/>
  </p:notesMasterIdLst>
  <p:sldIdLst>
    <p:sldId id="894" r:id="rId3"/>
    <p:sldId id="1007" r:id="rId4"/>
    <p:sldId id="1024" r:id="rId5"/>
    <p:sldId id="1025" r:id="rId6"/>
    <p:sldId id="1026" r:id="rId7"/>
    <p:sldId id="1039" r:id="rId8"/>
    <p:sldId id="1040" r:id="rId9"/>
    <p:sldId id="1041" r:id="rId10"/>
    <p:sldId id="1027" r:id="rId11"/>
    <p:sldId id="1038" r:id="rId12"/>
    <p:sldId id="1028" r:id="rId13"/>
    <p:sldId id="1030" r:id="rId14"/>
    <p:sldId id="1029" r:id="rId15"/>
    <p:sldId id="1031" r:id="rId16"/>
    <p:sldId id="1032" r:id="rId17"/>
    <p:sldId id="1033" r:id="rId18"/>
    <p:sldId id="1034" r:id="rId19"/>
    <p:sldId id="1035" r:id="rId20"/>
    <p:sldId id="1036" r:id="rId21"/>
    <p:sldId id="1037" r:id="rId22"/>
    <p:sldId id="952" r:id="rId23"/>
    <p:sldId id="1042" r:id="rId24"/>
    <p:sldId id="1044" r:id="rId25"/>
    <p:sldId id="102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0" autoAdjust="0"/>
    <p:restoredTop sz="94608"/>
  </p:normalViewPr>
  <p:slideViewPr>
    <p:cSldViewPr snapToGrid="0">
      <p:cViewPr varScale="1">
        <p:scale>
          <a:sx n="90" d="100"/>
          <a:sy n="90" d="100"/>
        </p:scale>
        <p:origin x="172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3B11A4-A8D2-4B79-9E56-73AB69BD23A2}" type="datetimeFigureOut">
              <a:rPr lang="en-US" smtClean="0"/>
              <a:t>8/3/20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CEAF5F-AFEB-4BB3-9DBB-9DB769B13096}" type="slidenum">
              <a:rPr lang="en-US" smtClean="0"/>
              <a:t>‹#›</a:t>
            </a:fld>
            <a:endParaRPr lang="en-US"/>
          </a:p>
        </p:txBody>
      </p:sp>
    </p:spTree>
    <p:extLst>
      <p:ext uri="{BB962C8B-B14F-4D97-AF65-F5344CB8AC3E}">
        <p14:creationId xmlns:p14="http://schemas.microsoft.com/office/powerpoint/2010/main" val="978733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Texas state law does not apply the </a:t>
            </a:r>
            <a:r>
              <a:rPr lang="en-US" i="1" dirty="0" err="1"/>
              <a:t>Kovel</a:t>
            </a:r>
            <a:r>
              <a:rPr lang="en-US" dirty="0"/>
              <a:t> or “functional equivalent” tests.  A little bit more generous:</a:t>
            </a:r>
          </a:p>
          <a:p>
            <a:r>
              <a:rPr lang="en-US" dirty="0"/>
              <a:t>Texas Rule of Evidence 503(a)(4) includes as “lawyer’s representative” an accountant who is reasonably necessary for the lawyer’s rendition of professional legal services.</a:t>
            </a:r>
          </a:p>
          <a:p>
            <a:r>
              <a:rPr lang="en-US" dirty="0"/>
              <a:t>Texas Rule of Evidence 503 defines “client’s representative” as:</a:t>
            </a:r>
          </a:p>
          <a:p>
            <a:pPr lvl="1"/>
            <a:r>
              <a:rPr lang="en-US" dirty="0"/>
              <a:t>A person who has authority to obtain professional legal services for the client or to act for the client on the legal advice rendered; or</a:t>
            </a:r>
          </a:p>
          <a:p>
            <a:pPr lvl="1"/>
            <a:r>
              <a:rPr lang="en-US" dirty="0"/>
              <a:t>Any other person who, to facilitate the rendition of professional legal services to the client, makes or receives a confidential communication while acting in the scope of employment for the client. </a:t>
            </a:r>
          </a:p>
          <a:p>
            <a:r>
              <a:rPr lang="en-US" dirty="0"/>
              <a:t>There is one case where a Texas state court found that a non-employee was a “client representative” because he had been given authority to obtain and act on legal advice. </a:t>
            </a:r>
            <a:r>
              <a:rPr lang="en-US" i="1" dirty="0"/>
              <a:t>In re </a:t>
            </a:r>
            <a:r>
              <a:rPr lang="en-US" i="1" dirty="0" err="1"/>
              <a:t>Segner</a:t>
            </a:r>
            <a:r>
              <a:rPr lang="en-US" dirty="0"/>
              <a:t>, 441 S.W. </a:t>
            </a:r>
            <a:r>
              <a:rPr lang="en-US" dirty="0" err="1"/>
              <a:t>3d</a:t>
            </a:r>
            <a:r>
              <a:rPr lang="en-US" dirty="0"/>
              <a:t> 409 (Tex. App.—Dallas 2013</a:t>
            </a:r>
          </a:p>
          <a:p>
            <a:endParaRPr lang="en-US" dirty="0"/>
          </a:p>
        </p:txBody>
      </p:sp>
      <p:sp>
        <p:nvSpPr>
          <p:cNvPr id="4" name="Slide Number Placeholder 3"/>
          <p:cNvSpPr>
            <a:spLocks noGrp="1"/>
          </p:cNvSpPr>
          <p:nvPr>
            <p:ph type="sldNum" sz="quarter" idx="5"/>
          </p:nvPr>
        </p:nvSpPr>
        <p:spPr/>
        <p:txBody>
          <a:bodyPr/>
          <a:lstStyle/>
          <a:p>
            <a:fld id="{3CCEAF5F-AFEB-4BB3-9DBB-9DB769B13096}" type="slidenum">
              <a:rPr lang="en-US" smtClean="0"/>
              <a:t>19</a:t>
            </a:fld>
            <a:endParaRPr lang="en-US"/>
          </a:p>
        </p:txBody>
      </p:sp>
    </p:spTree>
    <p:extLst>
      <p:ext uri="{BB962C8B-B14F-4D97-AF65-F5344CB8AC3E}">
        <p14:creationId xmlns:p14="http://schemas.microsoft.com/office/powerpoint/2010/main" val="13451247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a">
    <p:bg>
      <p:bgPr>
        <a:solidFill>
          <a:srgbClr val="1F4D64"/>
        </a:solidFill>
        <a:effectLst/>
      </p:bgPr>
    </p:bg>
    <p:spTree>
      <p:nvGrpSpPr>
        <p:cNvPr id="1" name=""/>
        <p:cNvGrpSpPr/>
        <p:nvPr/>
      </p:nvGrpSpPr>
      <p:grpSpPr>
        <a:xfrm>
          <a:off x="0" y="0"/>
          <a:ext cx="0" cy="0"/>
          <a:chOff x="0" y="0"/>
          <a:chExt cx="0" cy="0"/>
        </a:xfrm>
      </p:grpSpPr>
      <p:sp>
        <p:nvSpPr>
          <p:cNvPr id="16" name="Title 19">
            <a:extLst>
              <a:ext uri="{FF2B5EF4-FFF2-40B4-BE49-F238E27FC236}">
                <a16:creationId xmlns:a16="http://schemas.microsoft.com/office/drawing/2014/main" id="{F755B7CE-A68E-4B01-9937-AF6BEAD88AAB}"/>
              </a:ext>
            </a:extLst>
          </p:cNvPr>
          <p:cNvSpPr>
            <a:spLocks noGrp="1"/>
          </p:cNvSpPr>
          <p:nvPr>
            <p:ph type="title"/>
          </p:nvPr>
        </p:nvSpPr>
        <p:spPr>
          <a:xfrm>
            <a:off x="593091" y="1757690"/>
            <a:ext cx="3892645" cy="2236008"/>
          </a:xfrm>
        </p:spPr>
        <p:txBody>
          <a:bodyPr lIns="0" anchor="b">
            <a:noAutofit/>
          </a:bodyPr>
          <a:lstStyle>
            <a:lvl1pPr>
              <a:defRPr lang="en-US" sz="4800" spc="200" baseline="0" dirty="0">
                <a:solidFill>
                  <a:schemeClr val="bg1"/>
                </a:solidFill>
              </a:defRPr>
            </a:lvl1pPr>
          </a:lstStyle>
          <a:p>
            <a:endParaRPr lang="en-US" dirty="0"/>
          </a:p>
        </p:txBody>
      </p:sp>
      <p:sp>
        <p:nvSpPr>
          <p:cNvPr id="17" name="Text Placeholder 27">
            <a:extLst>
              <a:ext uri="{FF2B5EF4-FFF2-40B4-BE49-F238E27FC236}">
                <a16:creationId xmlns:a16="http://schemas.microsoft.com/office/drawing/2014/main" id="{BD2A0415-79CE-4D3E-BE35-B0F1E74DAE48}"/>
              </a:ext>
            </a:extLst>
          </p:cNvPr>
          <p:cNvSpPr>
            <a:spLocks noGrp="1"/>
          </p:cNvSpPr>
          <p:nvPr>
            <p:ph type="body" sz="quarter" idx="14"/>
          </p:nvPr>
        </p:nvSpPr>
        <p:spPr>
          <a:xfrm>
            <a:off x="601717" y="4166092"/>
            <a:ext cx="3711677" cy="884237"/>
          </a:xfrm>
        </p:spPr>
        <p:txBody>
          <a:bodyPr lIns="0">
            <a:noAutofit/>
          </a:bodyPr>
          <a:lstStyle>
            <a:lvl1pPr marL="0" indent="0">
              <a:buNone/>
              <a:defRPr sz="1600">
                <a:solidFill>
                  <a:schemeClr val="accent4"/>
                </a:solidFill>
              </a:defRPr>
            </a:lvl1pPr>
          </a:lstStyle>
          <a:p>
            <a:pPr lvl="0"/>
            <a:endParaRPr lang="en-US" dirty="0"/>
          </a:p>
        </p:txBody>
      </p:sp>
      <p:sp>
        <p:nvSpPr>
          <p:cNvPr id="5" name="Picture Placeholder 4">
            <a:extLst>
              <a:ext uri="{FF2B5EF4-FFF2-40B4-BE49-F238E27FC236}">
                <a16:creationId xmlns:a16="http://schemas.microsoft.com/office/drawing/2014/main" id="{0A223CB6-141A-4AA5-9291-7FDF9E561B1F}"/>
              </a:ext>
            </a:extLst>
          </p:cNvPr>
          <p:cNvSpPr>
            <a:spLocks noGrp="1"/>
          </p:cNvSpPr>
          <p:nvPr>
            <p:ph type="pic" sz="quarter" idx="15"/>
          </p:nvPr>
        </p:nvSpPr>
        <p:spPr>
          <a:xfrm>
            <a:off x="4572000" y="0"/>
            <a:ext cx="4572000" cy="6858000"/>
          </a:xfrm>
        </p:spPr>
        <p:txBody>
          <a:bodyPr>
            <a:normAutofit/>
          </a:bodyPr>
          <a:lstStyle>
            <a:lvl1pPr marL="0" indent="0" algn="r">
              <a:buFontTx/>
              <a:buNone/>
              <a:defRPr sz="1000" b="0">
                <a:solidFill>
                  <a:srgbClr val="B1E7F3"/>
                </a:solidFill>
              </a:defRPr>
            </a:lvl1pPr>
          </a:lstStyle>
          <a:p>
            <a:r>
              <a:rPr lang="en-US" dirty="0"/>
              <a:t>Click icon to add picture</a:t>
            </a:r>
          </a:p>
        </p:txBody>
      </p:sp>
      <p:sp>
        <p:nvSpPr>
          <p:cNvPr id="6" name="Text Placeholder 2">
            <a:extLst>
              <a:ext uri="{FF2B5EF4-FFF2-40B4-BE49-F238E27FC236}">
                <a16:creationId xmlns:a16="http://schemas.microsoft.com/office/drawing/2014/main" id="{0EE4503B-0658-44B3-97A1-E84A911F3E1E}"/>
              </a:ext>
            </a:extLst>
          </p:cNvPr>
          <p:cNvSpPr>
            <a:spLocks noGrp="1"/>
          </p:cNvSpPr>
          <p:nvPr>
            <p:ph type="body" sz="quarter" idx="16"/>
          </p:nvPr>
        </p:nvSpPr>
        <p:spPr>
          <a:xfrm>
            <a:off x="612774" y="6383934"/>
            <a:ext cx="3701501" cy="153888"/>
          </a:xfrm>
        </p:spPr>
        <p:txBody>
          <a:bodyPr lIns="0" tIns="0" rIns="0" bIns="0" anchor="t">
            <a:spAutoFit/>
          </a:bodyPr>
          <a:lstStyle>
            <a:lvl1pPr marL="0" indent="0">
              <a:buNone/>
              <a:defRPr sz="1000" spc="50" baseline="0">
                <a:solidFill>
                  <a:schemeClr val="accent2"/>
                </a:solidFill>
              </a:defRPr>
            </a:lvl1pPr>
            <a:lvl2pPr>
              <a:defRPr>
                <a:solidFill>
                  <a:srgbClr val="F46462"/>
                </a:solidFill>
              </a:defRPr>
            </a:lvl2pPr>
            <a:lvl3pPr>
              <a:defRPr>
                <a:solidFill>
                  <a:srgbClr val="F46462"/>
                </a:solidFill>
              </a:defRPr>
            </a:lvl3pPr>
            <a:lvl4pPr>
              <a:defRPr>
                <a:solidFill>
                  <a:srgbClr val="F46462"/>
                </a:solidFill>
              </a:defRPr>
            </a:lvl4pPr>
            <a:lvl5pPr>
              <a:defRPr>
                <a:solidFill>
                  <a:srgbClr val="F46462"/>
                </a:solidFill>
              </a:defRPr>
            </a:lvl5pPr>
          </a:lstStyle>
          <a:p>
            <a:pPr lvl="0"/>
            <a:r>
              <a:rPr lang="en-US" dirty="0"/>
              <a:t>Click to edit Master text styles</a:t>
            </a:r>
          </a:p>
        </p:txBody>
      </p:sp>
      <p:pic>
        <p:nvPicPr>
          <p:cNvPr id="4" name="Picture 3">
            <a:extLst>
              <a:ext uri="{FF2B5EF4-FFF2-40B4-BE49-F238E27FC236}">
                <a16:creationId xmlns:a16="http://schemas.microsoft.com/office/drawing/2014/main" id="{6537061E-1A49-4E11-97CE-D91920860516}"/>
              </a:ext>
            </a:extLst>
          </p:cNvPr>
          <p:cNvPicPr>
            <a:picLocks noChangeAspect="1"/>
          </p:cNvPicPr>
          <p:nvPr userDrawn="1"/>
        </p:nvPicPr>
        <p:blipFill>
          <a:blip r:embed="rId2"/>
          <a:stretch>
            <a:fillRect/>
          </a:stretch>
        </p:blipFill>
        <p:spPr>
          <a:xfrm>
            <a:off x="612774" y="938265"/>
            <a:ext cx="2395733" cy="289561"/>
          </a:xfrm>
          <a:prstGeom prst="rect">
            <a:avLst/>
          </a:prstGeom>
        </p:spPr>
      </p:pic>
    </p:spTree>
    <p:extLst>
      <p:ext uri="{BB962C8B-B14F-4D97-AF65-F5344CB8AC3E}">
        <p14:creationId xmlns:p14="http://schemas.microsoft.com/office/powerpoint/2010/main" val="4010172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reaker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DCA555B-E881-408D-8EB9-9C0802458922}"/>
              </a:ext>
            </a:extLst>
          </p:cNvPr>
          <p:cNvSpPr>
            <a:spLocks noGrp="1"/>
          </p:cNvSpPr>
          <p:nvPr>
            <p:ph type="pic" sz="quarter" idx="12" hasCustomPrompt="1"/>
          </p:nvPr>
        </p:nvSpPr>
        <p:spPr>
          <a:xfrm>
            <a:off x="0" y="0"/>
            <a:ext cx="9144000" cy="6858000"/>
          </a:xfrm>
          <a:noFill/>
        </p:spPr>
        <p:txBody>
          <a:bodyPr/>
          <a:lstStyle>
            <a:lvl1pPr marL="0" indent="0" algn="r">
              <a:buFontTx/>
              <a:buNone/>
              <a:defRPr>
                <a:solidFill>
                  <a:srgbClr val="888888"/>
                </a:solidFill>
              </a:defRPr>
            </a:lvl1pPr>
          </a:lstStyle>
          <a:p>
            <a:r>
              <a:rPr lang="en-US" dirty="0"/>
              <a:t>Picture Placeholder</a:t>
            </a:r>
          </a:p>
        </p:txBody>
      </p:sp>
      <p:sp>
        <p:nvSpPr>
          <p:cNvPr id="37" name="Text Placeholder 23">
            <a:extLst>
              <a:ext uri="{FF2B5EF4-FFF2-40B4-BE49-F238E27FC236}">
                <a16:creationId xmlns:a16="http://schemas.microsoft.com/office/drawing/2014/main" id="{473933E0-256B-4F8F-A668-45ADE38A3BC4}"/>
              </a:ext>
            </a:extLst>
          </p:cNvPr>
          <p:cNvSpPr>
            <a:spLocks noGrp="1"/>
          </p:cNvSpPr>
          <p:nvPr>
            <p:ph type="body" sz="quarter" idx="10"/>
          </p:nvPr>
        </p:nvSpPr>
        <p:spPr>
          <a:xfrm>
            <a:off x="384699" y="1588573"/>
            <a:ext cx="5828211" cy="3614535"/>
          </a:xfrm>
          <a:solidFill>
            <a:schemeClr val="bg1"/>
          </a:solidFill>
        </p:spPr>
        <p:txBody>
          <a:bodyPr wrap="square" tIns="822960" rIns="548640" anchor="ctr">
            <a:noAutofit/>
          </a:bodyPr>
          <a:lstStyle>
            <a:lvl1pPr marL="273050" indent="0">
              <a:lnSpc>
                <a:spcPct val="100000"/>
              </a:lnSpc>
              <a:buNone/>
              <a:tabLst/>
              <a:defRPr sz="1600">
                <a:solidFill>
                  <a:srgbClr val="1F4D64"/>
                </a:solidFill>
              </a:defRPr>
            </a:lvl1pPr>
          </a:lstStyle>
          <a:p>
            <a:pPr lvl="0"/>
            <a:endParaRPr lang="en-US" dirty="0"/>
          </a:p>
        </p:txBody>
      </p:sp>
      <p:sp>
        <p:nvSpPr>
          <p:cNvPr id="38" name="Text Placeholder 26">
            <a:extLst>
              <a:ext uri="{FF2B5EF4-FFF2-40B4-BE49-F238E27FC236}">
                <a16:creationId xmlns:a16="http://schemas.microsoft.com/office/drawing/2014/main" id="{0F0D18A8-161A-44E2-8248-385C3C144D22}"/>
              </a:ext>
            </a:extLst>
          </p:cNvPr>
          <p:cNvSpPr>
            <a:spLocks noGrp="1"/>
          </p:cNvSpPr>
          <p:nvPr>
            <p:ph type="body" sz="quarter" idx="11"/>
          </p:nvPr>
        </p:nvSpPr>
        <p:spPr>
          <a:xfrm>
            <a:off x="647166" y="1849120"/>
            <a:ext cx="4775200" cy="964667"/>
          </a:xfrm>
        </p:spPr>
        <p:txBody>
          <a:bodyPr anchor="b">
            <a:noAutofit/>
          </a:bodyPr>
          <a:lstStyle>
            <a:lvl1pPr marL="0" indent="0">
              <a:buNone/>
              <a:defRPr sz="2800" b="1" spc="200" baseline="0">
                <a:solidFill>
                  <a:srgbClr val="F46462"/>
                </a:solidFill>
              </a:defRPr>
            </a:lvl1pPr>
          </a:lstStyle>
          <a:p>
            <a:pPr lvl="0"/>
            <a:endParaRPr lang="en-US" dirty="0"/>
          </a:p>
        </p:txBody>
      </p:sp>
    </p:spTree>
    <p:extLst>
      <p:ext uri="{BB962C8B-B14F-4D97-AF65-F5344CB8AC3E}">
        <p14:creationId xmlns:p14="http://schemas.microsoft.com/office/powerpoint/2010/main" val="6215274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Breaker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DCA555B-E881-408D-8EB9-9C0802458922}"/>
              </a:ext>
            </a:extLst>
          </p:cNvPr>
          <p:cNvSpPr>
            <a:spLocks noGrp="1"/>
          </p:cNvSpPr>
          <p:nvPr>
            <p:ph type="pic" sz="quarter" idx="12" hasCustomPrompt="1"/>
          </p:nvPr>
        </p:nvSpPr>
        <p:spPr>
          <a:xfrm>
            <a:off x="0" y="0"/>
            <a:ext cx="9144000" cy="6858000"/>
          </a:xfrm>
          <a:noFill/>
        </p:spPr>
        <p:txBody>
          <a:bodyPr/>
          <a:lstStyle>
            <a:lvl1pPr marL="0" indent="0" algn="r">
              <a:buFontTx/>
              <a:buNone/>
              <a:defRPr>
                <a:solidFill>
                  <a:srgbClr val="888888"/>
                </a:solidFill>
              </a:defRPr>
            </a:lvl1pPr>
          </a:lstStyle>
          <a:p>
            <a:r>
              <a:rPr lang="en-US" dirty="0"/>
              <a:t>Picture Placeholder</a:t>
            </a:r>
          </a:p>
        </p:txBody>
      </p:sp>
      <p:sp>
        <p:nvSpPr>
          <p:cNvPr id="37" name="Text Placeholder 23">
            <a:extLst>
              <a:ext uri="{FF2B5EF4-FFF2-40B4-BE49-F238E27FC236}">
                <a16:creationId xmlns:a16="http://schemas.microsoft.com/office/drawing/2014/main" id="{473933E0-256B-4F8F-A668-45ADE38A3BC4}"/>
              </a:ext>
            </a:extLst>
          </p:cNvPr>
          <p:cNvSpPr>
            <a:spLocks noGrp="1"/>
          </p:cNvSpPr>
          <p:nvPr>
            <p:ph type="body" sz="quarter" idx="10"/>
          </p:nvPr>
        </p:nvSpPr>
        <p:spPr>
          <a:xfrm>
            <a:off x="384699" y="1588573"/>
            <a:ext cx="5828211" cy="3614535"/>
          </a:xfrm>
          <a:solidFill>
            <a:schemeClr val="bg1"/>
          </a:solidFill>
        </p:spPr>
        <p:txBody>
          <a:bodyPr wrap="square" tIns="822960" rIns="548640" anchor="ctr">
            <a:noAutofit/>
          </a:bodyPr>
          <a:lstStyle>
            <a:lvl1pPr marL="273050" indent="0">
              <a:lnSpc>
                <a:spcPct val="100000"/>
              </a:lnSpc>
              <a:buNone/>
              <a:tabLst/>
              <a:defRPr sz="1600">
                <a:solidFill>
                  <a:srgbClr val="1F4D64"/>
                </a:solidFill>
              </a:defRPr>
            </a:lvl1pPr>
          </a:lstStyle>
          <a:p>
            <a:pPr lvl="0"/>
            <a:endParaRPr lang="en-US" dirty="0"/>
          </a:p>
        </p:txBody>
      </p:sp>
      <p:sp>
        <p:nvSpPr>
          <p:cNvPr id="38" name="Text Placeholder 26">
            <a:extLst>
              <a:ext uri="{FF2B5EF4-FFF2-40B4-BE49-F238E27FC236}">
                <a16:creationId xmlns:a16="http://schemas.microsoft.com/office/drawing/2014/main" id="{0F0D18A8-161A-44E2-8248-385C3C144D22}"/>
              </a:ext>
            </a:extLst>
          </p:cNvPr>
          <p:cNvSpPr>
            <a:spLocks noGrp="1"/>
          </p:cNvSpPr>
          <p:nvPr>
            <p:ph type="body" sz="quarter" idx="11"/>
          </p:nvPr>
        </p:nvSpPr>
        <p:spPr>
          <a:xfrm>
            <a:off x="647166" y="1849120"/>
            <a:ext cx="4775200" cy="964667"/>
          </a:xfrm>
        </p:spPr>
        <p:txBody>
          <a:bodyPr anchor="b">
            <a:noAutofit/>
          </a:bodyPr>
          <a:lstStyle>
            <a:lvl1pPr marL="0" indent="0">
              <a:buNone/>
              <a:defRPr sz="2800" b="1" spc="200" baseline="0">
                <a:solidFill>
                  <a:srgbClr val="F46462"/>
                </a:solidFill>
              </a:defRPr>
            </a:lvl1pPr>
          </a:lstStyle>
          <a:p>
            <a:pPr lvl="0"/>
            <a:endParaRPr lang="en-US" dirty="0"/>
          </a:p>
        </p:txBody>
      </p:sp>
    </p:spTree>
    <p:extLst>
      <p:ext uri="{BB962C8B-B14F-4D97-AF65-F5344CB8AC3E}">
        <p14:creationId xmlns:p14="http://schemas.microsoft.com/office/powerpoint/2010/main" val="14605358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Breaker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648E1F0-4C3A-4D14-81C7-8A8420B70FCF}"/>
              </a:ext>
            </a:extLst>
          </p:cNvPr>
          <p:cNvSpPr>
            <a:spLocks noGrp="1"/>
          </p:cNvSpPr>
          <p:nvPr>
            <p:ph type="pic" sz="quarter" idx="12" hasCustomPrompt="1"/>
          </p:nvPr>
        </p:nvSpPr>
        <p:spPr>
          <a:xfrm>
            <a:off x="0" y="0"/>
            <a:ext cx="9144000" cy="6858000"/>
          </a:xfrm>
          <a:noFill/>
        </p:spPr>
        <p:txBody>
          <a:bodyPr/>
          <a:lstStyle>
            <a:lvl1pPr marL="0" indent="0" algn="r">
              <a:buFontTx/>
              <a:buNone/>
              <a:defRPr>
                <a:solidFill>
                  <a:srgbClr val="888888"/>
                </a:solidFill>
              </a:defRPr>
            </a:lvl1pPr>
          </a:lstStyle>
          <a:p>
            <a:r>
              <a:rPr lang="en-US" dirty="0"/>
              <a:t>Picture Placeholder</a:t>
            </a:r>
          </a:p>
        </p:txBody>
      </p:sp>
      <p:sp>
        <p:nvSpPr>
          <p:cNvPr id="20" name="Text Placeholder 23">
            <a:extLst>
              <a:ext uri="{FF2B5EF4-FFF2-40B4-BE49-F238E27FC236}">
                <a16:creationId xmlns:a16="http://schemas.microsoft.com/office/drawing/2014/main" id="{26B71E52-4244-4A88-B3A1-32A7A5BA4C1B}"/>
              </a:ext>
            </a:extLst>
          </p:cNvPr>
          <p:cNvSpPr>
            <a:spLocks noGrp="1"/>
          </p:cNvSpPr>
          <p:nvPr>
            <p:ph type="body" sz="quarter" idx="10"/>
          </p:nvPr>
        </p:nvSpPr>
        <p:spPr>
          <a:xfrm>
            <a:off x="374760" y="1588573"/>
            <a:ext cx="4027907" cy="3614535"/>
          </a:xfrm>
          <a:solidFill>
            <a:schemeClr val="bg1"/>
          </a:solidFill>
        </p:spPr>
        <p:txBody>
          <a:bodyPr wrap="square" tIns="0" rIns="548640" bIns="0" anchor="ctr">
            <a:noAutofit/>
          </a:bodyPr>
          <a:lstStyle>
            <a:lvl1pPr marL="273050" indent="0">
              <a:lnSpc>
                <a:spcPct val="100000"/>
              </a:lnSpc>
              <a:spcAft>
                <a:spcPts val="600"/>
              </a:spcAft>
              <a:buNone/>
              <a:tabLst/>
              <a:defRPr sz="1600">
                <a:solidFill>
                  <a:schemeClr val="accent1"/>
                </a:solidFill>
              </a:defRPr>
            </a:lvl1pPr>
          </a:lstStyle>
          <a:p>
            <a:pPr lvl="0"/>
            <a:endParaRPr lang="en-US" dirty="0"/>
          </a:p>
        </p:txBody>
      </p:sp>
      <p:sp>
        <p:nvSpPr>
          <p:cNvPr id="22" name="Text Placeholder 23">
            <a:extLst>
              <a:ext uri="{FF2B5EF4-FFF2-40B4-BE49-F238E27FC236}">
                <a16:creationId xmlns:a16="http://schemas.microsoft.com/office/drawing/2014/main" id="{F05A2E93-1CD0-4509-A1CA-BB00B8514C87}"/>
              </a:ext>
            </a:extLst>
          </p:cNvPr>
          <p:cNvSpPr>
            <a:spLocks noGrp="1"/>
          </p:cNvSpPr>
          <p:nvPr>
            <p:ph type="body" sz="quarter" idx="11"/>
          </p:nvPr>
        </p:nvSpPr>
        <p:spPr>
          <a:xfrm>
            <a:off x="4739892" y="1583610"/>
            <a:ext cx="4027907" cy="3614535"/>
          </a:xfrm>
          <a:solidFill>
            <a:schemeClr val="bg1"/>
          </a:solidFill>
        </p:spPr>
        <p:txBody>
          <a:bodyPr wrap="square" tIns="0" rIns="548640" bIns="0" anchor="ctr">
            <a:noAutofit/>
          </a:bodyPr>
          <a:lstStyle>
            <a:lvl1pPr marL="273050" indent="0">
              <a:lnSpc>
                <a:spcPct val="100000"/>
              </a:lnSpc>
              <a:spcAft>
                <a:spcPts val="600"/>
              </a:spcAft>
              <a:buNone/>
              <a:tabLst/>
              <a:defRPr sz="1600">
                <a:solidFill>
                  <a:schemeClr val="accent1"/>
                </a:solidFill>
              </a:defRPr>
            </a:lvl1pPr>
          </a:lstStyle>
          <a:p>
            <a:pPr lvl="0"/>
            <a:endParaRPr lang="en-US" dirty="0"/>
          </a:p>
        </p:txBody>
      </p:sp>
    </p:spTree>
    <p:extLst>
      <p:ext uri="{BB962C8B-B14F-4D97-AF65-F5344CB8AC3E}">
        <p14:creationId xmlns:p14="http://schemas.microsoft.com/office/powerpoint/2010/main" val="262347238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Breaker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CFC729-AD2A-488B-82A3-F80C7A54295C}"/>
              </a:ext>
            </a:extLst>
          </p:cNvPr>
          <p:cNvSpPr/>
          <p:nvPr userDrawn="1"/>
        </p:nvSpPr>
        <p:spPr>
          <a:xfrm>
            <a:off x="5549159" y="0"/>
            <a:ext cx="359484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4">
              <a:solidFill>
                <a:srgbClr val="1F4D64"/>
              </a:solidFill>
            </a:endParaRPr>
          </a:p>
        </p:txBody>
      </p:sp>
      <p:sp>
        <p:nvSpPr>
          <p:cNvPr id="12" name="Rectangle 11">
            <a:extLst>
              <a:ext uri="{FF2B5EF4-FFF2-40B4-BE49-F238E27FC236}">
                <a16:creationId xmlns:a16="http://schemas.microsoft.com/office/drawing/2014/main" id="{6B0AD8B7-690F-400B-B805-BA44AE45C442}"/>
              </a:ext>
            </a:extLst>
          </p:cNvPr>
          <p:cNvSpPr/>
          <p:nvPr userDrawn="1"/>
        </p:nvSpPr>
        <p:spPr>
          <a:xfrm>
            <a:off x="8653024" y="6502738"/>
            <a:ext cx="229550" cy="200055"/>
          </a:xfrm>
          <a:prstGeom prst="rect">
            <a:avLst/>
          </a:prstGeom>
        </p:spPr>
        <p:txBody>
          <a:bodyPr wrap="none">
            <a:spAutoFit/>
          </a:bodyPr>
          <a:lstStyle/>
          <a:p>
            <a:fld id="{684A41F7-8966-4ED9-BA1F-8EBC30B2B5A8}" type="slidenum">
              <a:rPr lang="en-GB" sz="700">
                <a:solidFill>
                  <a:schemeClr val="bg1"/>
                </a:solidFill>
              </a:rPr>
              <a:pPr/>
              <a:t>‹#›</a:t>
            </a:fld>
            <a:endParaRPr lang="en-US" sz="700" dirty="0">
              <a:solidFill>
                <a:schemeClr val="bg1"/>
              </a:solidFill>
            </a:endParaRPr>
          </a:p>
        </p:txBody>
      </p:sp>
      <p:sp>
        <p:nvSpPr>
          <p:cNvPr id="21" name="Text Placeholder 26">
            <a:extLst>
              <a:ext uri="{FF2B5EF4-FFF2-40B4-BE49-F238E27FC236}">
                <a16:creationId xmlns:a16="http://schemas.microsoft.com/office/drawing/2014/main" id="{8C04C634-9C45-45D3-8BEC-04197C9A43BE}"/>
              </a:ext>
            </a:extLst>
          </p:cNvPr>
          <p:cNvSpPr>
            <a:spLocks noGrp="1"/>
          </p:cNvSpPr>
          <p:nvPr>
            <p:ph type="body" sz="quarter" idx="11"/>
          </p:nvPr>
        </p:nvSpPr>
        <p:spPr>
          <a:xfrm>
            <a:off x="5966566" y="1733864"/>
            <a:ext cx="2796434" cy="2378835"/>
          </a:xfrm>
        </p:spPr>
        <p:txBody>
          <a:bodyPr anchor="b">
            <a:noAutofit/>
          </a:bodyPr>
          <a:lstStyle>
            <a:lvl1pPr marL="0" indent="0">
              <a:lnSpc>
                <a:spcPct val="100000"/>
              </a:lnSpc>
              <a:spcBef>
                <a:spcPts val="0"/>
              </a:spcBef>
              <a:buNone/>
              <a:defRPr sz="2400" b="1" spc="0" baseline="0">
                <a:solidFill>
                  <a:schemeClr val="bg1"/>
                </a:solidFill>
              </a:defRPr>
            </a:lvl1pPr>
          </a:lstStyle>
          <a:p>
            <a:pPr lvl="0"/>
            <a:endParaRPr lang="en-US" dirty="0"/>
          </a:p>
        </p:txBody>
      </p:sp>
      <p:sp>
        <p:nvSpPr>
          <p:cNvPr id="22" name="Text Placeholder 45">
            <a:extLst>
              <a:ext uri="{FF2B5EF4-FFF2-40B4-BE49-F238E27FC236}">
                <a16:creationId xmlns:a16="http://schemas.microsoft.com/office/drawing/2014/main" id="{07E09B53-8404-4826-8089-590F3A96A93D}"/>
              </a:ext>
            </a:extLst>
          </p:cNvPr>
          <p:cNvSpPr>
            <a:spLocks noGrp="1"/>
          </p:cNvSpPr>
          <p:nvPr>
            <p:ph type="body" sz="quarter" idx="22"/>
          </p:nvPr>
        </p:nvSpPr>
        <p:spPr>
          <a:xfrm>
            <a:off x="5966566" y="4213861"/>
            <a:ext cx="2831994" cy="246221"/>
          </a:xfrm>
        </p:spPr>
        <p:txBody>
          <a:bodyPr wrap="square">
            <a:spAutoFit/>
          </a:bodyPr>
          <a:lstStyle>
            <a:lvl1pPr marL="0" indent="0" algn="l">
              <a:buNone/>
              <a:defRPr sz="1000">
                <a:solidFill>
                  <a:schemeClr val="bg2"/>
                </a:solidFill>
              </a:defRPr>
            </a:lvl1pPr>
          </a:lstStyle>
          <a:p>
            <a:pPr lvl="0"/>
            <a:endParaRPr lang="en-US" dirty="0"/>
          </a:p>
        </p:txBody>
      </p:sp>
      <p:sp>
        <p:nvSpPr>
          <p:cNvPr id="3" name="Picture Placeholder 2">
            <a:extLst>
              <a:ext uri="{FF2B5EF4-FFF2-40B4-BE49-F238E27FC236}">
                <a16:creationId xmlns:a16="http://schemas.microsoft.com/office/drawing/2014/main" id="{F1F24757-315F-4B9F-897D-C51F763A1D48}"/>
              </a:ext>
            </a:extLst>
          </p:cNvPr>
          <p:cNvSpPr>
            <a:spLocks noGrp="1"/>
          </p:cNvSpPr>
          <p:nvPr>
            <p:ph type="pic" sz="quarter" idx="23" hasCustomPrompt="1"/>
          </p:nvPr>
        </p:nvSpPr>
        <p:spPr>
          <a:xfrm>
            <a:off x="0" y="0"/>
            <a:ext cx="5549900" cy="6858000"/>
          </a:xfrm>
        </p:spPr>
        <p:txBody>
          <a:bodyPr/>
          <a:lstStyle>
            <a:lvl1pPr marL="0" indent="0">
              <a:buFontTx/>
              <a:buNone/>
              <a:defRPr b="0">
                <a:solidFill>
                  <a:srgbClr val="F46462"/>
                </a:solidFill>
              </a:defRPr>
            </a:lvl1pPr>
          </a:lstStyle>
          <a:p>
            <a:r>
              <a:rPr lang="en-US" dirty="0"/>
              <a:t>Picture Placeholder</a:t>
            </a:r>
          </a:p>
        </p:txBody>
      </p:sp>
    </p:spTree>
    <p:extLst>
      <p:ext uri="{BB962C8B-B14F-4D97-AF65-F5344CB8AC3E}">
        <p14:creationId xmlns:p14="http://schemas.microsoft.com/office/powerpoint/2010/main" val="254690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reaker 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7C977E0-C0E5-470A-9232-92F3A6155D7F}"/>
              </a:ext>
            </a:extLst>
          </p:cNvPr>
          <p:cNvSpPr>
            <a:spLocks noGrp="1"/>
          </p:cNvSpPr>
          <p:nvPr>
            <p:ph type="pic" sz="quarter" idx="27" hasCustomPrompt="1"/>
          </p:nvPr>
        </p:nvSpPr>
        <p:spPr>
          <a:xfrm>
            <a:off x="3941064" y="-1"/>
            <a:ext cx="5202936" cy="6858000"/>
          </a:xfrm>
        </p:spPr>
        <p:txBody>
          <a:bodyPr/>
          <a:lstStyle>
            <a:lvl1pPr marL="0" indent="0">
              <a:buFontTx/>
              <a:buNone/>
              <a:defRPr b="0">
                <a:solidFill>
                  <a:srgbClr val="F46462"/>
                </a:solidFill>
              </a:defRPr>
            </a:lvl1pPr>
          </a:lstStyle>
          <a:p>
            <a:r>
              <a:rPr lang="en-US" dirty="0"/>
              <a:t>Picture Placeholder</a:t>
            </a:r>
          </a:p>
        </p:txBody>
      </p:sp>
      <p:sp>
        <p:nvSpPr>
          <p:cNvPr id="33" name="Text Placeholder 26">
            <a:extLst>
              <a:ext uri="{FF2B5EF4-FFF2-40B4-BE49-F238E27FC236}">
                <a16:creationId xmlns:a16="http://schemas.microsoft.com/office/drawing/2014/main" id="{EDA05CC2-ABEF-4D18-B267-DD4E23532E2C}"/>
              </a:ext>
            </a:extLst>
          </p:cNvPr>
          <p:cNvSpPr>
            <a:spLocks noGrp="1"/>
          </p:cNvSpPr>
          <p:nvPr>
            <p:ph type="body" sz="quarter" idx="11"/>
          </p:nvPr>
        </p:nvSpPr>
        <p:spPr>
          <a:xfrm>
            <a:off x="4716730" y="2328906"/>
            <a:ext cx="3581400" cy="3077060"/>
          </a:xfrm>
          <a:solidFill>
            <a:schemeClr val="accent2"/>
          </a:solidFill>
        </p:spPr>
        <p:txBody>
          <a:bodyPr lIns="548640" tIns="0" rIns="548640" bIns="365760" anchor="ctr">
            <a:noAutofit/>
          </a:bodyPr>
          <a:lstStyle>
            <a:lvl1pPr marL="0" indent="0">
              <a:lnSpc>
                <a:spcPct val="100000"/>
              </a:lnSpc>
              <a:spcBef>
                <a:spcPts val="0"/>
              </a:spcBef>
              <a:buNone/>
              <a:defRPr sz="2400" b="1" spc="0" baseline="0">
                <a:solidFill>
                  <a:schemeClr val="bg1"/>
                </a:solidFill>
              </a:defRPr>
            </a:lvl1pPr>
          </a:lstStyle>
          <a:p>
            <a:pPr lvl="0"/>
            <a:endParaRPr lang="en-US" dirty="0"/>
          </a:p>
        </p:txBody>
      </p:sp>
      <p:sp>
        <p:nvSpPr>
          <p:cNvPr id="28" name="Text Placeholder 45">
            <a:extLst>
              <a:ext uri="{FF2B5EF4-FFF2-40B4-BE49-F238E27FC236}">
                <a16:creationId xmlns:a16="http://schemas.microsoft.com/office/drawing/2014/main" id="{D7ADB4EB-6CAF-4959-9FFA-7C18C781E2E3}"/>
              </a:ext>
            </a:extLst>
          </p:cNvPr>
          <p:cNvSpPr>
            <a:spLocks noGrp="1"/>
          </p:cNvSpPr>
          <p:nvPr>
            <p:ph type="body" sz="quarter" idx="22"/>
          </p:nvPr>
        </p:nvSpPr>
        <p:spPr>
          <a:xfrm>
            <a:off x="5205061" y="4337325"/>
            <a:ext cx="2719495" cy="209276"/>
          </a:xfrm>
        </p:spPr>
        <p:txBody>
          <a:bodyPr wrap="square">
            <a:spAutoFit/>
          </a:bodyPr>
          <a:lstStyle>
            <a:lvl1pPr marL="0" indent="0" algn="l">
              <a:buNone/>
              <a:defRPr sz="1000">
                <a:solidFill>
                  <a:srgbClr val="F5F5F5"/>
                </a:solidFill>
              </a:defRPr>
            </a:lvl1pPr>
          </a:lstStyle>
          <a:p>
            <a:pPr lvl="0"/>
            <a:endParaRPr lang="en-US" dirty="0"/>
          </a:p>
        </p:txBody>
      </p:sp>
      <p:sp>
        <p:nvSpPr>
          <p:cNvPr id="35" name="Text Placeholder 45">
            <a:extLst>
              <a:ext uri="{FF2B5EF4-FFF2-40B4-BE49-F238E27FC236}">
                <a16:creationId xmlns:a16="http://schemas.microsoft.com/office/drawing/2014/main" id="{FFC4403E-67C3-49AB-B103-19EAA54DCF59}"/>
              </a:ext>
            </a:extLst>
          </p:cNvPr>
          <p:cNvSpPr>
            <a:spLocks noGrp="1"/>
          </p:cNvSpPr>
          <p:nvPr>
            <p:ph type="body" sz="quarter" idx="23"/>
          </p:nvPr>
        </p:nvSpPr>
        <p:spPr>
          <a:xfrm>
            <a:off x="374324" y="906506"/>
            <a:ext cx="3308675" cy="1188994"/>
          </a:xfrm>
        </p:spPr>
        <p:txBody>
          <a:bodyPr lIns="0" anchor="b">
            <a:noAutofit/>
          </a:bodyPr>
          <a:lstStyle>
            <a:lvl1pPr marL="0" indent="0" algn="l">
              <a:buNone/>
              <a:defRPr sz="3600" spc="200" baseline="0">
                <a:solidFill>
                  <a:srgbClr val="1F4D64"/>
                </a:solidFill>
              </a:defRPr>
            </a:lvl1pPr>
          </a:lstStyle>
          <a:p>
            <a:pPr lvl="0"/>
            <a:endParaRPr lang="en-US" dirty="0"/>
          </a:p>
        </p:txBody>
      </p:sp>
      <p:sp>
        <p:nvSpPr>
          <p:cNvPr id="38" name="Text Placeholder 45">
            <a:extLst>
              <a:ext uri="{FF2B5EF4-FFF2-40B4-BE49-F238E27FC236}">
                <a16:creationId xmlns:a16="http://schemas.microsoft.com/office/drawing/2014/main" id="{F6722D7B-C396-40E1-BEA6-6C979BA869B2}"/>
              </a:ext>
            </a:extLst>
          </p:cNvPr>
          <p:cNvSpPr>
            <a:spLocks noGrp="1"/>
          </p:cNvSpPr>
          <p:nvPr>
            <p:ph type="body" sz="quarter" idx="25"/>
          </p:nvPr>
        </p:nvSpPr>
        <p:spPr>
          <a:xfrm>
            <a:off x="384048" y="5046267"/>
            <a:ext cx="3308675" cy="877303"/>
          </a:xfrm>
        </p:spPr>
        <p:txBody>
          <a:bodyPr lIns="0">
            <a:noAutofit/>
          </a:bodyPr>
          <a:lstStyle>
            <a:lvl1pPr marL="171450" indent="-171450" algn="l">
              <a:lnSpc>
                <a:spcPct val="100000"/>
              </a:lnSpc>
              <a:spcAft>
                <a:spcPts val="600"/>
              </a:spcAft>
              <a:buFont typeface="Arial" panose="020B0604020202020204" pitchFamily="34" charset="0"/>
              <a:buChar char="•"/>
              <a:defRPr sz="1200">
                <a:solidFill>
                  <a:srgbClr val="222222"/>
                </a:solidFill>
              </a:defRPr>
            </a:lvl1pPr>
          </a:lstStyle>
          <a:p>
            <a:pPr lvl="0"/>
            <a:endParaRPr lang="en-US" dirty="0"/>
          </a:p>
        </p:txBody>
      </p:sp>
      <p:sp>
        <p:nvSpPr>
          <p:cNvPr id="44" name="Text Placeholder 43">
            <a:extLst>
              <a:ext uri="{FF2B5EF4-FFF2-40B4-BE49-F238E27FC236}">
                <a16:creationId xmlns:a16="http://schemas.microsoft.com/office/drawing/2014/main" id="{514AD087-6228-4D10-B0F5-4E5B4E88D263}"/>
              </a:ext>
            </a:extLst>
          </p:cNvPr>
          <p:cNvSpPr>
            <a:spLocks noGrp="1"/>
          </p:cNvSpPr>
          <p:nvPr>
            <p:ph type="body" sz="quarter" idx="26"/>
          </p:nvPr>
        </p:nvSpPr>
        <p:spPr>
          <a:xfrm>
            <a:off x="374324" y="2311427"/>
            <a:ext cx="3308240" cy="2518913"/>
          </a:xfrm>
        </p:spPr>
        <p:txBody>
          <a:bodyPr lIns="0">
            <a:noAutofit/>
          </a:bodyPr>
          <a:lstStyle>
            <a:lvl1pPr marL="0" indent="0">
              <a:lnSpc>
                <a:spcPct val="100000"/>
              </a:lnSpc>
              <a:spcAft>
                <a:spcPts val="600"/>
              </a:spcAft>
              <a:buNone/>
              <a:defRPr sz="1200"/>
            </a:lvl1pPr>
          </a:lstStyle>
          <a:p>
            <a:pPr lvl="0"/>
            <a:endParaRPr lang="en-US" dirty="0"/>
          </a:p>
        </p:txBody>
      </p:sp>
      <p:sp>
        <p:nvSpPr>
          <p:cNvPr id="8" name="Text Placeholder 3">
            <a:extLst>
              <a:ext uri="{FF2B5EF4-FFF2-40B4-BE49-F238E27FC236}">
                <a16:creationId xmlns:a16="http://schemas.microsoft.com/office/drawing/2014/main" id="{5DA29635-0739-48F6-8AAF-7B3A6F32459A}"/>
              </a:ext>
            </a:extLst>
          </p:cNvPr>
          <p:cNvSpPr>
            <a:spLocks noGrp="1"/>
          </p:cNvSpPr>
          <p:nvPr>
            <p:ph type="body" sz="quarter" idx="28"/>
          </p:nvPr>
        </p:nvSpPr>
        <p:spPr>
          <a:xfrm>
            <a:off x="384048" y="576072"/>
            <a:ext cx="3308240" cy="276999"/>
          </a:xfrm>
        </p:spPr>
        <p:txBody>
          <a:bodyPr wrap="square" lIns="0" anchor="ctr" anchorCtr="0">
            <a:spAutoFit/>
          </a:bodyPr>
          <a:lstStyle>
            <a:lvl1pPr marL="0" indent="0">
              <a:buFontTx/>
              <a:buNone/>
              <a:defRPr sz="1200" b="1">
                <a:solidFill>
                  <a:schemeClr val="accent2"/>
                </a:solidFill>
              </a:defRPr>
            </a:lvl1pPr>
          </a:lstStyle>
          <a:p>
            <a:pPr lvl="0"/>
            <a:r>
              <a:rPr lang="en-US" dirty="0"/>
              <a:t>Click to edit Master text styles</a:t>
            </a:r>
          </a:p>
        </p:txBody>
      </p:sp>
    </p:spTree>
    <p:extLst>
      <p:ext uri="{BB962C8B-B14F-4D97-AF65-F5344CB8AC3E}">
        <p14:creationId xmlns:p14="http://schemas.microsoft.com/office/powerpoint/2010/main" val="182380181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Breaker 5">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FE01E09-F3DC-4176-8FA1-FBEC4C1F7BC1}"/>
              </a:ext>
            </a:extLst>
          </p:cNvPr>
          <p:cNvSpPr>
            <a:spLocks noGrp="1"/>
          </p:cNvSpPr>
          <p:nvPr>
            <p:ph type="pic" sz="quarter" idx="25"/>
          </p:nvPr>
        </p:nvSpPr>
        <p:spPr>
          <a:xfrm>
            <a:off x="3593592" y="0"/>
            <a:ext cx="5550408" cy="6858000"/>
          </a:xfrm>
        </p:spPr>
        <p:txBody>
          <a:bodyPr/>
          <a:lstStyle>
            <a:lvl1pPr marL="0" indent="0">
              <a:buFontTx/>
              <a:buNone/>
              <a:defRPr b="0">
                <a:solidFill>
                  <a:schemeClr val="bg1"/>
                </a:solidFill>
              </a:defRPr>
            </a:lvl1pPr>
          </a:lstStyle>
          <a:p>
            <a:r>
              <a:rPr lang="en-US" dirty="0"/>
              <a:t>Click icon to add picture</a:t>
            </a:r>
          </a:p>
        </p:txBody>
      </p:sp>
      <p:sp>
        <p:nvSpPr>
          <p:cNvPr id="14" name="TextBox 13">
            <a:extLst>
              <a:ext uri="{FF2B5EF4-FFF2-40B4-BE49-F238E27FC236}">
                <a16:creationId xmlns:a16="http://schemas.microsoft.com/office/drawing/2014/main" id="{8311E2E9-A2DD-4812-8E38-C9865B148FE3}"/>
              </a:ext>
            </a:extLst>
          </p:cNvPr>
          <p:cNvSpPr txBox="1"/>
          <p:nvPr userDrawn="1"/>
        </p:nvSpPr>
        <p:spPr>
          <a:xfrm>
            <a:off x="983355" y="6556657"/>
            <a:ext cx="2796494" cy="92333"/>
          </a:xfrm>
          <a:prstGeom prst="rect">
            <a:avLst/>
          </a:prstGeom>
          <a:noFill/>
        </p:spPr>
        <p:txBody>
          <a:bodyPr wrap="square" lIns="0" tIns="0" rIns="0" bIns="0" rtlCol="0">
            <a:spAutoFit/>
          </a:bodyPr>
          <a:lstStyle/>
          <a:p>
            <a:pPr>
              <a:defRPr/>
            </a:pPr>
            <a:r>
              <a:rPr lang="en-NZ" sz="600" dirty="0">
                <a:solidFill>
                  <a:schemeClr val="bg1"/>
                </a:solidFill>
                <a:latin typeface="Arial" panose="020B0604020202020204" pitchFamily="34" charset="0"/>
                <a:cs typeface="Arial" panose="020B0604020202020204" pitchFamily="34" charset="0"/>
              </a:rPr>
              <a:t>Confidential &amp; Proprietary ©2020</a:t>
            </a:r>
            <a:r>
              <a:rPr lang="en-NZ" sz="600" baseline="0" dirty="0">
                <a:solidFill>
                  <a:schemeClr val="bg1"/>
                </a:solidFill>
                <a:latin typeface="Arial" panose="020B0604020202020204" pitchFamily="34" charset="0"/>
                <a:cs typeface="Arial" panose="020B0604020202020204" pitchFamily="34" charset="0"/>
              </a:rPr>
              <a:t> </a:t>
            </a:r>
            <a:r>
              <a:rPr lang="en-NZ" sz="600" dirty="0">
                <a:solidFill>
                  <a:schemeClr val="bg1"/>
                </a:solidFill>
                <a:latin typeface="Arial" panose="020B0604020202020204" pitchFamily="34" charset="0"/>
                <a:cs typeface="Arial" panose="020B0604020202020204" pitchFamily="34" charset="0"/>
              </a:rPr>
              <a:t>Vinson &amp; Elkins LLP  </a:t>
            </a:r>
            <a:r>
              <a:rPr lang="en-NZ" sz="600" b="1" dirty="0">
                <a:solidFill>
                  <a:schemeClr val="bg1"/>
                </a:solidFill>
                <a:latin typeface="Arial" panose="020B0604020202020204" pitchFamily="34" charset="0"/>
                <a:cs typeface="Arial" panose="020B0604020202020204" pitchFamily="34" charset="0"/>
              </a:rPr>
              <a:t>velaw.com</a:t>
            </a:r>
            <a:endParaRPr lang="en-GB" sz="600" dirty="0">
              <a:solidFill>
                <a:schemeClr val="bg1"/>
              </a:solidFill>
              <a:latin typeface="Arial" panose="020B0604020202020204" pitchFamily="34" charset="0"/>
              <a:cs typeface="Arial" panose="020B0604020202020204" pitchFamily="34" charset="0"/>
            </a:endParaRPr>
          </a:p>
        </p:txBody>
      </p:sp>
      <p:sp>
        <p:nvSpPr>
          <p:cNvPr id="17" name="Text Placeholder 26">
            <a:extLst>
              <a:ext uri="{FF2B5EF4-FFF2-40B4-BE49-F238E27FC236}">
                <a16:creationId xmlns:a16="http://schemas.microsoft.com/office/drawing/2014/main" id="{936FD76A-265D-4DE7-BAB5-DA90272080D9}"/>
              </a:ext>
            </a:extLst>
          </p:cNvPr>
          <p:cNvSpPr>
            <a:spLocks noGrp="1"/>
          </p:cNvSpPr>
          <p:nvPr>
            <p:ph type="body" sz="quarter" idx="11"/>
          </p:nvPr>
        </p:nvSpPr>
        <p:spPr>
          <a:xfrm>
            <a:off x="374759" y="882475"/>
            <a:ext cx="2786751" cy="1457188"/>
          </a:xfrm>
        </p:spPr>
        <p:txBody>
          <a:bodyPr lIns="0" tIns="0" rIns="0" bIns="0" anchor="b">
            <a:noAutofit/>
          </a:bodyPr>
          <a:lstStyle>
            <a:lvl1pPr marL="0" indent="0">
              <a:lnSpc>
                <a:spcPct val="100000"/>
              </a:lnSpc>
              <a:spcBef>
                <a:spcPts val="0"/>
              </a:spcBef>
              <a:buNone/>
              <a:defRPr sz="1600" b="1" spc="0" baseline="0">
                <a:solidFill>
                  <a:schemeClr val="accent2"/>
                </a:solidFill>
              </a:defRPr>
            </a:lvl1pPr>
          </a:lstStyle>
          <a:p>
            <a:pPr lvl="0"/>
            <a:endParaRPr lang="en-US" dirty="0"/>
          </a:p>
        </p:txBody>
      </p:sp>
      <p:sp>
        <p:nvSpPr>
          <p:cNvPr id="18" name="Text Placeholder 45">
            <a:extLst>
              <a:ext uri="{FF2B5EF4-FFF2-40B4-BE49-F238E27FC236}">
                <a16:creationId xmlns:a16="http://schemas.microsoft.com/office/drawing/2014/main" id="{8311A178-F67E-493C-952C-3B030CB1177F}"/>
              </a:ext>
            </a:extLst>
          </p:cNvPr>
          <p:cNvSpPr>
            <a:spLocks noGrp="1"/>
          </p:cNvSpPr>
          <p:nvPr>
            <p:ph type="body" sz="quarter" idx="22"/>
          </p:nvPr>
        </p:nvSpPr>
        <p:spPr>
          <a:xfrm>
            <a:off x="374759" y="2535530"/>
            <a:ext cx="2786751" cy="246221"/>
          </a:xfrm>
        </p:spPr>
        <p:txBody>
          <a:bodyPr lIns="0">
            <a:spAutoFit/>
          </a:bodyPr>
          <a:lstStyle>
            <a:lvl1pPr marL="0" indent="0" algn="l">
              <a:buNone/>
              <a:defRPr sz="1000">
                <a:solidFill>
                  <a:schemeClr val="bg2"/>
                </a:solidFill>
              </a:defRPr>
            </a:lvl1pPr>
          </a:lstStyle>
          <a:p>
            <a:pPr lvl="0"/>
            <a:endParaRPr lang="en-US" dirty="0"/>
          </a:p>
        </p:txBody>
      </p:sp>
      <p:sp>
        <p:nvSpPr>
          <p:cNvPr id="21" name="Text Placeholder 26">
            <a:extLst>
              <a:ext uri="{FF2B5EF4-FFF2-40B4-BE49-F238E27FC236}">
                <a16:creationId xmlns:a16="http://schemas.microsoft.com/office/drawing/2014/main" id="{AD90ECEB-F312-4FB0-B65D-78EC8D591165}"/>
              </a:ext>
            </a:extLst>
          </p:cNvPr>
          <p:cNvSpPr>
            <a:spLocks noGrp="1"/>
          </p:cNvSpPr>
          <p:nvPr>
            <p:ph type="body" sz="quarter" idx="23"/>
          </p:nvPr>
        </p:nvSpPr>
        <p:spPr>
          <a:xfrm>
            <a:off x="374759" y="3040264"/>
            <a:ext cx="2786751" cy="1457188"/>
          </a:xfrm>
        </p:spPr>
        <p:txBody>
          <a:bodyPr lIns="0" tIns="0" rIns="0" bIns="0" anchor="b">
            <a:noAutofit/>
          </a:bodyPr>
          <a:lstStyle>
            <a:lvl1pPr marL="0" indent="0">
              <a:lnSpc>
                <a:spcPct val="100000"/>
              </a:lnSpc>
              <a:spcBef>
                <a:spcPts val="0"/>
              </a:spcBef>
              <a:buNone/>
              <a:defRPr sz="1600" b="1" spc="0" baseline="0">
                <a:solidFill>
                  <a:schemeClr val="accent2"/>
                </a:solidFill>
              </a:defRPr>
            </a:lvl1pPr>
          </a:lstStyle>
          <a:p>
            <a:pPr lvl="0"/>
            <a:endParaRPr lang="en-US" dirty="0"/>
          </a:p>
        </p:txBody>
      </p:sp>
      <p:sp>
        <p:nvSpPr>
          <p:cNvPr id="22" name="Text Placeholder 45">
            <a:extLst>
              <a:ext uri="{FF2B5EF4-FFF2-40B4-BE49-F238E27FC236}">
                <a16:creationId xmlns:a16="http://schemas.microsoft.com/office/drawing/2014/main" id="{2C79541C-66CD-480F-8157-C092B48489D9}"/>
              </a:ext>
            </a:extLst>
          </p:cNvPr>
          <p:cNvSpPr>
            <a:spLocks noGrp="1"/>
          </p:cNvSpPr>
          <p:nvPr>
            <p:ph type="body" sz="quarter" idx="24"/>
          </p:nvPr>
        </p:nvSpPr>
        <p:spPr>
          <a:xfrm>
            <a:off x="374759" y="4693319"/>
            <a:ext cx="2786751" cy="246221"/>
          </a:xfrm>
        </p:spPr>
        <p:txBody>
          <a:bodyPr lIns="0">
            <a:spAutoFit/>
          </a:bodyPr>
          <a:lstStyle>
            <a:lvl1pPr marL="0" indent="0" algn="l">
              <a:buNone/>
              <a:defRPr sz="1000">
                <a:solidFill>
                  <a:schemeClr val="bg2"/>
                </a:solidFill>
              </a:defRPr>
            </a:lvl1pPr>
          </a:lstStyle>
          <a:p>
            <a:pPr lvl="0"/>
            <a:endParaRPr lang="en-US" dirty="0"/>
          </a:p>
        </p:txBody>
      </p:sp>
      <p:pic>
        <p:nvPicPr>
          <p:cNvPr id="12" name="Picture 11">
            <a:extLst>
              <a:ext uri="{FF2B5EF4-FFF2-40B4-BE49-F238E27FC236}">
                <a16:creationId xmlns:a16="http://schemas.microsoft.com/office/drawing/2014/main" id="{85F390A9-CEA0-46B9-B035-F2892479384F}"/>
              </a:ext>
            </a:extLst>
          </p:cNvPr>
          <p:cNvPicPr preferRelativeResize="0">
            <a:picLocks/>
          </p:cNvPicPr>
          <p:nvPr userDrawn="1"/>
        </p:nvPicPr>
        <p:blipFill>
          <a:blip r:embed="rId2"/>
          <a:stretch>
            <a:fillRect/>
          </a:stretch>
        </p:blipFill>
        <p:spPr>
          <a:xfrm>
            <a:off x="381062" y="6483096"/>
            <a:ext cx="402336" cy="158496"/>
          </a:xfrm>
          <a:prstGeom prst="rect">
            <a:avLst/>
          </a:prstGeom>
        </p:spPr>
      </p:pic>
    </p:spTree>
    <p:extLst>
      <p:ext uri="{BB962C8B-B14F-4D97-AF65-F5344CB8AC3E}">
        <p14:creationId xmlns:p14="http://schemas.microsoft.com/office/powerpoint/2010/main" val="25902927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Breaker 6">
    <p:bg>
      <p:bgPr>
        <a:solidFill>
          <a:srgbClr val="1F4D64"/>
        </a:solid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CB768814-91D2-4AE0-B968-727EF598F6D3}"/>
              </a:ext>
            </a:extLst>
          </p:cNvPr>
          <p:cNvSpPr txBox="1"/>
          <p:nvPr userDrawn="1"/>
        </p:nvSpPr>
        <p:spPr>
          <a:xfrm>
            <a:off x="983355" y="6556657"/>
            <a:ext cx="2796494" cy="92333"/>
          </a:xfrm>
          <a:prstGeom prst="rect">
            <a:avLst/>
          </a:prstGeom>
          <a:noFill/>
        </p:spPr>
        <p:txBody>
          <a:bodyPr wrap="square" lIns="0" tIns="0" rIns="0" bIns="0" rtlCol="0">
            <a:spAutoFit/>
          </a:bodyPr>
          <a:lstStyle/>
          <a:p>
            <a:pPr>
              <a:defRPr/>
            </a:pPr>
            <a:r>
              <a:rPr lang="en-NZ" sz="600" dirty="0">
                <a:solidFill>
                  <a:schemeClr val="bg1"/>
                </a:solidFill>
                <a:latin typeface="Arial" panose="020B0604020202020204" pitchFamily="34" charset="0"/>
                <a:cs typeface="Arial" panose="020B0604020202020204" pitchFamily="34" charset="0"/>
              </a:rPr>
              <a:t>Confidential &amp; Proprietary ©2020</a:t>
            </a:r>
            <a:r>
              <a:rPr lang="en-NZ" sz="600" baseline="0" dirty="0">
                <a:solidFill>
                  <a:schemeClr val="bg1"/>
                </a:solidFill>
                <a:latin typeface="Arial" panose="020B0604020202020204" pitchFamily="34" charset="0"/>
                <a:cs typeface="Arial" panose="020B0604020202020204" pitchFamily="34" charset="0"/>
              </a:rPr>
              <a:t> </a:t>
            </a:r>
            <a:r>
              <a:rPr lang="en-NZ" sz="600" dirty="0">
                <a:solidFill>
                  <a:schemeClr val="bg1"/>
                </a:solidFill>
                <a:latin typeface="Arial" panose="020B0604020202020204" pitchFamily="34" charset="0"/>
                <a:cs typeface="Arial" panose="020B0604020202020204" pitchFamily="34" charset="0"/>
              </a:rPr>
              <a:t>Vinson &amp; Elkins LLP  </a:t>
            </a:r>
            <a:r>
              <a:rPr lang="en-NZ" sz="600" b="1" dirty="0">
                <a:solidFill>
                  <a:schemeClr val="bg1"/>
                </a:solidFill>
                <a:latin typeface="Arial" panose="020B0604020202020204" pitchFamily="34" charset="0"/>
                <a:cs typeface="Arial" panose="020B0604020202020204" pitchFamily="34" charset="0"/>
              </a:rPr>
              <a:t>velaw.com</a:t>
            </a:r>
            <a:endParaRPr lang="en-GB" sz="600" dirty="0">
              <a:solidFill>
                <a:schemeClr val="bg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5D98B027-F3C1-4971-B6B4-E630B016BF96}"/>
              </a:ext>
            </a:extLst>
          </p:cNvPr>
          <p:cNvSpPr/>
          <p:nvPr userDrawn="1"/>
        </p:nvSpPr>
        <p:spPr>
          <a:xfrm>
            <a:off x="8653024" y="6502738"/>
            <a:ext cx="229550" cy="200055"/>
          </a:xfrm>
          <a:prstGeom prst="rect">
            <a:avLst/>
          </a:prstGeom>
        </p:spPr>
        <p:txBody>
          <a:bodyPr wrap="none">
            <a:spAutoFit/>
          </a:bodyPr>
          <a:lstStyle/>
          <a:p>
            <a:fld id="{684A41F7-8966-4ED9-BA1F-8EBC30B2B5A8}" type="slidenum">
              <a:rPr lang="en-GB" sz="700">
                <a:solidFill>
                  <a:schemeClr val="bg1"/>
                </a:solidFill>
              </a:rPr>
              <a:pPr/>
              <a:t>‹#›</a:t>
            </a:fld>
            <a:endParaRPr lang="en-US" sz="700">
              <a:solidFill>
                <a:schemeClr val="bg1"/>
              </a:solidFill>
            </a:endParaRPr>
          </a:p>
        </p:txBody>
      </p:sp>
      <p:sp>
        <p:nvSpPr>
          <p:cNvPr id="26" name="Text Placeholder 27">
            <a:extLst>
              <a:ext uri="{FF2B5EF4-FFF2-40B4-BE49-F238E27FC236}">
                <a16:creationId xmlns:a16="http://schemas.microsoft.com/office/drawing/2014/main" id="{47C425ED-53D0-47CF-823C-71B0A30C6DAE}"/>
              </a:ext>
            </a:extLst>
          </p:cNvPr>
          <p:cNvSpPr>
            <a:spLocks noGrp="1"/>
          </p:cNvSpPr>
          <p:nvPr>
            <p:ph type="body" sz="quarter" idx="14"/>
          </p:nvPr>
        </p:nvSpPr>
        <p:spPr>
          <a:xfrm>
            <a:off x="728007" y="894458"/>
            <a:ext cx="6756909" cy="2079363"/>
          </a:xfrm>
        </p:spPr>
        <p:txBody>
          <a:bodyPr lIns="0">
            <a:noAutofit/>
          </a:bodyPr>
          <a:lstStyle>
            <a:lvl1pPr marL="0" indent="0" algn="l">
              <a:lnSpc>
                <a:spcPct val="100000"/>
              </a:lnSpc>
              <a:spcBef>
                <a:spcPts val="0"/>
              </a:spcBef>
              <a:buNone/>
              <a:defRPr sz="2200" spc="0" baseline="0">
                <a:solidFill>
                  <a:schemeClr val="bg1"/>
                </a:solidFill>
              </a:defRPr>
            </a:lvl1pPr>
          </a:lstStyle>
          <a:p>
            <a:pPr lvl="0"/>
            <a:endParaRPr lang="en-US" dirty="0"/>
          </a:p>
        </p:txBody>
      </p:sp>
      <p:sp>
        <p:nvSpPr>
          <p:cNvPr id="27" name="Text Placeholder 35">
            <a:extLst>
              <a:ext uri="{FF2B5EF4-FFF2-40B4-BE49-F238E27FC236}">
                <a16:creationId xmlns:a16="http://schemas.microsoft.com/office/drawing/2014/main" id="{795EBF25-745D-4008-B816-74F37FAEBB62}"/>
              </a:ext>
            </a:extLst>
          </p:cNvPr>
          <p:cNvSpPr>
            <a:spLocks noGrp="1"/>
          </p:cNvSpPr>
          <p:nvPr>
            <p:ph type="body" sz="quarter" idx="16" hasCustomPrompt="1"/>
          </p:nvPr>
        </p:nvSpPr>
        <p:spPr>
          <a:xfrm>
            <a:off x="729227" y="3968515"/>
            <a:ext cx="1746667" cy="595598"/>
          </a:xfrm>
        </p:spPr>
        <p:txBody>
          <a:bodyPr lIns="0" anchor="b">
            <a:noAutofit/>
          </a:bodyPr>
          <a:lstStyle>
            <a:lvl1pPr marL="0" indent="0" algn="l">
              <a:buNone/>
              <a:defRPr sz="4800" spc="50" baseline="0">
                <a:solidFill>
                  <a:schemeClr val="accent2"/>
                </a:solidFill>
              </a:defRPr>
            </a:lvl1pPr>
          </a:lstStyle>
          <a:p>
            <a:pPr lvl="0"/>
            <a:r>
              <a:rPr lang="en-US" dirty="0"/>
              <a:t>#</a:t>
            </a:r>
          </a:p>
        </p:txBody>
      </p:sp>
      <p:sp>
        <p:nvSpPr>
          <p:cNvPr id="28" name="Text Placeholder 27">
            <a:extLst>
              <a:ext uri="{FF2B5EF4-FFF2-40B4-BE49-F238E27FC236}">
                <a16:creationId xmlns:a16="http://schemas.microsoft.com/office/drawing/2014/main" id="{21B5751B-E171-486C-90DB-6A141F5E2C86}"/>
              </a:ext>
            </a:extLst>
          </p:cNvPr>
          <p:cNvSpPr>
            <a:spLocks noGrp="1"/>
          </p:cNvSpPr>
          <p:nvPr>
            <p:ph type="body" sz="quarter" idx="17"/>
          </p:nvPr>
        </p:nvSpPr>
        <p:spPr>
          <a:xfrm>
            <a:off x="728617" y="4545941"/>
            <a:ext cx="1747235" cy="276999"/>
          </a:xfrm>
        </p:spPr>
        <p:txBody>
          <a:bodyPr lIns="0" rIns="0">
            <a:spAutoFit/>
          </a:bodyPr>
          <a:lstStyle>
            <a:lvl1pPr marL="0" indent="0" algn="l">
              <a:spcBef>
                <a:spcPts val="0"/>
              </a:spcBef>
              <a:buNone/>
              <a:defRPr sz="1200" spc="0" baseline="0">
                <a:solidFill>
                  <a:schemeClr val="bg1"/>
                </a:solidFill>
              </a:defRPr>
            </a:lvl1pPr>
          </a:lstStyle>
          <a:p>
            <a:pPr lvl="0"/>
            <a:endParaRPr lang="en-US" dirty="0"/>
          </a:p>
        </p:txBody>
      </p:sp>
      <p:sp>
        <p:nvSpPr>
          <p:cNvPr id="29" name="Text Placeholder 35">
            <a:extLst>
              <a:ext uri="{FF2B5EF4-FFF2-40B4-BE49-F238E27FC236}">
                <a16:creationId xmlns:a16="http://schemas.microsoft.com/office/drawing/2014/main" id="{16721941-0F77-41FC-BBFD-0FDC1F4513B0}"/>
              </a:ext>
            </a:extLst>
          </p:cNvPr>
          <p:cNvSpPr>
            <a:spLocks noGrp="1"/>
          </p:cNvSpPr>
          <p:nvPr>
            <p:ph type="body" sz="quarter" idx="18" hasCustomPrompt="1"/>
          </p:nvPr>
        </p:nvSpPr>
        <p:spPr>
          <a:xfrm>
            <a:off x="2825333" y="3968515"/>
            <a:ext cx="1746667" cy="595598"/>
          </a:xfrm>
        </p:spPr>
        <p:txBody>
          <a:bodyPr lIns="0" anchor="b">
            <a:noAutofit/>
          </a:bodyPr>
          <a:lstStyle>
            <a:lvl1pPr marL="0" indent="0" algn="l">
              <a:buNone/>
              <a:defRPr sz="4800" spc="50" baseline="0">
                <a:solidFill>
                  <a:schemeClr val="accent2"/>
                </a:solidFill>
              </a:defRPr>
            </a:lvl1pPr>
          </a:lstStyle>
          <a:p>
            <a:pPr lvl="0"/>
            <a:r>
              <a:rPr lang="en-US" dirty="0"/>
              <a:t>#</a:t>
            </a:r>
          </a:p>
        </p:txBody>
      </p:sp>
      <p:sp>
        <p:nvSpPr>
          <p:cNvPr id="30" name="Text Placeholder 27">
            <a:extLst>
              <a:ext uri="{FF2B5EF4-FFF2-40B4-BE49-F238E27FC236}">
                <a16:creationId xmlns:a16="http://schemas.microsoft.com/office/drawing/2014/main" id="{2A46BE8B-47F5-4BB9-8B1C-C32AF39F95E5}"/>
              </a:ext>
            </a:extLst>
          </p:cNvPr>
          <p:cNvSpPr>
            <a:spLocks noGrp="1"/>
          </p:cNvSpPr>
          <p:nvPr>
            <p:ph type="body" sz="quarter" idx="19"/>
          </p:nvPr>
        </p:nvSpPr>
        <p:spPr>
          <a:xfrm>
            <a:off x="2824723" y="4545941"/>
            <a:ext cx="1747235" cy="276999"/>
          </a:xfrm>
        </p:spPr>
        <p:txBody>
          <a:bodyPr lIns="0" rIns="0">
            <a:spAutoFit/>
          </a:bodyPr>
          <a:lstStyle>
            <a:lvl1pPr marL="0" indent="0" algn="l">
              <a:spcBef>
                <a:spcPts val="0"/>
              </a:spcBef>
              <a:buNone/>
              <a:defRPr sz="1200" spc="0" baseline="0">
                <a:solidFill>
                  <a:schemeClr val="bg1"/>
                </a:solidFill>
              </a:defRPr>
            </a:lvl1pPr>
          </a:lstStyle>
          <a:p>
            <a:pPr lvl="0"/>
            <a:endParaRPr lang="en-US" dirty="0"/>
          </a:p>
        </p:txBody>
      </p:sp>
      <p:sp>
        <p:nvSpPr>
          <p:cNvPr id="35" name="Text Placeholder 35">
            <a:extLst>
              <a:ext uri="{FF2B5EF4-FFF2-40B4-BE49-F238E27FC236}">
                <a16:creationId xmlns:a16="http://schemas.microsoft.com/office/drawing/2014/main" id="{4F10EB30-88A0-4E5E-B25B-6B1CDB035547}"/>
              </a:ext>
            </a:extLst>
          </p:cNvPr>
          <p:cNvSpPr>
            <a:spLocks noGrp="1"/>
          </p:cNvSpPr>
          <p:nvPr>
            <p:ph type="body" sz="quarter" idx="20" hasCustomPrompt="1"/>
          </p:nvPr>
        </p:nvSpPr>
        <p:spPr>
          <a:xfrm>
            <a:off x="4921397" y="3968515"/>
            <a:ext cx="1746667" cy="595598"/>
          </a:xfrm>
        </p:spPr>
        <p:txBody>
          <a:bodyPr lIns="0" anchor="b">
            <a:noAutofit/>
          </a:bodyPr>
          <a:lstStyle>
            <a:lvl1pPr marL="0" indent="0" algn="l">
              <a:buNone/>
              <a:defRPr sz="4800" spc="50" baseline="0">
                <a:solidFill>
                  <a:schemeClr val="accent2"/>
                </a:solidFill>
              </a:defRPr>
            </a:lvl1pPr>
          </a:lstStyle>
          <a:p>
            <a:pPr lvl="0"/>
            <a:r>
              <a:rPr lang="en-US" dirty="0"/>
              <a:t>#</a:t>
            </a:r>
          </a:p>
        </p:txBody>
      </p:sp>
      <p:sp>
        <p:nvSpPr>
          <p:cNvPr id="36" name="Text Placeholder 27">
            <a:extLst>
              <a:ext uri="{FF2B5EF4-FFF2-40B4-BE49-F238E27FC236}">
                <a16:creationId xmlns:a16="http://schemas.microsoft.com/office/drawing/2014/main" id="{1FA875C9-35E3-445D-A732-1653A4BE48F8}"/>
              </a:ext>
            </a:extLst>
          </p:cNvPr>
          <p:cNvSpPr>
            <a:spLocks noGrp="1"/>
          </p:cNvSpPr>
          <p:nvPr>
            <p:ph type="body" sz="quarter" idx="21"/>
          </p:nvPr>
        </p:nvSpPr>
        <p:spPr>
          <a:xfrm>
            <a:off x="4920787" y="4545941"/>
            <a:ext cx="1747235" cy="276999"/>
          </a:xfrm>
        </p:spPr>
        <p:txBody>
          <a:bodyPr lIns="0" rIns="0">
            <a:spAutoFit/>
          </a:bodyPr>
          <a:lstStyle>
            <a:lvl1pPr marL="0" indent="0" algn="l">
              <a:spcBef>
                <a:spcPts val="0"/>
              </a:spcBef>
              <a:buNone/>
              <a:defRPr sz="1200" spc="0" baseline="0">
                <a:solidFill>
                  <a:schemeClr val="bg1"/>
                </a:solidFill>
              </a:defRPr>
            </a:lvl1pPr>
          </a:lstStyle>
          <a:p>
            <a:pPr lvl="0"/>
            <a:endParaRPr lang="en-US" dirty="0"/>
          </a:p>
        </p:txBody>
      </p:sp>
      <p:sp>
        <p:nvSpPr>
          <p:cNvPr id="37" name="Text Placeholder 35">
            <a:extLst>
              <a:ext uri="{FF2B5EF4-FFF2-40B4-BE49-F238E27FC236}">
                <a16:creationId xmlns:a16="http://schemas.microsoft.com/office/drawing/2014/main" id="{85A9BF36-E753-4AFD-B7D8-0F057F1E676D}"/>
              </a:ext>
            </a:extLst>
          </p:cNvPr>
          <p:cNvSpPr>
            <a:spLocks noGrp="1"/>
          </p:cNvSpPr>
          <p:nvPr>
            <p:ph type="body" sz="quarter" idx="22" hasCustomPrompt="1"/>
          </p:nvPr>
        </p:nvSpPr>
        <p:spPr>
          <a:xfrm>
            <a:off x="7017503" y="3968515"/>
            <a:ext cx="1746667" cy="595598"/>
          </a:xfrm>
        </p:spPr>
        <p:txBody>
          <a:bodyPr lIns="0" anchor="b">
            <a:noAutofit/>
          </a:bodyPr>
          <a:lstStyle>
            <a:lvl1pPr marL="0" indent="0" algn="l">
              <a:buNone/>
              <a:defRPr sz="4800" spc="50" baseline="0">
                <a:solidFill>
                  <a:schemeClr val="accent2"/>
                </a:solidFill>
              </a:defRPr>
            </a:lvl1pPr>
          </a:lstStyle>
          <a:p>
            <a:pPr lvl="0"/>
            <a:r>
              <a:rPr lang="en-US" dirty="0"/>
              <a:t>#</a:t>
            </a:r>
          </a:p>
        </p:txBody>
      </p:sp>
      <p:sp>
        <p:nvSpPr>
          <p:cNvPr id="38" name="Text Placeholder 27">
            <a:extLst>
              <a:ext uri="{FF2B5EF4-FFF2-40B4-BE49-F238E27FC236}">
                <a16:creationId xmlns:a16="http://schemas.microsoft.com/office/drawing/2014/main" id="{0003555B-E979-4FCA-844F-C178608B6CD6}"/>
              </a:ext>
            </a:extLst>
          </p:cNvPr>
          <p:cNvSpPr>
            <a:spLocks noGrp="1"/>
          </p:cNvSpPr>
          <p:nvPr>
            <p:ph type="body" sz="quarter" idx="23"/>
          </p:nvPr>
        </p:nvSpPr>
        <p:spPr>
          <a:xfrm>
            <a:off x="7016893" y="4545941"/>
            <a:ext cx="1747235" cy="276999"/>
          </a:xfrm>
        </p:spPr>
        <p:txBody>
          <a:bodyPr lIns="0" rIns="0">
            <a:spAutoFit/>
          </a:bodyPr>
          <a:lstStyle>
            <a:lvl1pPr marL="0" indent="0" algn="l">
              <a:spcBef>
                <a:spcPts val="0"/>
              </a:spcBef>
              <a:buNone/>
              <a:defRPr sz="1200" spc="0" baseline="0">
                <a:solidFill>
                  <a:schemeClr val="bg1"/>
                </a:solidFill>
              </a:defRPr>
            </a:lvl1pPr>
          </a:lstStyle>
          <a:p>
            <a:pPr lvl="0"/>
            <a:endParaRPr lang="en-US" dirty="0"/>
          </a:p>
        </p:txBody>
      </p:sp>
      <p:pic>
        <p:nvPicPr>
          <p:cNvPr id="16" name="Picture 15">
            <a:extLst>
              <a:ext uri="{FF2B5EF4-FFF2-40B4-BE49-F238E27FC236}">
                <a16:creationId xmlns:a16="http://schemas.microsoft.com/office/drawing/2014/main" id="{11531EED-7C18-40F1-99AA-74DFF73164E7}"/>
              </a:ext>
            </a:extLst>
          </p:cNvPr>
          <p:cNvPicPr preferRelativeResize="0">
            <a:picLocks/>
          </p:cNvPicPr>
          <p:nvPr userDrawn="1"/>
        </p:nvPicPr>
        <p:blipFill>
          <a:blip r:embed="rId2"/>
          <a:stretch>
            <a:fillRect/>
          </a:stretch>
        </p:blipFill>
        <p:spPr>
          <a:xfrm>
            <a:off x="381062" y="6483096"/>
            <a:ext cx="402336" cy="158496"/>
          </a:xfrm>
          <a:prstGeom prst="rect">
            <a:avLst/>
          </a:prstGeom>
        </p:spPr>
      </p:pic>
      <p:sp>
        <p:nvSpPr>
          <p:cNvPr id="3" name="Content Placeholder 2">
            <a:extLst>
              <a:ext uri="{FF2B5EF4-FFF2-40B4-BE49-F238E27FC236}">
                <a16:creationId xmlns:a16="http://schemas.microsoft.com/office/drawing/2014/main" id="{2EBAD7A1-446F-43FD-94C5-D4C7EFAE6215}"/>
              </a:ext>
            </a:extLst>
          </p:cNvPr>
          <p:cNvSpPr>
            <a:spLocks noGrp="1"/>
          </p:cNvSpPr>
          <p:nvPr>
            <p:ph sz="quarter" idx="25"/>
          </p:nvPr>
        </p:nvSpPr>
        <p:spPr>
          <a:xfrm>
            <a:off x="6035675" y="5632840"/>
            <a:ext cx="2727325" cy="230832"/>
          </a:xfrm>
        </p:spPr>
        <p:txBody>
          <a:bodyPr>
            <a:spAutoFit/>
          </a:bodyPr>
          <a:lstStyle>
            <a:lvl1pPr marL="0" indent="0">
              <a:buFontTx/>
              <a:buNone/>
              <a:defRPr>
                <a:solidFill>
                  <a:schemeClr val="accent4"/>
                </a:solidFill>
              </a:defRPr>
            </a:lvl1pPr>
          </a:lstStyle>
          <a:p>
            <a:pPr lvl="0"/>
            <a:r>
              <a:rPr lang="en-US" dirty="0"/>
              <a:t>Click to edit Master text styles</a:t>
            </a:r>
          </a:p>
        </p:txBody>
      </p:sp>
    </p:spTree>
    <p:extLst>
      <p:ext uri="{BB962C8B-B14F-4D97-AF65-F5344CB8AC3E}">
        <p14:creationId xmlns:p14="http://schemas.microsoft.com/office/powerpoint/2010/main" val="158870697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QuoteB 1">
    <p:bg>
      <p:bgPr>
        <a:solidFill>
          <a:schemeClr val="accent2"/>
        </a:solidFill>
        <a:effectLst/>
      </p:bgPr>
    </p:bg>
    <p:spTree>
      <p:nvGrpSpPr>
        <p:cNvPr id="1" name=""/>
        <p:cNvGrpSpPr/>
        <p:nvPr/>
      </p:nvGrpSpPr>
      <p:grpSpPr>
        <a:xfrm>
          <a:off x="0" y="0"/>
          <a:ext cx="0" cy="0"/>
          <a:chOff x="0" y="0"/>
          <a:chExt cx="0" cy="0"/>
        </a:xfrm>
      </p:grpSpPr>
      <p:sp>
        <p:nvSpPr>
          <p:cNvPr id="23" name="Text Placeholder 45">
            <a:extLst>
              <a:ext uri="{FF2B5EF4-FFF2-40B4-BE49-F238E27FC236}">
                <a16:creationId xmlns:a16="http://schemas.microsoft.com/office/drawing/2014/main" id="{450A8D1D-1A06-4126-BF4F-610C3D274B37}"/>
              </a:ext>
            </a:extLst>
          </p:cNvPr>
          <p:cNvSpPr>
            <a:spLocks noGrp="1"/>
          </p:cNvSpPr>
          <p:nvPr>
            <p:ph type="body" sz="quarter" idx="25"/>
          </p:nvPr>
        </p:nvSpPr>
        <p:spPr>
          <a:xfrm>
            <a:off x="3725768" y="4812599"/>
            <a:ext cx="1692464" cy="755978"/>
          </a:xfrm>
        </p:spPr>
        <p:txBody>
          <a:bodyPr anchor="t">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1"/>
                </a:solidFill>
              </a:defRPr>
            </a:lvl1pPr>
          </a:lstStyle>
          <a:p>
            <a:pPr lvl="0"/>
            <a:endParaRPr lang="en-US" dirty="0"/>
          </a:p>
        </p:txBody>
      </p:sp>
      <p:sp>
        <p:nvSpPr>
          <p:cNvPr id="25" name="Rectangle 24">
            <a:extLst>
              <a:ext uri="{FF2B5EF4-FFF2-40B4-BE49-F238E27FC236}">
                <a16:creationId xmlns:a16="http://schemas.microsoft.com/office/drawing/2014/main" id="{E90976EA-BC61-44FC-AC79-A792A9952BB3}"/>
              </a:ext>
            </a:extLst>
          </p:cNvPr>
          <p:cNvSpPr/>
          <p:nvPr userDrawn="1"/>
        </p:nvSpPr>
        <p:spPr>
          <a:xfrm>
            <a:off x="8650224" y="6501384"/>
            <a:ext cx="290464" cy="200055"/>
          </a:xfrm>
          <a:prstGeom prst="rect">
            <a:avLst/>
          </a:prstGeom>
        </p:spPr>
        <p:txBody>
          <a:bodyPr wrap="none">
            <a:spAutoFit/>
          </a:bodyPr>
          <a:lstStyle/>
          <a:p>
            <a:fld id="{684A41F7-8966-4ED9-BA1F-8EBC30B2B5A8}" type="slidenum">
              <a:rPr lang="en-GB" sz="700">
                <a:solidFill>
                  <a:schemeClr val="bg1"/>
                </a:solidFill>
              </a:rPr>
              <a:pPr/>
              <a:t>‹#›</a:t>
            </a:fld>
            <a:endParaRPr lang="en-US" sz="700" dirty="0">
              <a:solidFill>
                <a:schemeClr val="bg1"/>
              </a:solidFill>
            </a:endParaRPr>
          </a:p>
        </p:txBody>
      </p:sp>
      <p:sp>
        <p:nvSpPr>
          <p:cNvPr id="5" name="Text Placeholder 4">
            <a:extLst>
              <a:ext uri="{FF2B5EF4-FFF2-40B4-BE49-F238E27FC236}">
                <a16:creationId xmlns:a16="http://schemas.microsoft.com/office/drawing/2014/main" id="{79B62C73-6E4E-4484-8FDD-2EBB9F32EFF2}"/>
              </a:ext>
            </a:extLst>
          </p:cNvPr>
          <p:cNvSpPr>
            <a:spLocks noGrp="1"/>
          </p:cNvSpPr>
          <p:nvPr>
            <p:ph type="body" sz="quarter" idx="26"/>
          </p:nvPr>
        </p:nvSpPr>
        <p:spPr>
          <a:xfrm>
            <a:off x="1376516" y="2084234"/>
            <a:ext cx="6390968" cy="2338388"/>
          </a:xfrm>
        </p:spPr>
        <p:txBody>
          <a:bodyPr anchor="ctr">
            <a:noAutofit/>
          </a:bodyPr>
          <a:lstStyle>
            <a:lvl1pPr marL="0" indent="0" algn="ctr">
              <a:lnSpc>
                <a:spcPct val="100000"/>
              </a:lnSpc>
              <a:buNone/>
              <a:defRPr sz="2600">
                <a:solidFill>
                  <a:schemeClr val="bg1"/>
                </a:solidFill>
              </a:defRPr>
            </a:lvl1pPr>
          </a:lstStyle>
          <a:p>
            <a:pPr lvl="0"/>
            <a:endParaRPr lang="en-US" dirty="0"/>
          </a:p>
        </p:txBody>
      </p:sp>
      <p:sp>
        <p:nvSpPr>
          <p:cNvPr id="10" name="TextBox 9">
            <a:extLst>
              <a:ext uri="{FF2B5EF4-FFF2-40B4-BE49-F238E27FC236}">
                <a16:creationId xmlns:a16="http://schemas.microsoft.com/office/drawing/2014/main" id="{B670273A-97A5-425F-9F81-E1171095A6AC}"/>
              </a:ext>
            </a:extLst>
          </p:cNvPr>
          <p:cNvSpPr txBox="1"/>
          <p:nvPr userDrawn="1"/>
        </p:nvSpPr>
        <p:spPr>
          <a:xfrm>
            <a:off x="983355" y="6556657"/>
            <a:ext cx="2796494" cy="92333"/>
          </a:xfrm>
          <a:prstGeom prst="rect">
            <a:avLst/>
          </a:prstGeom>
          <a:noFill/>
        </p:spPr>
        <p:txBody>
          <a:bodyPr wrap="square" lIns="0" tIns="0" rIns="0" bIns="0" rtlCol="0">
            <a:spAutoFit/>
          </a:bodyPr>
          <a:lstStyle/>
          <a:p>
            <a:pPr>
              <a:defRPr/>
            </a:pPr>
            <a:r>
              <a:rPr lang="en-NZ" sz="600" dirty="0">
                <a:solidFill>
                  <a:srgbClr val="F2EEEB"/>
                </a:solidFill>
                <a:latin typeface="Arial" panose="020B0604020202020204" pitchFamily="34" charset="0"/>
                <a:cs typeface="Arial" panose="020B0604020202020204" pitchFamily="34" charset="0"/>
              </a:rPr>
              <a:t>Confidential &amp; Proprietary ©2020</a:t>
            </a:r>
            <a:r>
              <a:rPr lang="en-NZ" sz="600" baseline="0" dirty="0">
                <a:solidFill>
                  <a:srgbClr val="F2EEEB"/>
                </a:solidFill>
                <a:latin typeface="Arial" panose="020B0604020202020204" pitchFamily="34" charset="0"/>
                <a:cs typeface="Arial" panose="020B0604020202020204" pitchFamily="34" charset="0"/>
              </a:rPr>
              <a:t> </a:t>
            </a:r>
            <a:r>
              <a:rPr lang="en-NZ" sz="600" dirty="0">
                <a:solidFill>
                  <a:srgbClr val="F2EEEB"/>
                </a:solidFill>
                <a:latin typeface="Arial" panose="020B0604020202020204" pitchFamily="34" charset="0"/>
                <a:cs typeface="Arial" panose="020B0604020202020204" pitchFamily="34" charset="0"/>
              </a:rPr>
              <a:t>Vinson &amp; Elkins LLP  </a:t>
            </a:r>
            <a:r>
              <a:rPr lang="en-NZ" sz="600" b="1" dirty="0">
                <a:solidFill>
                  <a:srgbClr val="F2EEEB"/>
                </a:solidFill>
                <a:latin typeface="Arial" panose="020B0604020202020204" pitchFamily="34" charset="0"/>
                <a:cs typeface="Arial" panose="020B0604020202020204" pitchFamily="34" charset="0"/>
              </a:rPr>
              <a:t>velaw.com</a:t>
            </a:r>
            <a:endParaRPr lang="en-GB" sz="600" dirty="0">
              <a:solidFill>
                <a:srgbClr val="F2EEEB"/>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8B303803-8ED5-4D3F-A9EA-BC16FC6C73C4}"/>
              </a:ext>
            </a:extLst>
          </p:cNvPr>
          <p:cNvPicPr>
            <a:picLocks noChangeAspect="1"/>
          </p:cNvPicPr>
          <p:nvPr userDrawn="1"/>
        </p:nvPicPr>
        <p:blipFill>
          <a:blip r:embed="rId2"/>
          <a:stretch>
            <a:fillRect/>
          </a:stretch>
        </p:blipFill>
        <p:spPr>
          <a:xfrm>
            <a:off x="384048" y="6483096"/>
            <a:ext cx="402337" cy="158496"/>
          </a:xfrm>
          <a:prstGeom prst="rect">
            <a:avLst/>
          </a:prstGeom>
        </p:spPr>
      </p:pic>
    </p:spTree>
    <p:extLst>
      <p:ext uri="{BB962C8B-B14F-4D97-AF65-F5344CB8AC3E}">
        <p14:creationId xmlns:p14="http://schemas.microsoft.com/office/powerpoint/2010/main" val="1060664721"/>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QuoteB 2">
    <p:bg>
      <p:bgPr>
        <a:solidFill>
          <a:schemeClr val="bg2"/>
        </a:solidFill>
        <a:effectLst/>
      </p:bgPr>
    </p:bg>
    <p:spTree>
      <p:nvGrpSpPr>
        <p:cNvPr id="1" name=""/>
        <p:cNvGrpSpPr/>
        <p:nvPr/>
      </p:nvGrpSpPr>
      <p:grpSpPr>
        <a:xfrm>
          <a:off x="0" y="0"/>
          <a:ext cx="0" cy="0"/>
          <a:chOff x="0" y="0"/>
          <a:chExt cx="0" cy="0"/>
        </a:xfrm>
      </p:grpSpPr>
      <p:sp>
        <p:nvSpPr>
          <p:cNvPr id="23" name="Text Placeholder 45">
            <a:extLst>
              <a:ext uri="{FF2B5EF4-FFF2-40B4-BE49-F238E27FC236}">
                <a16:creationId xmlns:a16="http://schemas.microsoft.com/office/drawing/2014/main" id="{450A8D1D-1A06-4126-BF4F-610C3D274B37}"/>
              </a:ext>
            </a:extLst>
          </p:cNvPr>
          <p:cNvSpPr>
            <a:spLocks noGrp="1"/>
          </p:cNvSpPr>
          <p:nvPr>
            <p:ph type="body" sz="quarter" idx="25"/>
          </p:nvPr>
        </p:nvSpPr>
        <p:spPr>
          <a:xfrm>
            <a:off x="3725768" y="4812599"/>
            <a:ext cx="1692464" cy="755978"/>
          </a:xfrm>
        </p:spPr>
        <p:txBody>
          <a:bodyPr anchor="t">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defRPr>
            </a:lvl1pPr>
          </a:lstStyle>
          <a:p>
            <a:pPr lvl="0"/>
            <a:endParaRPr lang="en-US" dirty="0"/>
          </a:p>
        </p:txBody>
      </p:sp>
      <p:sp>
        <p:nvSpPr>
          <p:cNvPr id="5" name="Text Placeholder 4">
            <a:extLst>
              <a:ext uri="{FF2B5EF4-FFF2-40B4-BE49-F238E27FC236}">
                <a16:creationId xmlns:a16="http://schemas.microsoft.com/office/drawing/2014/main" id="{79B62C73-6E4E-4484-8FDD-2EBB9F32EFF2}"/>
              </a:ext>
            </a:extLst>
          </p:cNvPr>
          <p:cNvSpPr>
            <a:spLocks noGrp="1"/>
          </p:cNvSpPr>
          <p:nvPr>
            <p:ph type="body" sz="quarter" idx="26"/>
          </p:nvPr>
        </p:nvSpPr>
        <p:spPr>
          <a:xfrm>
            <a:off x="1376516" y="2084234"/>
            <a:ext cx="6390968" cy="2338388"/>
          </a:xfrm>
        </p:spPr>
        <p:txBody>
          <a:bodyPr anchor="ctr">
            <a:noAutofit/>
          </a:bodyPr>
          <a:lstStyle>
            <a:lvl1pPr marL="0" indent="0" algn="ctr">
              <a:lnSpc>
                <a:spcPct val="100000"/>
              </a:lnSpc>
              <a:buNone/>
              <a:defRPr sz="2600">
                <a:solidFill>
                  <a:schemeClr val="accent1"/>
                </a:solidFill>
              </a:defRPr>
            </a:lvl1pPr>
          </a:lstStyle>
          <a:p>
            <a:pPr lvl="0"/>
            <a:endParaRPr lang="en-US" dirty="0"/>
          </a:p>
        </p:txBody>
      </p:sp>
    </p:spTree>
    <p:extLst>
      <p:ext uri="{BB962C8B-B14F-4D97-AF65-F5344CB8AC3E}">
        <p14:creationId xmlns:p14="http://schemas.microsoft.com/office/powerpoint/2010/main" val="3535858700"/>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QuoteB 3">
    <p:bg>
      <p:bgPr>
        <a:solidFill>
          <a:schemeClr val="accent2"/>
        </a:solidFill>
        <a:effectLst/>
      </p:bgPr>
    </p:bg>
    <p:spTree>
      <p:nvGrpSpPr>
        <p:cNvPr id="1" name=""/>
        <p:cNvGrpSpPr/>
        <p:nvPr/>
      </p:nvGrpSpPr>
      <p:grpSpPr>
        <a:xfrm>
          <a:off x="0" y="0"/>
          <a:ext cx="0" cy="0"/>
          <a:chOff x="0" y="0"/>
          <a:chExt cx="0" cy="0"/>
        </a:xfrm>
      </p:grpSpPr>
      <p:sp>
        <p:nvSpPr>
          <p:cNvPr id="19" name="Text Placeholder 45">
            <a:extLst>
              <a:ext uri="{FF2B5EF4-FFF2-40B4-BE49-F238E27FC236}">
                <a16:creationId xmlns:a16="http://schemas.microsoft.com/office/drawing/2014/main" id="{5CD9574E-5D6A-49F2-9CC3-B9FAA07EA078}"/>
              </a:ext>
            </a:extLst>
          </p:cNvPr>
          <p:cNvSpPr>
            <a:spLocks noGrp="1"/>
          </p:cNvSpPr>
          <p:nvPr>
            <p:ph type="body" sz="quarter" idx="25"/>
          </p:nvPr>
        </p:nvSpPr>
        <p:spPr>
          <a:xfrm>
            <a:off x="1948724" y="4381320"/>
            <a:ext cx="1692464" cy="755978"/>
          </a:xfrm>
        </p:spPr>
        <p:txBody>
          <a:bodyPr lIns="0" anchor="t">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1"/>
                </a:solidFill>
              </a:defRPr>
            </a:lvl1pPr>
          </a:lstStyle>
          <a:p>
            <a:pPr lvl="0"/>
            <a:endParaRPr lang="en-US" dirty="0"/>
          </a:p>
        </p:txBody>
      </p:sp>
      <p:sp>
        <p:nvSpPr>
          <p:cNvPr id="24" name="Picture Placeholder 15">
            <a:extLst>
              <a:ext uri="{FF2B5EF4-FFF2-40B4-BE49-F238E27FC236}">
                <a16:creationId xmlns:a16="http://schemas.microsoft.com/office/drawing/2014/main" id="{368C7BDF-4034-425E-9080-8FACD9DEC47B}"/>
              </a:ext>
            </a:extLst>
          </p:cNvPr>
          <p:cNvSpPr>
            <a:spLocks noGrp="1"/>
          </p:cNvSpPr>
          <p:nvPr>
            <p:ph type="pic" sz="quarter" idx="26"/>
          </p:nvPr>
        </p:nvSpPr>
        <p:spPr>
          <a:xfrm>
            <a:off x="4814918" y="1865313"/>
            <a:ext cx="4329081" cy="4992687"/>
          </a:xfrm>
        </p:spPr>
        <p:txBody>
          <a:bodyPr/>
          <a:lstStyle>
            <a:lvl1pPr marL="0" indent="0" algn="r">
              <a:buFontTx/>
              <a:buNone/>
              <a:defRPr>
                <a:solidFill>
                  <a:srgbClr val="E8F6F6"/>
                </a:solidFill>
              </a:defRPr>
            </a:lvl1pPr>
          </a:lstStyle>
          <a:p>
            <a:r>
              <a:rPr lang="en-US" dirty="0"/>
              <a:t>Click icon to add picture</a:t>
            </a:r>
          </a:p>
        </p:txBody>
      </p:sp>
      <p:sp>
        <p:nvSpPr>
          <p:cNvPr id="6" name="Text Placeholder 5">
            <a:extLst>
              <a:ext uri="{FF2B5EF4-FFF2-40B4-BE49-F238E27FC236}">
                <a16:creationId xmlns:a16="http://schemas.microsoft.com/office/drawing/2014/main" id="{8BE33A2F-B7F5-4918-8E4D-138764E33A0E}"/>
              </a:ext>
            </a:extLst>
          </p:cNvPr>
          <p:cNvSpPr>
            <a:spLocks noGrp="1"/>
          </p:cNvSpPr>
          <p:nvPr>
            <p:ph type="body" sz="quarter" idx="27"/>
          </p:nvPr>
        </p:nvSpPr>
        <p:spPr>
          <a:xfrm>
            <a:off x="774994" y="1652588"/>
            <a:ext cx="4039924" cy="2300287"/>
          </a:xfrm>
        </p:spPr>
        <p:txBody>
          <a:bodyPr lIns="0" anchor="ctr">
            <a:noAutofit/>
          </a:bodyPr>
          <a:lstStyle>
            <a:lvl1pPr marL="0" indent="0" algn="ctr">
              <a:buNone/>
              <a:defRPr sz="2800">
                <a:solidFill>
                  <a:schemeClr val="bg1"/>
                </a:solidFill>
              </a:defRPr>
            </a:lvl1pPr>
          </a:lstStyle>
          <a:p>
            <a:pPr lvl="0"/>
            <a:endParaRPr lang="en-US" dirty="0"/>
          </a:p>
        </p:txBody>
      </p:sp>
      <p:sp>
        <p:nvSpPr>
          <p:cNvPr id="7" name="TextBox 6">
            <a:extLst>
              <a:ext uri="{FF2B5EF4-FFF2-40B4-BE49-F238E27FC236}">
                <a16:creationId xmlns:a16="http://schemas.microsoft.com/office/drawing/2014/main" id="{CE2F3E82-0055-4AD1-8F66-CE69F5AE96A2}"/>
              </a:ext>
            </a:extLst>
          </p:cNvPr>
          <p:cNvSpPr txBox="1"/>
          <p:nvPr userDrawn="1"/>
        </p:nvSpPr>
        <p:spPr>
          <a:xfrm>
            <a:off x="983355" y="6556657"/>
            <a:ext cx="2796494" cy="92333"/>
          </a:xfrm>
          <a:prstGeom prst="rect">
            <a:avLst/>
          </a:prstGeom>
          <a:noFill/>
        </p:spPr>
        <p:txBody>
          <a:bodyPr wrap="square" lIns="0" tIns="0" rIns="0" bIns="0" rtlCol="0">
            <a:spAutoFit/>
          </a:bodyPr>
          <a:lstStyle/>
          <a:p>
            <a:pPr>
              <a:defRPr/>
            </a:pPr>
            <a:r>
              <a:rPr lang="en-NZ" sz="600" dirty="0">
                <a:solidFill>
                  <a:srgbClr val="F2EEEB"/>
                </a:solidFill>
                <a:latin typeface="Arial" panose="020B0604020202020204" pitchFamily="34" charset="0"/>
                <a:cs typeface="Arial" panose="020B0604020202020204" pitchFamily="34" charset="0"/>
              </a:rPr>
              <a:t>Confidential &amp; Proprietary ©2020</a:t>
            </a:r>
            <a:r>
              <a:rPr lang="en-NZ" sz="600" baseline="0" dirty="0">
                <a:solidFill>
                  <a:srgbClr val="F2EEEB"/>
                </a:solidFill>
                <a:latin typeface="Arial" panose="020B0604020202020204" pitchFamily="34" charset="0"/>
                <a:cs typeface="Arial" panose="020B0604020202020204" pitchFamily="34" charset="0"/>
              </a:rPr>
              <a:t> </a:t>
            </a:r>
            <a:r>
              <a:rPr lang="en-NZ" sz="600" dirty="0">
                <a:solidFill>
                  <a:srgbClr val="F2EEEB"/>
                </a:solidFill>
                <a:latin typeface="Arial" panose="020B0604020202020204" pitchFamily="34" charset="0"/>
                <a:cs typeface="Arial" panose="020B0604020202020204" pitchFamily="34" charset="0"/>
              </a:rPr>
              <a:t>Vinson &amp; Elkins LLP  </a:t>
            </a:r>
            <a:r>
              <a:rPr lang="en-NZ" sz="600" b="1" dirty="0">
                <a:solidFill>
                  <a:srgbClr val="F2EEEB"/>
                </a:solidFill>
                <a:latin typeface="Arial" panose="020B0604020202020204" pitchFamily="34" charset="0"/>
                <a:cs typeface="Arial" panose="020B0604020202020204" pitchFamily="34" charset="0"/>
              </a:rPr>
              <a:t>velaw.com</a:t>
            </a:r>
            <a:endParaRPr lang="en-GB" sz="600" dirty="0">
              <a:solidFill>
                <a:srgbClr val="F2EEEB"/>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60CA51FA-A095-4E0D-956D-A57AA83D3D3D}"/>
              </a:ext>
            </a:extLst>
          </p:cNvPr>
          <p:cNvPicPr preferRelativeResize="0">
            <a:picLocks/>
          </p:cNvPicPr>
          <p:nvPr userDrawn="1"/>
        </p:nvPicPr>
        <p:blipFill>
          <a:blip r:embed="rId2"/>
          <a:stretch>
            <a:fillRect/>
          </a:stretch>
        </p:blipFill>
        <p:spPr>
          <a:xfrm>
            <a:off x="384048" y="6483096"/>
            <a:ext cx="402336" cy="158496"/>
          </a:xfrm>
          <a:prstGeom prst="rect">
            <a:avLst/>
          </a:prstGeom>
        </p:spPr>
      </p:pic>
      <p:sp>
        <p:nvSpPr>
          <p:cNvPr id="4" name="Text Placeholder 3">
            <a:extLst>
              <a:ext uri="{FF2B5EF4-FFF2-40B4-BE49-F238E27FC236}">
                <a16:creationId xmlns:a16="http://schemas.microsoft.com/office/drawing/2014/main" id="{8D8175C9-51E3-4696-B76E-6501A3020CC3}"/>
              </a:ext>
            </a:extLst>
          </p:cNvPr>
          <p:cNvSpPr>
            <a:spLocks noGrp="1"/>
          </p:cNvSpPr>
          <p:nvPr>
            <p:ph type="body" sz="quarter" idx="28"/>
          </p:nvPr>
        </p:nvSpPr>
        <p:spPr>
          <a:xfrm>
            <a:off x="384048" y="592902"/>
            <a:ext cx="4006850" cy="234496"/>
          </a:xfrm>
        </p:spPr>
        <p:txBody>
          <a:bodyPr lIns="0" tIns="0" rIns="0" bIns="0" anchor="ctr" anchorCtr="0">
            <a:noAutofit/>
          </a:bodyPr>
          <a:lstStyle>
            <a:lvl1pPr marL="0" indent="0">
              <a:buFontTx/>
              <a:buNone/>
              <a:defRPr sz="1200"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9021608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Typeb 1">
    <p:bg>
      <p:bgPr>
        <a:solidFill>
          <a:schemeClr val="accent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68ADA22-11FD-4935-8531-B66FBFCC9171}"/>
              </a:ext>
            </a:extLst>
          </p:cNvPr>
          <p:cNvSpPr txBox="1"/>
          <p:nvPr userDrawn="1"/>
        </p:nvSpPr>
        <p:spPr>
          <a:xfrm>
            <a:off x="983355" y="6556657"/>
            <a:ext cx="2796494" cy="92333"/>
          </a:xfrm>
          <a:prstGeom prst="rect">
            <a:avLst/>
          </a:prstGeom>
          <a:noFill/>
        </p:spPr>
        <p:txBody>
          <a:bodyPr wrap="square" lIns="0" tIns="0" rIns="0" bIns="0" rtlCol="0">
            <a:spAutoFit/>
          </a:bodyPr>
          <a:lstStyle/>
          <a:p>
            <a:pPr>
              <a:defRPr/>
            </a:pPr>
            <a:r>
              <a:rPr lang="en-NZ" sz="600" dirty="0">
                <a:solidFill>
                  <a:srgbClr val="F5F5F5"/>
                </a:solidFill>
                <a:latin typeface="Arial" panose="020B0604020202020204" pitchFamily="34" charset="0"/>
                <a:cs typeface="Arial" panose="020B0604020202020204" pitchFamily="34" charset="0"/>
              </a:rPr>
              <a:t>Confidential &amp; Proprietary ©2020</a:t>
            </a:r>
            <a:r>
              <a:rPr lang="en-NZ" sz="600" baseline="0" dirty="0">
                <a:solidFill>
                  <a:srgbClr val="F5F5F5"/>
                </a:solidFill>
                <a:latin typeface="Arial" panose="020B0604020202020204" pitchFamily="34" charset="0"/>
                <a:cs typeface="Arial" panose="020B0604020202020204" pitchFamily="34" charset="0"/>
              </a:rPr>
              <a:t> </a:t>
            </a:r>
            <a:r>
              <a:rPr lang="en-NZ" sz="600" dirty="0">
                <a:solidFill>
                  <a:srgbClr val="F5F5F5"/>
                </a:solidFill>
                <a:latin typeface="Arial" panose="020B0604020202020204" pitchFamily="34" charset="0"/>
                <a:cs typeface="Arial" panose="020B0604020202020204" pitchFamily="34" charset="0"/>
              </a:rPr>
              <a:t>Vinson &amp; Elkins LLP  </a:t>
            </a:r>
            <a:r>
              <a:rPr lang="en-NZ" sz="600" b="1" dirty="0">
                <a:solidFill>
                  <a:srgbClr val="F5F5F5"/>
                </a:solidFill>
                <a:latin typeface="Arial" panose="020B0604020202020204" pitchFamily="34" charset="0"/>
                <a:cs typeface="Arial" panose="020B0604020202020204" pitchFamily="34" charset="0"/>
              </a:rPr>
              <a:t>velaw.com</a:t>
            </a:r>
            <a:endParaRPr lang="en-GB" sz="600" dirty="0">
              <a:solidFill>
                <a:srgbClr val="F5F5F5"/>
              </a:solidFill>
              <a:latin typeface="Arial" panose="020B0604020202020204" pitchFamily="34" charset="0"/>
              <a:cs typeface="Arial" panose="020B0604020202020204" pitchFamily="34" charset="0"/>
            </a:endParaRPr>
          </a:p>
        </p:txBody>
      </p:sp>
      <p:sp>
        <p:nvSpPr>
          <p:cNvPr id="16" name="Text Placeholder 27">
            <a:extLst>
              <a:ext uri="{FF2B5EF4-FFF2-40B4-BE49-F238E27FC236}">
                <a16:creationId xmlns:a16="http://schemas.microsoft.com/office/drawing/2014/main" id="{F9D43C9A-7EC4-4A78-8126-D86AE1A8A13E}"/>
              </a:ext>
            </a:extLst>
          </p:cNvPr>
          <p:cNvSpPr>
            <a:spLocks noGrp="1"/>
          </p:cNvSpPr>
          <p:nvPr>
            <p:ph type="body" sz="quarter" idx="14"/>
          </p:nvPr>
        </p:nvSpPr>
        <p:spPr>
          <a:xfrm>
            <a:off x="374760" y="1772480"/>
            <a:ext cx="7554569" cy="4077714"/>
          </a:xfrm>
        </p:spPr>
        <p:txBody>
          <a:bodyPr lIns="0">
            <a:noAutofit/>
          </a:bodyPr>
          <a:lstStyle>
            <a:lvl1pPr marL="0" indent="0" algn="l">
              <a:lnSpc>
                <a:spcPct val="100000"/>
              </a:lnSpc>
              <a:spcBef>
                <a:spcPts val="0"/>
              </a:spcBef>
              <a:spcAft>
                <a:spcPts val="600"/>
              </a:spcAft>
              <a:buNone/>
              <a:defRPr sz="1800" spc="0" baseline="0">
                <a:solidFill>
                  <a:schemeClr val="bg1"/>
                </a:solidFill>
              </a:defRPr>
            </a:lvl1pPr>
          </a:lstStyle>
          <a:p>
            <a:pPr lvl="0"/>
            <a:endParaRPr lang="en-US" dirty="0"/>
          </a:p>
        </p:txBody>
      </p:sp>
      <p:sp>
        <p:nvSpPr>
          <p:cNvPr id="18" name="Rectangle 17">
            <a:extLst>
              <a:ext uri="{FF2B5EF4-FFF2-40B4-BE49-F238E27FC236}">
                <a16:creationId xmlns:a16="http://schemas.microsoft.com/office/drawing/2014/main" id="{42497C8D-ED6D-4638-82F2-CF81CE550AFE}"/>
              </a:ext>
            </a:extLst>
          </p:cNvPr>
          <p:cNvSpPr/>
          <p:nvPr userDrawn="1"/>
        </p:nvSpPr>
        <p:spPr>
          <a:xfrm>
            <a:off x="8653024" y="6502738"/>
            <a:ext cx="290464" cy="200055"/>
          </a:xfrm>
          <a:prstGeom prst="rect">
            <a:avLst/>
          </a:prstGeom>
        </p:spPr>
        <p:txBody>
          <a:bodyPr wrap="none">
            <a:spAutoFit/>
          </a:bodyPr>
          <a:lstStyle/>
          <a:p>
            <a:fld id="{684A41F7-8966-4ED9-BA1F-8EBC30B2B5A8}" type="slidenum">
              <a:rPr lang="en-GB" sz="700">
                <a:solidFill>
                  <a:schemeClr val="bg1"/>
                </a:solidFill>
              </a:rPr>
              <a:pPr/>
              <a:t>‹#›</a:t>
            </a:fld>
            <a:endParaRPr lang="en-US" sz="700">
              <a:solidFill>
                <a:schemeClr val="bg1"/>
              </a:solidFill>
            </a:endParaRPr>
          </a:p>
        </p:txBody>
      </p:sp>
      <p:pic>
        <p:nvPicPr>
          <p:cNvPr id="6" name="Picture 5">
            <a:extLst>
              <a:ext uri="{FF2B5EF4-FFF2-40B4-BE49-F238E27FC236}">
                <a16:creationId xmlns:a16="http://schemas.microsoft.com/office/drawing/2014/main" id="{B9D75111-C45E-499B-827E-DF0BCDC4C1FB}"/>
              </a:ext>
            </a:extLst>
          </p:cNvPr>
          <p:cNvPicPr preferRelativeResize="0">
            <a:picLocks/>
          </p:cNvPicPr>
          <p:nvPr userDrawn="1"/>
        </p:nvPicPr>
        <p:blipFill>
          <a:blip r:embed="rId2"/>
          <a:stretch>
            <a:fillRect/>
          </a:stretch>
        </p:blipFill>
        <p:spPr>
          <a:xfrm>
            <a:off x="381062" y="6473859"/>
            <a:ext cx="402336" cy="158496"/>
          </a:xfrm>
          <a:prstGeom prst="rect">
            <a:avLst/>
          </a:prstGeom>
        </p:spPr>
      </p:pic>
    </p:spTree>
    <p:extLst>
      <p:ext uri="{BB962C8B-B14F-4D97-AF65-F5344CB8AC3E}">
        <p14:creationId xmlns:p14="http://schemas.microsoft.com/office/powerpoint/2010/main" val="2515933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reaker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648E1F0-4C3A-4D14-81C7-8A8420B70FCF}"/>
              </a:ext>
            </a:extLst>
          </p:cNvPr>
          <p:cNvSpPr>
            <a:spLocks noGrp="1"/>
          </p:cNvSpPr>
          <p:nvPr>
            <p:ph type="pic" sz="quarter" idx="12" hasCustomPrompt="1"/>
          </p:nvPr>
        </p:nvSpPr>
        <p:spPr>
          <a:xfrm>
            <a:off x="0" y="0"/>
            <a:ext cx="9144000" cy="6858000"/>
          </a:xfrm>
          <a:noFill/>
        </p:spPr>
        <p:txBody>
          <a:bodyPr/>
          <a:lstStyle>
            <a:lvl1pPr marL="0" indent="0" algn="r">
              <a:buFontTx/>
              <a:buNone/>
              <a:defRPr>
                <a:solidFill>
                  <a:srgbClr val="888888"/>
                </a:solidFill>
              </a:defRPr>
            </a:lvl1pPr>
          </a:lstStyle>
          <a:p>
            <a:r>
              <a:rPr lang="en-US" dirty="0"/>
              <a:t>Picture Placeholder</a:t>
            </a:r>
          </a:p>
        </p:txBody>
      </p:sp>
      <p:sp>
        <p:nvSpPr>
          <p:cNvPr id="20" name="Text Placeholder 23">
            <a:extLst>
              <a:ext uri="{FF2B5EF4-FFF2-40B4-BE49-F238E27FC236}">
                <a16:creationId xmlns:a16="http://schemas.microsoft.com/office/drawing/2014/main" id="{26B71E52-4244-4A88-B3A1-32A7A5BA4C1B}"/>
              </a:ext>
            </a:extLst>
          </p:cNvPr>
          <p:cNvSpPr>
            <a:spLocks noGrp="1"/>
          </p:cNvSpPr>
          <p:nvPr>
            <p:ph type="body" sz="quarter" idx="10"/>
          </p:nvPr>
        </p:nvSpPr>
        <p:spPr>
          <a:xfrm>
            <a:off x="374760" y="1588573"/>
            <a:ext cx="4027907" cy="3614535"/>
          </a:xfrm>
          <a:solidFill>
            <a:schemeClr val="bg1"/>
          </a:solidFill>
        </p:spPr>
        <p:txBody>
          <a:bodyPr wrap="square" tIns="0" rIns="548640" bIns="0" anchor="ctr">
            <a:noAutofit/>
          </a:bodyPr>
          <a:lstStyle>
            <a:lvl1pPr marL="273050" indent="0">
              <a:lnSpc>
                <a:spcPct val="100000"/>
              </a:lnSpc>
              <a:spcAft>
                <a:spcPts val="600"/>
              </a:spcAft>
              <a:buNone/>
              <a:tabLst/>
              <a:defRPr sz="1600">
                <a:solidFill>
                  <a:schemeClr val="accent1"/>
                </a:solidFill>
              </a:defRPr>
            </a:lvl1pPr>
          </a:lstStyle>
          <a:p>
            <a:pPr lvl="0"/>
            <a:endParaRPr lang="en-US" dirty="0"/>
          </a:p>
        </p:txBody>
      </p:sp>
      <p:sp>
        <p:nvSpPr>
          <p:cNvPr id="22" name="Text Placeholder 23">
            <a:extLst>
              <a:ext uri="{FF2B5EF4-FFF2-40B4-BE49-F238E27FC236}">
                <a16:creationId xmlns:a16="http://schemas.microsoft.com/office/drawing/2014/main" id="{F05A2E93-1CD0-4509-A1CA-BB00B8514C87}"/>
              </a:ext>
            </a:extLst>
          </p:cNvPr>
          <p:cNvSpPr>
            <a:spLocks noGrp="1"/>
          </p:cNvSpPr>
          <p:nvPr>
            <p:ph type="body" sz="quarter" idx="11"/>
          </p:nvPr>
        </p:nvSpPr>
        <p:spPr>
          <a:xfrm>
            <a:off x="4739892" y="1583610"/>
            <a:ext cx="4027907" cy="3614535"/>
          </a:xfrm>
          <a:solidFill>
            <a:schemeClr val="bg1"/>
          </a:solidFill>
        </p:spPr>
        <p:txBody>
          <a:bodyPr wrap="square" tIns="0" rIns="548640" bIns="0" anchor="ctr">
            <a:noAutofit/>
          </a:bodyPr>
          <a:lstStyle>
            <a:lvl1pPr marL="273050" indent="0">
              <a:lnSpc>
                <a:spcPct val="100000"/>
              </a:lnSpc>
              <a:spcAft>
                <a:spcPts val="600"/>
              </a:spcAft>
              <a:buNone/>
              <a:tabLst/>
              <a:defRPr sz="1600">
                <a:solidFill>
                  <a:schemeClr val="accent1"/>
                </a:solidFill>
              </a:defRPr>
            </a:lvl1pPr>
          </a:lstStyle>
          <a:p>
            <a:pPr lvl="0"/>
            <a:endParaRPr lang="en-US" dirty="0"/>
          </a:p>
        </p:txBody>
      </p:sp>
    </p:spTree>
    <p:extLst>
      <p:ext uri="{BB962C8B-B14F-4D97-AF65-F5344CB8AC3E}">
        <p14:creationId xmlns:p14="http://schemas.microsoft.com/office/powerpoint/2010/main" val="95563438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Typeb 2">
    <p:bg>
      <p:bgPr>
        <a:solidFill>
          <a:schemeClr val="accent2"/>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68ADA22-11FD-4935-8531-B66FBFCC9171}"/>
              </a:ext>
            </a:extLst>
          </p:cNvPr>
          <p:cNvSpPr txBox="1"/>
          <p:nvPr userDrawn="1"/>
        </p:nvSpPr>
        <p:spPr>
          <a:xfrm>
            <a:off x="983355" y="6556657"/>
            <a:ext cx="2796494" cy="92333"/>
          </a:xfrm>
          <a:prstGeom prst="rect">
            <a:avLst/>
          </a:prstGeom>
          <a:noFill/>
        </p:spPr>
        <p:txBody>
          <a:bodyPr wrap="square" lIns="0" tIns="0" rIns="0" bIns="0" rtlCol="0">
            <a:spAutoFit/>
          </a:bodyPr>
          <a:lstStyle/>
          <a:p>
            <a:pPr>
              <a:defRPr/>
            </a:pPr>
            <a:r>
              <a:rPr lang="en-NZ" sz="600" dirty="0">
                <a:solidFill>
                  <a:srgbClr val="F5F5F5"/>
                </a:solidFill>
                <a:latin typeface="Arial" panose="020B0604020202020204" pitchFamily="34" charset="0"/>
                <a:cs typeface="Arial" panose="020B0604020202020204" pitchFamily="34" charset="0"/>
              </a:rPr>
              <a:t>Confidential &amp; Proprietary ©2020</a:t>
            </a:r>
            <a:r>
              <a:rPr lang="en-NZ" sz="600" baseline="0" dirty="0">
                <a:solidFill>
                  <a:srgbClr val="F5F5F5"/>
                </a:solidFill>
                <a:latin typeface="Arial" panose="020B0604020202020204" pitchFamily="34" charset="0"/>
                <a:cs typeface="Arial" panose="020B0604020202020204" pitchFamily="34" charset="0"/>
              </a:rPr>
              <a:t> </a:t>
            </a:r>
            <a:r>
              <a:rPr lang="en-NZ" sz="600" dirty="0">
                <a:solidFill>
                  <a:srgbClr val="F5F5F5"/>
                </a:solidFill>
                <a:latin typeface="Arial" panose="020B0604020202020204" pitchFamily="34" charset="0"/>
                <a:cs typeface="Arial" panose="020B0604020202020204" pitchFamily="34" charset="0"/>
              </a:rPr>
              <a:t>Vinson &amp; Elkins LLP  </a:t>
            </a:r>
            <a:r>
              <a:rPr lang="en-NZ" sz="600" b="1" dirty="0">
                <a:solidFill>
                  <a:srgbClr val="F5F5F5"/>
                </a:solidFill>
                <a:latin typeface="Arial" panose="020B0604020202020204" pitchFamily="34" charset="0"/>
                <a:cs typeface="Arial" panose="020B0604020202020204" pitchFamily="34" charset="0"/>
              </a:rPr>
              <a:t>velaw.com</a:t>
            </a:r>
            <a:endParaRPr lang="en-GB" sz="600" dirty="0">
              <a:solidFill>
                <a:srgbClr val="F5F5F5"/>
              </a:solidFill>
              <a:latin typeface="Arial" panose="020B0604020202020204" pitchFamily="34" charset="0"/>
              <a:cs typeface="Arial" panose="020B0604020202020204" pitchFamily="34" charset="0"/>
            </a:endParaRPr>
          </a:p>
        </p:txBody>
      </p:sp>
      <p:sp>
        <p:nvSpPr>
          <p:cNvPr id="16" name="Text Placeholder 27">
            <a:extLst>
              <a:ext uri="{FF2B5EF4-FFF2-40B4-BE49-F238E27FC236}">
                <a16:creationId xmlns:a16="http://schemas.microsoft.com/office/drawing/2014/main" id="{F9D43C9A-7EC4-4A78-8126-D86AE1A8A13E}"/>
              </a:ext>
            </a:extLst>
          </p:cNvPr>
          <p:cNvSpPr>
            <a:spLocks noGrp="1"/>
          </p:cNvSpPr>
          <p:nvPr>
            <p:ph type="body" sz="quarter" idx="14"/>
          </p:nvPr>
        </p:nvSpPr>
        <p:spPr>
          <a:xfrm>
            <a:off x="374760" y="1772480"/>
            <a:ext cx="7554569" cy="4077714"/>
          </a:xfrm>
        </p:spPr>
        <p:txBody>
          <a:bodyPr lIns="0">
            <a:noAutofit/>
          </a:bodyPr>
          <a:lstStyle>
            <a:lvl1pPr marL="0" indent="0" algn="l">
              <a:lnSpc>
                <a:spcPct val="100000"/>
              </a:lnSpc>
              <a:spcBef>
                <a:spcPts val="0"/>
              </a:spcBef>
              <a:spcAft>
                <a:spcPts val="600"/>
              </a:spcAft>
              <a:buNone/>
              <a:defRPr sz="1800" spc="0" baseline="0">
                <a:solidFill>
                  <a:schemeClr val="bg1"/>
                </a:solidFill>
              </a:defRPr>
            </a:lvl1pPr>
          </a:lstStyle>
          <a:p>
            <a:pPr lvl="0"/>
            <a:endParaRPr lang="en-US" dirty="0"/>
          </a:p>
        </p:txBody>
      </p:sp>
      <p:sp>
        <p:nvSpPr>
          <p:cNvPr id="18" name="Rectangle 17">
            <a:extLst>
              <a:ext uri="{FF2B5EF4-FFF2-40B4-BE49-F238E27FC236}">
                <a16:creationId xmlns:a16="http://schemas.microsoft.com/office/drawing/2014/main" id="{42497C8D-ED6D-4638-82F2-CF81CE550AFE}"/>
              </a:ext>
            </a:extLst>
          </p:cNvPr>
          <p:cNvSpPr/>
          <p:nvPr userDrawn="1"/>
        </p:nvSpPr>
        <p:spPr>
          <a:xfrm>
            <a:off x="8653024" y="6502738"/>
            <a:ext cx="290464" cy="200055"/>
          </a:xfrm>
          <a:prstGeom prst="rect">
            <a:avLst/>
          </a:prstGeom>
        </p:spPr>
        <p:txBody>
          <a:bodyPr wrap="none">
            <a:spAutoFit/>
          </a:bodyPr>
          <a:lstStyle/>
          <a:p>
            <a:fld id="{684A41F7-8966-4ED9-BA1F-8EBC30B2B5A8}" type="slidenum">
              <a:rPr lang="en-GB" sz="700">
                <a:solidFill>
                  <a:schemeClr val="bg1"/>
                </a:solidFill>
              </a:rPr>
              <a:pPr/>
              <a:t>‹#›</a:t>
            </a:fld>
            <a:endParaRPr lang="en-US" sz="700">
              <a:solidFill>
                <a:schemeClr val="bg1"/>
              </a:solidFill>
            </a:endParaRPr>
          </a:p>
        </p:txBody>
      </p:sp>
      <p:pic>
        <p:nvPicPr>
          <p:cNvPr id="7" name="Picture 6">
            <a:extLst>
              <a:ext uri="{FF2B5EF4-FFF2-40B4-BE49-F238E27FC236}">
                <a16:creationId xmlns:a16="http://schemas.microsoft.com/office/drawing/2014/main" id="{7A5EF427-2AC2-4229-99FA-86573581672D}"/>
              </a:ext>
            </a:extLst>
          </p:cNvPr>
          <p:cNvPicPr preferRelativeResize="0">
            <a:picLocks/>
          </p:cNvPicPr>
          <p:nvPr userDrawn="1"/>
        </p:nvPicPr>
        <p:blipFill>
          <a:blip r:embed="rId2"/>
          <a:stretch>
            <a:fillRect/>
          </a:stretch>
        </p:blipFill>
        <p:spPr>
          <a:xfrm>
            <a:off x="381062" y="6483096"/>
            <a:ext cx="402336" cy="158496"/>
          </a:xfrm>
          <a:prstGeom prst="rect">
            <a:avLst/>
          </a:prstGeom>
        </p:spPr>
      </p:pic>
    </p:spTree>
    <p:extLst>
      <p:ext uri="{BB962C8B-B14F-4D97-AF65-F5344CB8AC3E}">
        <p14:creationId xmlns:p14="http://schemas.microsoft.com/office/powerpoint/2010/main" val="24828908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ypeb 3">
    <p:bg>
      <p:bgPr>
        <a:solidFill>
          <a:srgbClr val="F2EEEB"/>
        </a:solidFill>
        <a:effectLst/>
      </p:bgPr>
    </p:bg>
    <p:spTree>
      <p:nvGrpSpPr>
        <p:cNvPr id="1" name=""/>
        <p:cNvGrpSpPr/>
        <p:nvPr/>
      </p:nvGrpSpPr>
      <p:grpSpPr>
        <a:xfrm>
          <a:off x="0" y="0"/>
          <a:ext cx="0" cy="0"/>
          <a:chOff x="0" y="0"/>
          <a:chExt cx="0" cy="0"/>
        </a:xfrm>
      </p:grpSpPr>
      <p:sp>
        <p:nvSpPr>
          <p:cNvPr id="24" name="Picture Placeholder 15">
            <a:extLst>
              <a:ext uri="{FF2B5EF4-FFF2-40B4-BE49-F238E27FC236}">
                <a16:creationId xmlns:a16="http://schemas.microsoft.com/office/drawing/2014/main" id="{368C7BDF-4034-425E-9080-8FACD9DEC47B}"/>
              </a:ext>
            </a:extLst>
          </p:cNvPr>
          <p:cNvSpPr>
            <a:spLocks noGrp="1"/>
          </p:cNvSpPr>
          <p:nvPr>
            <p:ph type="pic" sz="quarter" idx="26"/>
          </p:nvPr>
        </p:nvSpPr>
        <p:spPr>
          <a:xfrm>
            <a:off x="4840796" y="1865313"/>
            <a:ext cx="4297680" cy="4992687"/>
          </a:xfrm>
        </p:spPr>
        <p:txBody>
          <a:bodyPr/>
          <a:lstStyle>
            <a:lvl1pPr marL="0" indent="0" algn="r">
              <a:buFontTx/>
              <a:buNone/>
              <a:defRPr/>
            </a:lvl1pPr>
          </a:lstStyle>
          <a:p>
            <a:endParaRPr lang="en-US" dirty="0"/>
          </a:p>
        </p:txBody>
      </p:sp>
      <p:sp>
        <p:nvSpPr>
          <p:cNvPr id="17" name="Text Placeholder 45">
            <a:extLst>
              <a:ext uri="{FF2B5EF4-FFF2-40B4-BE49-F238E27FC236}">
                <a16:creationId xmlns:a16="http://schemas.microsoft.com/office/drawing/2014/main" id="{2CE1AA1D-94BF-4507-B558-435A34A5023D}"/>
              </a:ext>
            </a:extLst>
          </p:cNvPr>
          <p:cNvSpPr>
            <a:spLocks noGrp="1"/>
          </p:cNvSpPr>
          <p:nvPr>
            <p:ph type="body" sz="quarter" idx="25"/>
          </p:nvPr>
        </p:nvSpPr>
        <p:spPr>
          <a:xfrm>
            <a:off x="1948724" y="4122530"/>
            <a:ext cx="1692464" cy="755978"/>
          </a:xfrm>
        </p:spPr>
        <p:txBody>
          <a:bodyPr lIns="0" anchor="t">
            <a:norm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accent1"/>
                </a:solidFill>
              </a:defRPr>
            </a:lvl1pPr>
          </a:lstStyle>
          <a:p>
            <a:pPr lvl="0"/>
            <a:endParaRPr lang="en-US" dirty="0"/>
          </a:p>
        </p:txBody>
      </p:sp>
      <p:sp>
        <p:nvSpPr>
          <p:cNvPr id="18" name="Text Placeholder 5">
            <a:extLst>
              <a:ext uri="{FF2B5EF4-FFF2-40B4-BE49-F238E27FC236}">
                <a16:creationId xmlns:a16="http://schemas.microsoft.com/office/drawing/2014/main" id="{8DBE6111-E958-4D44-B80D-D52BE2B4F851}"/>
              </a:ext>
            </a:extLst>
          </p:cNvPr>
          <p:cNvSpPr>
            <a:spLocks noGrp="1"/>
          </p:cNvSpPr>
          <p:nvPr>
            <p:ph type="body" sz="quarter" idx="27"/>
          </p:nvPr>
        </p:nvSpPr>
        <p:spPr>
          <a:xfrm>
            <a:off x="609600" y="1652588"/>
            <a:ext cx="4205318" cy="2300287"/>
          </a:xfrm>
        </p:spPr>
        <p:txBody>
          <a:bodyPr lIns="0" anchor="ctr">
            <a:normAutofit/>
          </a:bodyPr>
          <a:lstStyle>
            <a:lvl1pPr marL="0" indent="0" algn="ctr">
              <a:lnSpc>
                <a:spcPct val="100000"/>
              </a:lnSpc>
              <a:buNone/>
              <a:defRPr sz="2800">
                <a:solidFill>
                  <a:schemeClr val="accent1"/>
                </a:solidFill>
              </a:defRPr>
            </a:lvl1pPr>
          </a:lstStyle>
          <a:p>
            <a:pPr lvl="0"/>
            <a:endParaRPr lang="en-US" dirty="0"/>
          </a:p>
        </p:txBody>
      </p:sp>
      <p:sp>
        <p:nvSpPr>
          <p:cNvPr id="6" name="Text Placeholder 3">
            <a:extLst>
              <a:ext uri="{FF2B5EF4-FFF2-40B4-BE49-F238E27FC236}">
                <a16:creationId xmlns:a16="http://schemas.microsoft.com/office/drawing/2014/main" id="{19F1FD43-A033-4201-960E-51FF70B15B6B}"/>
              </a:ext>
            </a:extLst>
          </p:cNvPr>
          <p:cNvSpPr>
            <a:spLocks noGrp="1"/>
          </p:cNvSpPr>
          <p:nvPr>
            <p:ph type="body" sz="quarter" idx="28"/>
          </p:nvPr>
        </p:nvSpPr>
        <p:spPr>
          <a:xfrm>
            <a:off x="384048" y="570462"/>
            <a:ext cx="4535158" cy="276999"/>
          </a:xfrm>
        </p:spPr>
        <p:txBody>
          <a:bodyPr lIns="0" anchor="ctr" anchorCtr="0">
            <a:spAutoFit/>
          </a:bodyPr>
          <a:lstStyle>
            <a:lvl1pPr marL="0" indent="0">
              <a:buFontTx/>
              <a:buNone/>
              <a:defRPr sz="1200" b="1">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17524809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Featur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C53E44-158D-480E-83CD-2ECEB84DBA9E}"/>
              </a:ext>
            </a:extLst>
          </p:cNvPr>
          <p:cNvSpPr/>
          <p:nvPr userDrawn="1"/>
        </p:nvSpPr>
        <p:spPr>
          <a:xfrm>
            <a:off x="5702537" y="0"/>
            <a:ext cx="3441463" cy="6858000"/>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4"/>
          </a:p>
        </p:txBody>
      </p:sp>
      <p:sp>
        <p:nvSpPr>
          <p:cNvPr id="15" name="Rectangle 14">
            <a:extLst>
              <a:ext uri="{FF2B5EF4-FFF2-40B4-BE49-F238E27FC236}">
                <a16:creationId xmlns:a16="http://schemas.microsoft.com/office/drawing/2014/main" id="{66EDB753-D951-4052-8F6A-170C8EE4C439}"/>
              </a:ext>
            </a:extLst>
          </p:cNvPr>
          <p:cNvSpPr/>
          <p:nvPr userDrawn="1"/>
        </p:nvSpPr>
        <p:spPr>
          <a:xfrm>
            <a:off x="8653024" y="6502738"/>
            <a:ext cx="290464" cy="200055"/>
          </a:xfrm>
          <a:prstGeom prst="rect">
            <a:avLst/>
          </a:prstGeom>
        </p:spPr>
        <p:txBody>
          <a:bodyPr wrap="none">
            <a:spAutoFit/>
          </a:bodyPr>
          <a:lstStyle/>
          <a:p>
            <a:fld id="{684A41F7-8966-4ED9-BA1F-8EBC30B2B5A8}" type="slidenum">
              <a:rPr lang="en-GB" sz="700">
                <a:solidFill>
                  <a:schemeClr val="bg1"/>
                </a:solidFill>
              </a:rPr>
              <a:pPr/>
              <a:t>‹#›</a:t>
            </a:fld>
            <a:endParaRPr lang="en-US" sz="700">
              <a:solidFill>
                <a:schemeClr val="bg1"/>
              </a:solidFill>
            </a:endParaRPr>
          </a:p>
        </p:txBody>
      </p:sp>
      <p:sp>
        <p:nvSpPr>
          <p:cNvPr id="22" name="Text Placeholder 45">
            <a:extLst>
              <a:ext uri="{FF2B5EF4-FFF2-40B4-BE49-F238E27FC236}">
                <a16:creationId xmlns:a16="http://schemas.microsoft.com/office/drawing/2014/main" id="{059FF1E5-35F9-4AA1-B474-0F638970585E}"/>
              </a:ext>
            </a:extLst>
          </p:cNvPr>
          <p:cNvSpPr>
            <a:spLocks noGrp="1"/>
          </p:cNvSpPr>
          <p:nvPr>
            <p:ph type="body" sz="quarter" idx="25"/>
          </p:nvPr>
        </p:nvSpPr>
        <p:spPr>
          <a:xfrm>
            <a:off x="374760" y="5383500"/>
            <a:ext cx="2674081" cy="755978"/>
          </a:xfrm>
        </p:spPr>
        <p:txBody>
          <a:bodyPr lIns="0" anchor="t">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100">
                <a:solidFill>
                  <a:schemeClr val="accent1"/>
                </a:solidFill>
              </a:defRPr>
            </a:lvl1pPr>
          </a:lstStyle>
          <a:p>
            <a:pPr lvl="0"/>
            <a:endParaRPr lang="en-US" dirty="0"/>
          </a:p>
        </p:txBody>
      </p:sp>
      <p:sp>
        <p:nvSpPr>
          <p:cNvPr id="26" name="Text Placeholder 45">
            <a:extLst>
              <a:ext uri="{FF2B5EF4-FFF2-40B4-BE49-F238E27FC236}">
                <a16:creationId xmlns:a16="http://schemas.microsoft.com/office/drawing/2014/main" id="{15BFF2E7-6EA4-48EE-8F10-55914226F52A}"/>
              </a:ext>
            </a:extLst>
          </p:cNvPr>
          <p:cNvSpPr>
            <a:spLocks noGrp="1"/>
          </p:cNvSpPr>
          <p:nvPr>
            <p:ph type="body" sz="quarter" idx="27"/>
          </p:nvPr>
        </p:nvSpPr>
        <p:spPr>
          <a:xfrm>
            <a:off x="369690" y="853194"/>
            <a:ext cx="5082203" cy="477866"/>
          </a:xfrm>
        </p:spPr>
        <p:txBody>
          <a:bodyPr lIns="0" tIns="0" rIns="0" bIns="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0" spc="200" baseline="0">
                <a:solidFill>
                  <a:schemeClr val="accent1"/>
                </a:solidFill>
              </a:defRPr>
            </a:lvl1pPr>
          </a:lstStyle>
          <a:p>
            <a:pPr lvl="0"/>
            <a:endParaRPr lang="en-US" dirty="0"/>
          </a:p>
        </p:txBody>
      </p:sp>
      <p:sp>
        <p:nvSpPr>
          <p:cNvPr id="31" name="Text Placeholder 45">
            <a:extLst>
              <a:ext uri="{FF2B5EF4-FFF2-40B4-BE49-F238E27FC236}">
                <a16:creationId xmlns:a16="http://schemas.microsoft.com/office/drawing/2014/main" id="{E8CA37B9-C6F2-4284-8F2D-18DF16218F72}"/>
              </a:ext>
            </a:extLst>
          </p:cNvPr>
          <p:cNvSpPr>
            <a:spLocks noGrp="1"/>
          </p:cNvSpPr>
          <p:nvPr>
            <p:ph type="body" sz="quarter" idx="28"/>
          </p:nvPr>
        </p:nvSpPr>
        <p:spPr>
          <a:xfrm>
            <a:off x="6746248" y="1843952"/>
            <a:ext cx="1777152" cy="757781"/>
          </a:xfrm>
        </p:spPr>
        <p:txBody>
          <a:bodyPr anchor="t">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4"/>
                </a:solidFill>
              </a:defRPr>
            </a:lvl1pPr>
          </a:lstStyle>
          <a:p>
            <a:pPr lvl="0"/>
            <a:endParaRPr lang="en-US" dirty="0"/>
          </a:p>
        </p:txBody>
      </p:sp>
      <p:sp>
        <p:nvSpPr>
          <p:cNvPr id="32" name="Text Placeholder 45">
            <a:extLst>
              <a:ext uri="{FF2B5EF4-FFF2-40B4-BE49-F238E27FC236}">
                <a16:creationId xmlns:a16="http://schemas.microsoft.com/office/drawing/2014/main" id="{F5B20D52-668D-4E04-BEEF-F70ACC23FAF0}"/>
              </a:ext>
            </a:extLst>
          </p:cNvPr>
          <p:cNvSpPr>
            <a:spLocks noGrp="1"/>
          </p:cNvSpPr>
          <p:nvPr>
            <p:ph type="body" sz="quarter" idx="29"/>
          </p:nvPr>
        </p:nvSpPr>
        <p:spPr>
          <a:xfrm>
            <a:off x="6757248" y="2754133"/>
            <a:ext cx="1777152" cy="757781"/>
          </a:xfrm>
        </p:spPr>
        <p:txBody>
          <a:bodyPr anchor="t">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4"/>
                </a:solidFill>
              </a:defRPr>
            </a:lvl1pPr>
          </a:lstStyle>
          <a:p>
            <a:pPr lvl="0"/>
            <a:endParaRPr lang="en-US" dirty="0"/>
          </a:p>
        </p:txBody>
      </p:sp>
      <p:sp>
        <p:nvSpPr>
          <p:cNvPr id="33" name="Text Placeholder 45">
            <a:extLst>
              <a:ext uri="{FF2B5EF4-FFF2-40B4-BE49-F238E27FC236}">
                <a16:creationId xmlns:a16="http://schemas.microsoft.com/office/drawing/2014/main" id="{14071BCC-2A41-4F64-BB27-4E32FB4984AB}"/>
              </a:ext>
            </a:extLst>
          </p:cNvPr>
          <p:cNvSpPr>
            <a:spLocks noGrp="1"/>
          </p:cNvSpPr>
          <p:nvPr>
            <p:ph type="body" sz="quarter" idx="30"/>
          </p:nvPr>
        </p:nvSpPr>
        <p:spPr>
          <a:xfrm>
            <a:off x="6757248" y="3664314"/>
            <a:ext cx="1777152" cy="757781"/>
          </a:xfrm>
        </p:spPr>
        <p:txBody>
          <a:bodyPr anchor="t">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4"/>
                </a:solidFill>
              </a:defRPr>
            </a:lvl1pPr>
          </a:lstStyle>
          <a:p>
            <a:pPr lvl="0"/>
            <a:endParaRPr lang="en-US" dirty="0"/>
          </a:p>
        </p:txBody>
      </p:sp>
      <p:sp>
        <p:nvSpPr>
          <p:cNvPr id="34" name="Text Placeholder 45">
            <a:extLst>
              <a:ext uri="{FF2B5EF4-FFF2-40B4-BE49-F238E27FC236}">
                <a16:creationId xmlns:a16="http://schemas.microsoft.com/office/drawing/2014/main" id="{9C7A331F-CD14-45C1-8C51-3228B112EC21}"/>
              </a:ext>
            </a:extLst>
          </p:cNvPr>
          <p:cNvSpPr>
            <a:spLocks noGrp="1"/>
          </p:cNvSpPr>
          <p:nvPr>
            <p:ph type="body" sz="quarter" idx="31"/>
          </p:nvPr>
        </p:nvSpPr>
        <p:spPr>
          <a:xfrm>
            <a:off x="6746248" y="4574495"/>
            <a:ext cx="1777152" cy="757781"/>
          </a:xfrm>
        </p:spPr>
        <p:txBody>
          <a:bodyPr anchor="t">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4"/>
                </a:solidFill>
              </a:defRPr>
            </a:lvl1pPr>
          </a:lstStyle>
          <a:p>
            <a:pPr lvl="0"/>
            <a:endParaRPr lang="en-US" dirty="0"/>
          </a:p>
        </p:txBody>
      </p:sp>
      <p:sp>
        <p:nvSpPr>
          <p:cNvPr id="12" name="Title 1">
            <a:extLst>
              <a:ext uri="{FF2B5EF4-FFF2-40B4-BE49-F238E27FC236}">
                <a16:creationId xmlns:a16="http://schemas.microsoft.com/office/drawing/2014/main" id="{3F56C495-2C51-4B6B-9017-72AD54097A30}"/>
              </a:ext>
            </a:extLst>
          </p:cNvPr>
          <p:cNvSpPr>
            <a:spLocks noGrp="1"/>
          </p:cNvSpPr>
          <p:nvPr>
            <p:ph type="title"/>
          </p:nvPr>
        </p:nvSpPr>
        <p:spPr>
          <a:xfrm>
            <a:off x="383386" y="584698"/>
            <a:ext cx="4530221" cy="265976"/>
          </a:xfrm>
        </p:spPr>
        <p:txBody>
          <a:bodyPr lIns="0" tIns="0" rIns="0" bIns="0">
            <a:noAutofit/>
          </a:bodyPr>
          <a:lstStyle>
            <a:lvl1pPr>
              <a:defRPr sz="1200" b="1">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6496AF7D-D3E5-462C-A7C8-27FB0629EF2B}"/>
              </a:ext>
            </a:extLst>
          </p:cNvPr>
          <p:cNvSpPr>
            <a:spLocks noGrp="1"/>
          </p:cNvSpPr>
          <p:nvPr>
            <p:ph sz="quarter" idx="33" hasCustomPrompt="1"/>
          </p:nvPr>
        </p:nvSpPr>
        <p:spPr>
          <a:xfrm>
            <a:off x="-13595" y="1671638"/>
            <a:ext cx="6272213" cy="3514725"/>
          </a:xfrm>
        </p:spPr>
        <p:txBody>
          <a:bodyPr/>
          <a:lstStyle>
            <a:lvl1pPr marL="0" indent="0">
              <a:buFontTx/>
              <a:buNone/>
              <a:defRPr>
                <a:solidFill>
                  <a:srgbClr val="888888"/>
                </a:solidFill>
              </a:defRPr>
            </a:lvl1pPr>
          </a:lstStyle>
          <a:p>
            <a:pPr lvl="0"/>
            <a:r>
              <a:rPr lang="en-US" dirty="0"/>
              <a:t>Click on icon to insert Video or Picture</a:t>
            </a:r>
          </a:p>
        </p:txBody>
      </p:sp>
    </p:spTree>
    <p:extLst>
      <p:ext uri="{BB962C8B-B14F-4D97-AF65-F5344CB8AC3E}">
        <p14:creationId xmlns:p14="http://schemas.microsoft.com/office/powerpoint/2010/main" val="102370058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Featur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94A451-0ACF-4014-A612-34DADCC76167}"/>
              </a:ext>
            </a:extLst>
          </p:cNvPr>
          <p:cNvSpPr/>
          <p:nvPr userDrawn="1"/>
        </p:nvSpPr>
        <p:spPr>
          <a:xfrm>
            <a:off x="4734408" y="0"/>
            <a:ext cx="446749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4"/>
          </a:p>
        </p:txBody>
      </p:sp>
      <p:sp>
        <p:nvSpPr>
          <p:cNvPr id="15" name="Rectangle 14">
            <a:extLst>
              <a:ext uri="{FF2B5EF4-FFF2-40B4-BE49-F238E27FC236}">
                <a16:creationId xmlns:a16="http://schemas.microsoft.com/office/drawing/2014/main" id="{66EDB753-D951-4052-8F6A-170C8EE4C439}"/>
              </a:ext>
            </a:extLst>
          </p:cNvPr>
          <p:cNvSpPr/>
          <p:nvPr userDrawn="1"/>
        </p:nvSpPr>
        <p:spPr>
          <a:xfrm>
            <a:off x="8653024" y="6502738"/>
            <a:ext cx="290464" cy="200055"/>
          </a:xfrm>
          <a:prstGeom prst="rect">
            <a:avLst/>
          </a:prstGeom>
        </p:spPr>
        <p:txBody>
          <a:bodyPr wrap="none">
            <a:spAutoFit/>
          </a:bodyPr>
          <a:lstStyle/>
          <a:p>
            <a:fld id="{684A41F7-8966-4ED9-BA1F-8EBC30B2B5A8}" type="slidenum">
              <a:rPr lang="en-GB" sz="700">
                <a:solidFill>
                  <a:srgbClr val="1F4D64"/>
                </a:solidFill>
              </a:rPr>
              <a:pPr/>
              <a:t>‹#›</a:t>
            </a:fld>
            <a:endParaRPr lang="en-US" sz="700" dirty="0">
              <a:solidFill>
                <a:srgbClr val="1F4D64"/>
              </a:solidFill>
            </a:endParaRPr>
          </a:p>
        </p:txBody>
      </p:sp>
      <p:sp>
        <p:nvSpPr>
          <p:cNvPr id="31" name="Text Placeholder 45">
            <a:extLst>
              <a:ext uri="{FF2B5EF4-FFF2-40B4-BE49-F238E27FC236}">
                <a16:creationId xmlns:a16="http://schemas.microsoft.com/office/drawing/2014/main" id="{E8CA37B9-C6F2-4284-8F2D-18DF16218F72}"/>
              </a:ext>
            </a:extLst>
          </p:cNvPr>
          <p:cNvSpPr>
            <a:spLocks noGrp="1"/>
          </p:cNvSpPr>
          <p:nvPr>
            <p:ph type="body" sz="quarter" idx="28"/>
          </p:nvPr>
        </p:nvSpPr>
        <p:spPr>
          <a:xfrm>
            <a:off x="6746248" y="1843952"/>
            <a:ext cx="1777152" cy="757781"/>
          </a:xfrm>
        </p:spPr>
        <p:txBody>
          <a:bodyPr anchor="t">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a:solidFill>
                  <a:schemeClr val="accent1"/>
                </a:solidFill>
              </a:defRPr>
            </a:lvl1pPr>
          </a:lstStyle>
          <a:p>
            <a:pPr lvl="0"/>
            <a:endParaRPr lang="en-US" dirty="0"/>
          </a:p>
        </p:txBody>
      </p:sp>
      <p:sp>
        <p:nvSpPr>
          <p:cNvPr id="32" name="Text Placeholder 45">
            <a:extLst>
              <a:ext uri="{FF2B5EF4-FFF2-40B4-BE49-F238E27FC236}">
                <a16:creationId xmlns:a16="http://schemas.microsoft.com/office/drawing/2014/main" id="{F5B20D52-668D-4E04-BEEF-F70ACC23FAF0}"/>
              </a:ext>
            </a:extLst>
          </p:cNvPr>
          <p:cNvSpPr>
            <a:spLocks noGrp="1"/>
          </p:cNvSpPr>
          <p:nvPr>
            <p:ph type="body" sz="quarter" idx="29"/>
          </p:nvPr>
        </p:nvSpPr>
        <p:spPr>
          <a:xfrm>
            <a:off x="6757248" y="2754133"/>
            <a:ext cx="1777152" cy="757781"/>
          </a:xfrm>
        </p:spPr>
        <p:txBody>
          <a:bodyPr anchor="t">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a:solidFill>
                  <a:schemeClr val="accent1"/>
                </a:solidFill>
              </a:defRPr>
            </a:lvl1pPr>
          </a:lstStyle>
          <a:p>
            <a:pPr lvl="0"/>
            <a:endParaRPr lang="en-US" dirty="0"/>
          </a:p>
        </p:txBody>
      </p:sp>
      <p:sp>
        <p:nvSpPr>
          <p:cNvPr id="33" name="Text Placeholder 45">
            <a:extLst>
              <a:ext uri="{FF2B5EF4-FFF2-40B4-BE49-F238E27FC236}">
                <a16:creationId xmlns:a16="http://schemas.microsoft.com/office/drawing/2014/main" id="{14071BCC-2A41-4F64-BB27-4E32FB4984AB}"/>
              </a:ext>
            </a:extLst>
          </p:cNvPr>
          <p:cNvSpPr>
            <a:spLocks noGrp="1"/>
          </p:cNvSpPr>
          <p:nvPr>
            <p:ph type="body" sz="quarter" idx="30"/>
          </p:nvPr>
        </p:nvSpPr>
        <p:spPr>
          <a:xfrm>
            <a:off x="6757248" y="3664314"/>
            <a:ext cx="1777152" cy="757781"/>
          </a:xfrm>
        </p:spPr>
        <p:txBody>
          <a:bodyPr anchor="t">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a:solidFill>
                  <a:schemeClr val="accent1"/>
                </a:solidFill>
              </a:defRPr>
            </a:lvl1pPr>
          </a:lstStyle>
          <a:p>
            <a:pPr lvl="0"/>
            <a:endParaRPr lang="en-US" dirty="0"/>
          </a:p>
        </p:txBody>
      </p:sp>
      <p:sp>
        <p:nvSpPr>
          <p:cNvPr id="34" name="Text Placeholder 45">
            <a:extLst>
              <a:ext uri="{FF2B5EF4-FFF2-40B4-BE49-F238E27FC236}">
                <a16:creationId xmlns:a16="http://schemas.microsoft.com/office/drawing/2014/main" id="{9C7A331F-CD14-45C1-8C51-3228B112EC21}"/>
              </a:ext>
            </a:extLst>
          </p:cNvPr>
          <p:cNvSpPr>
            <a:spLocks noGrp="1"/>
          </p:cNvSpPr>
          <p:nvPr>
            <p:ph type="body" sz="quarter" idx="31"/>
          </p:nvPr>
        </p:nvSpPr>
        <p:spPr>
          <a:xfrm>
            <a:off x="6746248" y="4574495"/>
            <a:ext cx="1777152" cy="757781"/>
          </a:xfrm>
        </p:spPr>
        <p:txBody>
          <a:bodyPr anchor="t">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a:solidFill>
                  <a:schemeClr val="accent1"/>
                </a:solidFill>
              </a:defRPr>
            </a:lvl1pPr>
          </a:lstStyle>
          <a:p>
            <a:pPr lvl="0"/>
            <a:endParaRPr lang="en-US" dirty="0"/>
          </a:p>
        </p:txBody>
      </p:sp>
      <p:sp>
        <p:nvSpPr>
          <p:cNvPr id="20" name="Text Placeholder 45">
            <a:extLst>
              <a:ext uri="{FF2B5EF4-FFF2-40B4-BE49-F238E27FC236}">
                <a16:creationId xmlns:a16="http://schemas.microsoft.com/office/drawing/2014/main" id="{193C2BE1-928B-4BC9-AA1E-B387BA9A8AA5}"/>
              </a:ext>
            </a:extLst>
          </p:cNvPr>
          <p:cNvSpPr>
            <a:spLocks noGrp="1"/>
          </p:cNvSpPr>
          <p:nvPr>
            <p:ph type="body" sz="quarter" idx="25"/>
          </p:nvPr>
        </p:nvSpPr>
        <p:spPr>
          <a:xfrm>
            <a:off x="374760" y="5383500"/>
            <a:ext cx="2674081" cy="755978"/>
          </a:xfrm>
        </p:spPr>
        <p:txBody>
          <a:bodyPr lIns="0" anchor="t">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100">
                <a:solidFill>
                  <a:schemeClr val="accent1"/>
                </a:solidFill>
              </a:defRPr>
            </a:lvl1pPr>
          </a:lstStyle>
          <a:p>
            <a:pPr lvl="0"/>
            <a:endParaRPr lang="en-US" dirty="0"/>
          </a:p>
        </p:txBody>
      </p:sp>
      <p:sp>
        <p:nvSpPr>
          <p:cNvPr id="23" name="Text Placeholder 45">
            <a:extLst>
              <a:ext uri="{FF2B5EF4-FFF2-40B4-BE49-F238E27FC236}">
                <a16:creationId xmlns:a16="http://schemas.microsoft.com/office/drawing/2014/main" id="{4E4E79C7-2E07-4879-8EC2-F1805AC06994}"/>
              </a:ext>
            </a:extLst>
          </p:cNvPr>
          <p:cNvSpPr>
            <a:spLocks noGrp="1"/>
          </p:cNvSpPr>
          <p:nvPr>
            <p:ph type="body" sz="quarter" idx="27"/>
          </p:nvPr>
        </p:nvSpPr>
        <p:spPr>
          <a:xfrm>
            <a:off x="369691" y="853194"/>
            <a:ext cx="4543916" cy="477866"/>
          </a:xfrm>
        </p:spPr>
        <p:txBody>
          <a:bodyPr lIns="0" tIns="0" rIns="0" bIns="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0" spc="200" baseline="0">
                <a:solidFill>
                  <a:schemeClr val="accent1"/>
                </a:solidFill>
              </a:defRPr>
            </a:lvl1pPr>
          </a:lstStyle>
          <a:p>
            <a:pPr lvl="0"/>
            <a:endParaRPr lang="en-US" dirty="0"/>
          </a:p>
        </p:txBody>
      </p:sp>
      <p:sp>
        <p:nvSpPr>
          <p:cNvPr id="12" name="Title 1">
            <a:extLst>
              <a:ext uri="{FF2B5EF4-FFF2-40B4-BE49-F238E27FC236}">
                <a16:creationId xmlns:a16="http://schemas.microsoft.com/office/drawing/2014/main" id="{6E465F00-3ABD-49C7-873B-5767BF497123}"/>
              </a:ext>
            </a:extLst>
          </p:cNvPr>
          <p:cNvSpPr>
            <a:spLocks noGrp="1"/>
          </p:cNvSpPr>
          <p:nvPr>
            <p:ph type="title"/>
          </p:nvPr>
        </p:nvSpPr>
        <p:spPr>
          <a:xfrm>
            <a:off x="383386" y="581617"/>
            <a:ext cx="4530221" cy="265976"/>
          </a:xfrm>
        </p:spPr>
        <p:txBody>
          <a:bodyPr lIns="0" tIns="0" rIns="0" bIns="0">
            <a:noAutofit/>
          </a:bodyPr>
          <a:lstStyle>
            <a:lvl1pPr>
              <a:defRPr sz="1200" b="1">
                <a:solidFill>
                  <a:schemeClr val="accent2"/>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1924B1A-DDE4-4B45-9C72-2C4482BDA9FE}"/>
              </a:ext>
            </a:extLst>
          </p:cNvPr>
          <p:cNvSpPr>
            <a:spLocks noGrp="1"/>
          </p:cNvSpPr>
          <p:nvPr>
            <p:ph sz="quarter" idx="33" hasCustomPrompt="1"/>
          </p:nvPr>
        </p:nvSpPr>
        <p:spPr>
          <a:xfrm>
            <a:off x="-13599" y="1671638"/>
            <a:ext cx="6272213" cy="3514725"/>
          </a:xfrm>
        </p:spPr>
        <p:txBody>
          <a:bodyPr/>
          <a:lstStyle>
            <a:lvl1pPr marL="0" indent="0">
              <a:buFontTx/>
              <a:buNone/>
              <a:defRPr>
                <a:solidFill>
                  <a:srgbClr val="888888"/>
                </a:solidFill>
              </a:defRPr>
            </a:lvl1pPr>
          </a:lstStyle>
          <a:p>
            <a:pPr lvl="0"/>
            <a:r>
              <a:rPr lang="en-US" dirty="0"/>
              <a:t>Click on icon to insert Video or Picture</a:t>
            </a:r>
          </a:p>
        </p:txBody>
      </p:sp>
    </p:spTree>
    <p:extLst>
      <p:ext uri="{BB962C8B-B14F-4D97-AF65-F5344CB8AC3E}">
        <p14:creationId xmlns:p14="http://schemas.microsoft.com/office/powerpoint/2010/main" val="83127854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Feature 3">
    <p:bg>
      <p:bgRef idx="1001">
        <a:schemeClr val="bg1"/>
      </p:bgRef>
    </p:bg>
    <p:spTree>
      <p:nvGrpSpPr>
        <p:cNvPr id="1" name=""/>
        <p:cNvGrpSpPr/>
        <p:nvPr/>
      </p:nvGrpSpPr>
      <p:grpSpPr>
        <a:xfrm>
          <a:off x="0" y="0"/>
          <a:ext cx="0" cy="0"/>
          <a:chOff x="0" y="0"/>
          <a:chExt cx="0" cy="0"/>
        </a:xfrm>
      </p:grpSpPr>
      <p:sp>
        <p:nvSpPr>
          <p:cNvPr id="19" name="Text Placeholder 45">
            <a:extLst>
              <a:ext uri="{FF2B5EF4-FFF2-40B4-BE49-F238E27FC236}">
                <a16:creationId xmlns:a16="http://schemas.microsoft.com/office/drawing/2014/main" id="{DDB271E1-4CEB-4391-9F25-871F46705848}"/>
              </a:ext>
            </a:extLst>
          </p:cNvPr>
          <p:cNvSpPr>
            <a:spLocks noGrp="1"/>
          </p:cNvSpPr>
          <p:nvPr>
            <p:ph type="body" sz="quarter" idx="25"/>
          </p:nvPr>
        </p:nvSpPr>
        <p:spPr>
          <a:xfrm>
            <a:off x="5388138" y="5600832"/>
            <a:ext cx="2674081" cy="755978"/>
          </a:xfrm>
        </p:spPr>
        <p:txBody>
          <a:bodyPr anchor="t">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100">
                <a:solidFill>
                  <a:schemeClr val="accent1"/>
                </a:solidFill>
              </a:defRPr>
            </a:lvl1pPr>
          </a:lstStyle>
          <a:p>
            <a:pPr lvl="0"/>
            <a:endParaRPr lang="en-US" dirty="0"/>
          </a:p>
        </p:txBody>
      </p:sp>
      <p:sp>
        <p:nvSpPr>
          <p:cNvPr id="20" name="Text Placeholder 45">
            <a:extLst>
              <a:ext uri="{FF2B5EF4-FFF2-40B4-BE49-F238E27FC236}">
                <a16:creationId xmlns:a16="http://schemas.microsoft.com/office/drawing/2014/main" id="{F6AE1EF9-C56E-45B1-B67E-613B4B953BD8}"/>
              </a:ext>
            </a:extLst>
          </p:cNvPr>
          <p:cNvSpPr>
            <a:spLocks noGrp="1"/>
          </p:cNvSpPr>
          <p:nvPr>
            <p:ph type="body" sz="quarter" idx="26"/>
          </p:nvPr>
        </p:nvSpPr>
        <p:spPr>
          <a:xfrm>
            <a:off x="383386" y="5366582"/>
            <a:ext cx="4428140" cy="226149"/>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2"/>
                </a:solidFill>
              </a:defRPr>
            </a:lvl1pPr>
          </a:lstStyle>
          <a:p>
            <a:pPr lvl="0"/>
            <a:endParaRPr lang="en-US" dirty="0"/>
          </a:p>
        </p:txBody>
      </p:sp>
      <p:sp>
        <p:nvSpPr>
          <p:cNvPr id="21" name="Text Placeholder 45">
            <a:extLst>
              <a:ext uri="{FF2B5EF4-FFF2-40B4-BE49-F238E27FC236}">
                <a16:creationId xmlns:a16="http://schemas.microsoft.com/office/drawing/2014/main" id="{AD0FD787-86E2-494B-8D20-D0ADCA29B833}"/>
              </a:ext>
            </a:extLst>
          </p:cNvPr>
          <p:cNvSpPr>
            <a:spLocks noGrp="1"/>
          </p:cNvSpPr>
          <p:nvPr>
            <p:ph type="body" sz="quarter" idx="27"/>
          </p:nvPr>
        </p:nvSpPr>
        <p:spPr>
          <a:xfrm>
            <a:off x="374760" y="5592731"/>
            <a:ext cx="4436766" cy="477866"/>
          </a:xfrm>
        </p:spPr>
        <p:txBody>
          <a:bodyPr lIns="0" tIns="0" rIns="0" bIns="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0" spc="200" baseline="0">
                <a:solidFill>
                  <a:schemeClr val="accent1"/>
                </a:solidFill>
              </a:defRPr>
            </a:lvl1pPr>
          </a:lstStyle>
          <a:p>
            <a:pPr lvl="0"/>
            <a:endParaRPr lang="en-US" dirty="0"/>
          </a:p>
        </p:txBody>
      </p:sp>
      <p:sp>
        <p:nvSpPr>
          <p:cNvPr id="3" name="Content Placeholder 2">
            <a:extLst>
              <a:ext uri="{FF2B5EF4-FFF2-40B4-BE49-F238E27FC236}">
                <a16:creationId xmlns:a16="http://schemas.microsoft.com/office/drawing/2014/main" id="{C7D5696B-6679-4FE5-942A-5524F5F72632}"/>
              </a:ext>
            </a:extLst>
          </p:cNvPr>
          <p:cNvSpPr>
            <a:spLocks noGrp="1"/>
          </p:cNvSpPr>
          <p:nvPr>
            <p:ph sz="quarter" idx="29" hasCustomPrompt="1"/>
          </p:nvPr>
        </p:nvSpPr>
        <p:spPr>
          <a:xfrm>
            <a:off x="2" y="0"/>
            <a:ext cx="9144000" cy="4992624"/>
          </a:xfrm>
        </p:spPr>
        <p:txBody>
          <a:bodyPr/>
          <a:lstStyle>
            <a:lvl1pPr marL="0" indent="0">
              <a:buFontTx/>
              <a:buNone/>
              <a:defRPr>
                <a:solidFill>
                  <a:srgbClr val="888888"/>
                </a:solidFill>
              </a:defRPr>
            </a:lvl1pPr>
          </a:lstStyle>
          <a:p>
            <a:pPr lvl="0"/>
            <a:r>
              <a:rPr lang="en-US" dirty="0"/>
              <a:t>Click on icon to insert Video or Picture</a:t>
            </a:r>
          </a:p>
        </p:txBody>
      </p:sp>
    </p:spTree>
    <p:extLst>
      <p:ext uri="{BB962C8B-B14F-4D97-AF65-F5344CB8AC3E}">
        <p14:creationId xmlns:p14="http://schemas.microsoft.com/office/powerpoint/2010/main" val="853545671"/>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Practice 1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40AD85E-EEA4-494E-9887-951ABD32B357}"/>
              </a:ext>
            </a:extLst>
          </p:cNvPr>
          <p:cNvSpPr/>
          <p:nvPr userDrawn="1"/>
        </p:nvSpPr>
        <p:spPr>
          <a:xfrm>
            <a:off x="5724145" y="0"/>
            <a:ext cx="34198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4">
              <a:solidFill>
                <a:schemeClr val="accent1"/>
              </a:solidFill>
            </a:endParaRPr>
          </a:p>
        </p:txBody>
      </p:sp>
      <p:sp>
        <p:nvSpPr>
          <p:cNvPr id="25" name="Text Placeholder 26">
            <a:extLst>
              <a:ext uri="{FF2B5EF4-FFF2-40B4-BE49-F238E27FC236}">
                <a16:creationId xmlns:a16="http://schemas.microsoft.com/office/drawing/2014/main" id="{0367BB0D-6CCE-439E-A7E2-DA87841D3CF3}"/>
              </a:ext>
            </a:extLst>
          </p:cNvPr>
          <p:cNvSpPr>
            <a:spLocks noGrp="1"/>
          </p:cNvSpPr>
          <p:nvPr>
            <p:ph type="body" sz="quarter" idx="11"/>
          </p:nvPr>
        </p:nvSpPr>
        <p:spPr>
          <a:xfrm>
            <a:off x="6233569" y="1034262"/>
            <a:ext cx="2504031" cy="1457188"/>
          </a:xfrm>
        </p:spPr>
        <p:txBody>
          <a:bodyPr tIns="0" rIns="0" bIns="0" anchor="b">
            <a:noAutofit/>
          </a:bodyPr>
          <a:lstStyle>
            <a:lvl1pPr marL="0" indent="0">
              <a:lnSpc>
                <a:spcPct val="100000"/>
              </a:lnSpc>
              <a:spcBef>
                <a:spcPts val="0"/>
              </a:spcBef>
              <a:buNone/>
              <a:defRPr sz="1600" b="1" spc="0" baseline="0">
                <a:solidFill>
                  <a:schemeClr val="accent1"/>
                </a:solidFill>
              </a:defRPr>
            </a:lvl1pPr>
          </a:lstStyle>
          <a:p>
            <a:pPr lvl="0"/>
            <a:endParaRPr lang="en-US" dirty="0"/>
          </a:p>
        </p:txBody>
      </p:sp>
      <p:sp>
        <p:nvSpPr>
          <p:cNvPr id="26" name="Text Placeholder 45">
            <a:extLst>
              <a:ext uri="{FF2B5EF4-FFF2-40B4-BE49-F238E27FC236}">
                <a16:creationId xmlns:a16="http://schemas.microsoft.com/office/drawing/2014/main" id="{F8505564-A933-4064-BBE2-E99FB69EDD25}"/>
              </a:ext>
            </a:extLst>
          </p:cNvPr>
          <p:cNvSpPr>
            <a:spLocks noGrp="1"/>
          </p:cNvSpPr>
          <p:nvPr>
            <p:ph type="body" sz="quarter" idx="22"/>
          </p:nvPr>
        </p:nvSpPr>
        <p:spPr>
          <a:xfrm>
            <a:off x="6233569" y="2523419"/>
            <a:ext cx="2504031" cy="246221"/>
          </a:xfrm>
        </p:spPr>
        <p:txBody>
          <a:bodyPr>
            <a:spAutoFit/>
          </a:bodyPr>
          <a:lstStyle>
            <a:lvl1pPr marL="0" indent="0" algn="l">
              <a:buNone/>
              <a:defRPr sz="1000">
                <a:solidFill>
                  <a:schemeClr val="accent5"/>
                </a:solidFill>
              </a:defRPr>
            </a:lvl1pPr>
          </a:lstStyle>
          <a:p>
            <a:pPr lvl="0"/>
            <a:endParaRPr lang="en-US" dirty="0"/>
          </a:p>
        </p:txBody>
      </p:sp>
      <p:sp>
        <p:nvSpPr>
          <p:cNvPr id="29" name="Text Placeholder 26">
            <a:extLst>
              <a:ext uri="{FF2B5EF4-FFF2-40B4-BE49-F238E27FC236}">
                <a16:creationId xmlns:a16="http://schemas.microsoft.com/office/drawing/2014/main" id="{0582715E-5B1E-4BC0-9972-A5A815828AFB}"/>
              </a:ext>
            </a:extLst>
          </p:cNvPr>
          <p:cNvSpPr>
            <a:spLocks noGrp="1"/>
          </p:cNvSpPr>
          <p:nvPr>
            <p:ph type="body" sz="quarter" idx="23"/>
          </p:nvPr>
        </p:nvSpPr>
        <p:spPr>
          <a:xfrm>
            <a:off x="6233569" y="3109736"/>
            <a:ext cx="2504031" cy="1457188"/>
          </a:xfrm>
        </p:spPr>
        <p:txBody>
          <a:bodyPr tIns="0" rIns="0" bIns="0" anchor="b">
            <a:noAutofit/>
          </a:bodyPr>
          <a:lstStyle>
            <a:lvl1pPr marL="0" indent="0">
              <a:lnSpc>
                <a:spcPct val="100000"/>
              </a:lnSpc>
              <a:spcBef>
                <a:spcPts val="0"/>
              </a:spcBef>
              <a:buNone/>
              <a:defRPr sz="1600" b="1" spc="0" baseline="0">
                <a:solidFill>
                  <a:schemeClr val="accent1"/>
                </a:solidFill>
              </a:defRPr>
            </a:lvl1pPr>
          </a:lstStyle>
          <a:p>
            <a:pPr lvl="0"/>
            <a:endParaRPr lang="en-US" dirty="0"/>
          </a:p>
        </p:txBody>
      </p:sp>
      <p:sp>
        <p:nvSpPr>
          <p:cNvPr id="30" name="Text Placeholder 45">
            <a:extLst>
              <a:ext uri="{FF2B5EF4-FFF2-40B4-BE49-F238E27FC236}">
                <a16:creationId xmlns:a16="http://schemas.microsoft.com/office/drawing/2014/main" id="{F3E3BEAA-340E-4DCA-A710-066D2FA93268}"/>
              </a:ext>
            </a:extLst>
          </p:cNvPr>
          <p:cNvSpPr>
            <a:spLocks noGrp="1"/>
          </p:cNvSpPr>
          <p:nvPr>
            <p:ph type="body" sz="quarter" idx="24"/>
          </p:nvPr>
        </p:nvSpPr>
        <p:spPr>
          <a:xfrm>
            <a:off x="6233569" y="4607517"/>
            <a:ext cx="2504031" cy="246221"/>
          </a:xfrm>
        </p:spPr>
        <p:txBody>
          <a:bodyPr>
            <a:spAutoFit/>
          </a:bodyPr>
          <a:lstStyle>
            <a:lvl1pPr marL="0" indent="0" algn="l">
              <a:buNone/>
              <a:defRPr sz="1000">
                <a:solidFill>
                  <a:schemeClr val="accent5"/>
                </a:solidFill>
              </a:defRPr>
            </a:lvl1pPr>
          </a:lstStyle>
          <a:p>
            <a:pPr lvl="0"/>
            <a:endParaRPr lang="en-US" dirty="0"/>
          </a:p>
        </p:txBody>
      </p:sp>
      <p:sp>
        <p:nvSpPr>
          <p:cNvPr id="33" name="Text Placeholder 45">
            <a:extLst>
              <a:ext uri="{FF2B5EF4-FFF2-40B4-BE49-F238E27FC236}">
                <a16:creationId xmlns:a16="http://schemas.microsoft.com/office/drawing/2014/main" id="{75426580-6A72-43B9-80A5-A06BC2E414E1}"/>
              </a:ext>
            </a:extLst>
          </p:cNvPr>
          <p:cNvSpPr>
            <a:spLocks noGrp="1"/>
          </p:cNvSpPr>
          <p:nvPr>
            <p:ph type="body" sz="quarter" idx="25"/>
          </p:nvPr>
        </p:nvSpPr>
        <p:spPr>
          <a:xfrm>
            <a:off x="366134" y="1740427"/>
            <a:ext cx="4970415" cy="1371600"/>
          </a:xfrm>
        </p:spPr>
        <p:txBody>
          <a:bodyPr lIns="0" anchor="b">
            <a:noAutofit/>
          </a:bodyPr>
          <a:lstStyle>
            <a:lvl1pPr marL="0" indent="0" algn="l">
              <a:lnSpc>
                <a:spcPct val="100000"/>
              </a:lnSpc>
              <a:spcBef>
                <a:spcPts val="0"/>
              </a:spcBef>
              <a:buNone/>
              <a:defRPr sz="3600" spc="200" baseline="0">
                <a:solidFill>
                  <a:schemeClr val="accent1"/>
                </a:solidFill>
              </a:defRPr>
            </a:lvl1pPr>
          </a:lstStyle>
          <a:p>
            <a:pPr lvl="0"/>
            <a:endParaRPr lang="en-US" dirty="0"/>
          </a:p>
        </p:txBody>
      </p:sp>
      <p:sp>
        <p:nvSpPr>
          <p:cNvPr id="34" name="Text Placeholder 43">
            <a:extLst>
              <a:ext uri="{FF2B5EF4-FFF2-40B4-BE49-F238E27FC236}">
                <a16:creationId xmlns:a16="http://schemas.microsoft.com/office/drawing/2014/main" id="{CC67C23C-4841-4EF1-AA0F-0F560BF68BF6}"/>
              </a:ext>
            </a:extLst>
          </p:cNvPr>
          <p:cNvSpPr>
            <a:spLocks noGrp="1"/>
          </p:cNvSpPr>
          <p:nvPr>
            <p:ph type="body" sz="quarter" idx="26"/>
          </p:nvPr>
        </p:nvSpPr>
        <p:spPr>
          <a:xfrm>
            <a:off x="384048" y="3329797"/>
            <a:ext cx="4970158" cy="2725946"/>
          </a:xfrm>
        </p:spPr>
        <p:txBody>
          <a:bodyPr lIns="0">
            <a:noAutofit/>
          </a:bodyPr>
          <a:lstStyle>
            <a:lvl1pPr marL="0" indent="0">
              <a:lnSpc>
                <a:spcPct val="100000"/>
              </a:lnSpc>
              <a:spcAft>
                <a:spcPts val="600"/>
              </a:spcAft>
              <a:buNone/>
              <a:defRPr sz="1000">
                <a:solidFill>
                  <a:schemeClr val="tx1"/>
                </a:solidFill>
              </a:defRPr>
            </a:lvl1pPr>
          </a:lstStyle>
          <a:p>
            <a:pPr lvl="0"/>
            <a:endParaRPr lang="en-US" dirty="0"/>
          </a:p>
        </p:txBody>
      </p:sp>
      <p:sp>
        <p:nvSpPr>
          <p:cNvPr id="37" name="Text Placeholder 45">
            <a:extLst>
              <a:ext uri="{FF2B5EF4-FFF2-40B4-BE49-F238E27FC236}">
                <a16:creationId xmlns:a16="http://schemas.microsoft.com/office/drawing/2014/main" id="{182AB355-6591-4A56-A075-A4444EBB69B0}"/>
              </a:ext>
            </a:extLst>
          </p:cNvPr>
          <p:cNvSpPr>
            <a:spLocks noGrp="1"/>
          </p:cNvSpPr>
          <p:nvPr>
            <p:ph type="body" sz="quarter" idx="27"/>
          </p:nvPr>
        </p:nvSpPr>
        <p:spPr>
          <a:xfrm>
            <a:off x="375017" y="1224955"/>
            <a:ext cx="4970158" cy="363768"/>
          </a:xfrm>
        </p:spPr>
        <p:txBody>
          <a:bodyPr lIns="0" tIns="0" rIns="0" bIns="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2"/>
                </a:solidFill>
              </a:defRPr>
            </a:lvl1pPr>
          </a:lstStyle>
          <a:p>
            <a:pPr lvl="0"/>
            <a:endParaRPr lang="en-US" dirty="0"/>
          </a:p>
        </p:txBody>
      </p:sp>
      <p:sp>
        <p:nvSpPr>
          <p:cNvPr id="11" name="Rectangle 10">
            <a:extLst>
              <a:ext uri="{FF2B5EF4-FFF2-40B4-BE49-F238E27FC236}">
                <a16:creationId xmlns:a16="http://schemas.microsoft.com/office/drawing/2014/main" id="{D6A6A7F6-CB45-4C7F-967B-CAD52F47E2AF}"/>
              </a:ext>
            </a:extLst>
          </p:cNvPr>
          <p:cNvSpPr/>
          <p:nvPr userDrawn="1"/>
        </p:nvSpPr>
        <p:spPr>
          <a:xfrm>
            <a:off x="8650224" y="6501384"/>
            <a:ext cx="295274" cy="200055"/>
          </a:xfrm>
          <a:prstGeom prst="rect">
            <a:avLst/>
          </a:prstGeom>
        </p:spPr>
        <p:txBody>
          <a:bodyPr wrap="none">
            <a:spAutoFit/>
          </a:bodyPr>
          <a:lstStyle/>
          <a:p>
            <a:fld id="{684A41F7-8966-4ED9-BA1F-8EBC30B2B5A8}" type="slidenum">
              <a:rPr lang="en-GB" sz="700">
                <a:solidFill>
                  <a:srgbClr val="1F4D64"/>
                </a:solidFill>
              </a:rPr>
              <a:pPr/>
              <a:t>‹#›</a:t>
            </a:fld>
            <a:endParaRPr lang="en-US" sz="700" dirty="0">
              <a:solidFill>
                <a:srgbClr val="1F4D64"/>
              </a:solidFill>
            </a:endParaRPr>
          </a:p>
        </p:txBody>
      </p:sp>
    </p:spTree>
    <p:extLst>
      <p:ext uri="{BB962C8B-B14F-4D97-AF65-F5344CB8AC3E}">
        <p14:creationId xmlns:p14="http://schemas.microsoft.com/office/powerpoint/2010/main" val="173476688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Practice 1b">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5F64369-1347-4483-8AE2-657860DDC62F}"/>
              </a:ext>
            </a:extLst>
          </p:cNvPr>
          <p:cNvSpPr/>
          <p:nvPr userDrawn="1"/>
        </p:nvSpPr>
        <p:spPr>
          <a:xfrm>
            <a:off x="5724145" y="0"/>
            <a:ext cx="3419856" cy="6858000"/>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4"/>
          </a:p>
        </p:txBody>
      </p:sp>
      <p:sp>
        <p:nvSpPr>
          <p:cNvPr id="25" name="Text Placeholder 26">
            <a:extLst>
              <a:ext uri="{FF2B5EF4-FFF2-40B4-BE49-F238E27FC236}">
                <a16:creationId xmlns:a16="http://schemas.microsoft.com/office/drawing/2014/main" id="{0367BB0D-6CCE-439E-A7E2-DA87841D3CF3}"/>
              </a:ext>
            </a:extLst>
          </p:cNvPr>
          <p:cNvSpPr>
            <a:spLocks noGrp="1"/>
          </p:cNvSpPr>
          <p:nvPr>
            <p:ph type="body" sz="quarter" idx="11"/>
          </p:nvPr>
        </p:nvSpPr>
        <p:spPr>
          <a:xfrm>
            <a:off x="6233569" y="1034262"/>
            <a:ext cx="2504031" cy="1457188"/>
          </a:xfrm>
        </p:spPr>
        <p:txBody>
          <a:bodyPr tIns="0" rIns="0" bIns="0" anchor="b">
            <a:noAutofit/>
          </a:bodyPr>
          <a:lstStyle>
            <a:lvl1pPr marL="0" indent="0">
              <a:lnSpc>
                <a:spcPct val="100000"/>
              </a:lnSpc>
              <a:spcBef>
                <a:spcPts val="0"/>
              </a:spcBef>
              <a:buNone/>
              <a:defRPr sz="1600" b="1" spc="0" baseline="0">
                <a:solidFill>
                  <a:schemeClr val="accent2"/>
                </a:solidFill>
              </a:defRPr>
            </a:lvl1pPr>
          </a:lstStyle>
          <a:p>
            <a:pPr lvl="0"/>
            <a:endParaRPr lang="en-US" dirty="0"/>
          </a:p>
        </p:txBody>
      </p:sp>
      <p:sp>
        <p:nvSpPr>
          <p:cNvPr id="26" name="Text Placeholder 45">
            <a:extLst>
              <a:ext uri="{FF2B5EF4-FFF2-40B4-BE49-F238E27FC236}">
                <a16:creationId xmlns:a16="http://schemas.microsoft.com/office/drawing/2014/main" id="{F8505564-A933-4064-BBE2-E99FB69EDD25}"/>
              </a:ext>
            </a:extLst>
          </p:cNvPr>
          <p:cNvSpPr>
            <a:spLocks noGrp="1"/>
          </p:cNvSpPr>
          <p:nvPr>
            <p:ph type="body" sz="quarter" idx="22"/>
          </p:nvPr>
        </p:nvSpPr>
        <p:spPr>
          <a:xfrm>
            <a:off x="6233569" y="2523419"/>
            <a:ext cx="2504031" cy="246221"/>
          </a:xfrm>
        </p:spPr>
        <p:txBody>
          <a:bodyPr>
            <a:spAutoFit/>
          </a:bodyPr>
          <a:lstStyle>
            <a:lvl1pPr marL="0" indent="0" algn="l">
              <a:buNone/>
              <a:defRPr sz="1000">
                <a:solidFill>
                  <a:schemeClr val="bg1"/>
                </a:solidFill>
              </a:defRPr>
            </a:lvl1pPr>
          </a:lstStyle>
          <a:p>
            <a:pPr lvl="0"/>
            <a:endParaRPr lang="en-US" dirty="0"/>
          </a:p>
        </p:txBody>
      </p:sp>
      <p:sp>
        <p:nvSpPr>
          <p:cNvPr id="29" name="Text Placeholder 26">
            <a:extLst>
              <a:ext uri="{FF2B5EF4-FFF2-40B4-BE49-F238E27FC236}">
                <a16:creationId xmlns:a16="http://schemas.microsoft.com/office/drawing/2014/main" id="{0582715E-5B1E-4BC0-9972-A5A815828AFB}"/>
              </a:ext>
            </a:extLst>
          </p:cNvPr>
          <p:cNvSpPr>
            <a:spLocks noGrp="1"/>
          </p:cNvSpPr>
          <p:nvPr>
            <p:ph type="body" sz="quarter" idx="23"/>
          </p:nvPr>
        </p:nvSpPr>
        <p:spPr>
          <a:xfrm>
            <a:off x="6233569" y="3109736"/>
            <a:ext cx="2504031" cy="1457188"/>
          </a:xfrm>
        </p:spPr>
        <p:txBody>
          <a:bodyPr tIns="0" rIns="0" bIns="0" anchor="b">
            <a:noAutofit/>
          </a:bodyPr>
          <a:lstStyle>
            <a:lvl1pPr marL="0" indent="0">
              <a:lnSpc>
                <a:spcPct val="100000"/>
              </a:lnSpc>
              <a:spcBef>
                <a:spcPts val="0"/>
              </a:spcBef>
              <a:buNone/>
              <a:defRPr sz="1600" b="1" spc="0" baseline="0">
                <a:solidFill>
                  <a:schemeClr val="accent2"/>
                </a:solidFill>
              </a:defRPr>
            </a:lvl1pPr>
          </a:lstStyle>
          <a:p>
            <a:pPr lvl="0"/>
            <a:endParaRPr lang="en-US" dirty="0"/>
          </a:p>
        </p:txBody>
      </p:sp>
      <p:sp>
        <p:nvSpPr>
          <p:cNvPr id="30" name="Text Placeholder 45">
            <a:extLst>
              <a:ext uri="{FF2B5EF4-FFF2-40B4-BE49-F238E27FC236}">
                <a16:creationId xmlns:a16="http://schemas.microsoft.com/office/drawing/2014/main" id="{F3E3BEAA-340E-4DCA-A710-066D2FA93268}"/>
              </a:ext>
            </a:extLst>
          </p:cNvPr>
          <p:cNvSpPr>
            <a:spLocks noGrp="1"/>
          </p:cNvSpPr>
          <p:nvPr>
            <p:ph type="body" sz="quarter" idx="24"/>
          </p:nvPr>
        </p:nvSpPr>
        <p:spPr>
          <a:xfrm>
            <a:off x="6233569" y="4607517"/>
            <a:ext cx="2504031" cy="246221"/>
          </a:xfrm>
        </p:spPr>
        <p:txBody>
          <a:bodyPr>
            <a:spAutoFit/>
          </a:bodyPr>
          <a:lstStyle>
            <a:lvl1pPr marL="0" indent="0" algn="l">
              <a:buNone/>
              <a:defRPr sz="1000">
                <a:solidFill>
                  <a:schemeClr val="bg1"/>
                </a:solidFill>
              </a:defRPr>
            </a:lvl1pPr>
          </a:lstStyle>
          <a:p>
            <a:pPr lvl="0"/>
            <a:endParaRPr lang="en-US" dirty="0"/>
          </a:p>
        </p:txBody>
      </p:sp>
      <p:sp>
        <p:nvSpPr>
          <p:cNvPr id="10" name="Rectangle 9">
            <a:extLst>
              <a:ext uri="{FF2B5EF4-FFF2-40B4-BE49-F238E27FC236}">
                <a16:creationId xmlns:a16="http://schemas.microsoft.com/office/drawing/2014/main" id="{83A5392A-EF82-41BB-927E-F39C95C1ECD9}"/>
              </a:ext>
            </a:extLst>
          </p:cNvPr>
          <p:cNvSpPr/>
          <p:nvPr userDrawn="1"/>
        </p:nvSpPr>
        <p:spPr>
          <a:xfrm>
            <a:off x="8650224" y="6501384"/>
            <a:ext cx="295274" cy="200055"/>
          </a:xfrm>
          <a:prstGeom prst="rect">
            <a:avLst/>
          </a:prstGeom>
        </p:spPr>
        <p:txBody>
          <a:bodyPr wrap="none">
            <a:spAutoFit/>
          </a:bodyPr>
          <a:lstStyle/>
          <a:p>
            <a:fld id="{684A41F7-8966-4ED9-BA1F-8EBC30B2B5A8}" type="slidenum">
              <a:rPr lang="en-GB" sz="700">
                <a:solidFill>
                  <a:schemeClr val="bg1"/>
                </a:solidFill>
              </a:rPr>
              <a:pPr/>
              <a:t>‹#›</a:t>
            </a:fld>
            <a:endParaRPr lang="en-US" sz="700" dirty="0">
              <a:solidFill>
                <a:schemeClr val="bg1"/>
              </a:solidFill>
            </a:endParaRPr>
          </a:p>
        </p:txBody>
      </p:sp>
      <p:sp>
        <p:nvSpPr>
          <p:cNvPr id="13" name="Text Placeholder 45">
            <a:extLst>
              <a:ext uri="{FF2B5EF4-FFF2-40B4-BE49-F238E27FC236}">
                <a16:creationId xmlns:a16="http://schemas.microsoft.com/office/drawing/2014/main" id="{4F2426A1-48CD-47D1-8AB6-145A701A42D0}"/>
              </a:ext>
            </a:extLst>
          </p:cNvPr>
          <p:cNvSpPr>
            <a:spLocks noGrp="1"/>
          </p:cNvSpPr>
          <p:nvPr>
            <p:ph type="body" sz="quarter" idx="25"/>
          </p:nvPr>
        </p:nvSpPr>
        <p:spPr>
          <a:xfrm>
            <a:off x="366133" y="1939777"/>
            <a:ext cx="4715215" cy="1371600"/>
          </a:xfrm>
        </p:spPr>
        <p:txBody>
          <a:bodyPr lIns="0" anchor="b">
            <a:noAutofit/>
          </a:bodyPr>
          <a:lstStyle>
            <a:lvl1pPr marL="0" indent="0" algn="l">
              <a:lnSpc>
                <a:spcPct val="100000"/>
              </a:lnSpc>
              <a:spcBef>
                <a:spcPts val="0"/>
              </a:spcBef>
              <a:buNone/>
              <a:defRPr sz="3600" spc="200" baseline="0">
                <a:solidFill>
                  <a:schemeClr val="accent1"/>
                </a:solidFill>
              </a:defRPr>
            </a:lvl1pPr>
          </a:lstStyle>
          <a:p>
            <a:pPr lvl="0"/>
            <a:endParaRPr lang="en-US" dirty="0"/>
          </a:p>
        </p:txBody>
      </p:sp>
      <p:sp>
        <p:nvSpPr>
          <p:cNvPr id="14" name="Text Placeholder 43">
            <a:extLst>
              <a:ext uri="{FF2B5EF4-FFF2-40B4-BE49-F238E27FC236}">
                <a16:creationId xmlns:a16="http://schemas.microsoft.com/office/drawing/2014/main" id="{6D2B4BA5-EFC5-4385-A96D-E9D33A4DF18F}"/>
              </a:ext>
            </a:extLst>
          </p:cNvPr>
          <p:cNvSpPr>
            <a:spLocks noGrp="1"/>
          </p:cNvSpPr>
          <p:nvPr>
            <p:ph type="body" sz="quarter" idx="26"/>
          </p:nvPr>
        </p:nvSpPr>
        <p:spPr>
          <a:xfrm>
            <a:off x="375015" y="3511637"/>
            <a:ext cx="4714959" cy="2740076"/>
          </a:xfrm>
        </p:spPr>
        <p:txBody>
          <a:bodyPr lIns="0">
            <a:noAutofit/>
          </a:bodyPr>
          <a:lstStyle>
            <a:lvl1pPr marL="0" indent="0">
              <a:lnSpc>
                <a:spcPct val="100000"/>
              </a:lnSpc>
              <a:spcAft>
                <a:spcPts val="600"/>
              </a:spcAft>
              <a:buNone/>
              <a:defRPr sz="1000"/>
            </a:lvl1pPr>
          </a:lstStyle>
          <a:p>
            <a:pPr lvl="0"/>
            <a:endParaRPr lang="en-US" dirty="0"/>
          </a:p>
        </p:txBody>
      </p:sp>
      <p:sp>
        <p:nvSpPr>
          <p:cNvPr id="15" name="Text Placeholder 45">
            <a:extLst>
              <a:ext uri="{FF2B5EF4-FFF2-40B4-BE49-F238E27FC236}">
                <a16:creationId xmlns:a16="http://schemas.microsoft.com/office/drawing/2014/main" id="{A57FF334-1EE5-454E-A274-64DA616D3435}"/>
              </a:ext>
            </a:extLst>
          </p:cNvPr>
          <p:cNvSpPr>
            <a:spLocks noGrp="1"/>
          </p:cNvSpPr>
          <p:nvPr>
            <p:ph type="body" sz="quarter" idx="27"/>
          </p:nvPr>
        </p:nvSpPr>
        <p:spPr>
          <a:xfrm>
            <a:off x="375015" y="1375749"/>
            <a:ext cx="4714960" cy="363768"/>
          </a:xfrm>
        </p:spPr>
        <p:txBody>
          <a:bodyPr lIns="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2"/>
                </a:solidFill>
              </a:defRPr>
            </a:lvl1pPr>
          </a:lstStyle>
          <a:p>
            <a:pPr algn="l"/>
            <a:endParaRPr lang="en-US" sz="1200" b="1" dirty="0">
              <a:solidFill>
                <a:srgbClr val="F5646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349522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Practice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DEB1D77-79CA-4064-8D08-008F449668CD}"/>
              </a:ext>
            </a:extLst>
          </p:cNvPr>
          <p:cNvSpPr>
            <a:spLocks noGrp="1"/>
          </p:cNvSpPr>
          <p:nvPr>
            <p:ph type="pic" sz="quarter" idx="35" hasCustomPrompt="1"/>
          </p:nvPr>
        </p:nvSpPr>
        <p:spPr>
          <a:xfrm>
            <a:off x="5751513" y="0"/>
            <a:ext cx="3392487" cy="6858000"/>
          </a:xfrm>
          <a:solidFill>
            <a:schemeClr val="accent1"/>
          </a:solidFill>
        </p:spPr>
        <p:txBody>
          <a:bodyPr/>
          <a:lstStyle>
            <a:lvl1pPr marL="0" indent="0" algn="r">
              <a:buFontTx/>
              <a:buNone/>
              <a:defRPr>
                <a:solidFill>
                  <a:schemeClr val="bg1"/>
                </a:solidFill>
              </a:defRPr>
            </a:lvl1pPr>
          </a:lstStyle>
          <a:p>
            <a:r>
              <a:rPr lang="en-US" dirty="0"/>
              <a:t>Picture Placeholder</a:t>
            </a:r>
          </a:p>
        </p:txBody>
      </p:sp>
      <p:sp>
        <p:nvSpPr>
          <p:cNvPr id="6" name="Rectangle 5">
            <a:extLst>
              <a:ext uri="{FF2B5EF4-FFF2-40B4-BE49-F238E27FC236}">
                <a16:creationId xmlns:a16="http://schemas.microsoft.com/office/drawing/2014/main" id="{F9909B68-ED22-42AF-9D38-661D00331A7A}"/>
              </a:ext>
            </a:extLst>
          </p:cNvPr>
          <p:cNvSpPr/>
          <p:nvPr userDrawn="1"/>
        </p:nvSpPr>
        <p:spPr>
          <a:xfrm>
            <a:off x="5751576" y="0"/>
            <a:ext cx="3392424" cy="6858000"/>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4">
              <a:solidFill>
                <a:srgbClr val="1F4D64"/>
              </a:solidFill>
            </a:endParaRPr>
          </a:p>
        </p:txBody>
      </p:sp>
      <p:sp>
        <p:nvSpPr>
          <p:cNvPr id="18" name="Rectangle 17">
            <a:extLst>
              <a:ext uri="{FF2B5EF4-FFF2-40B4-BE49-F238E27FC236}">
                <a16:creationId xmlns:a16="http://schemas.microsoft.com/office/drawing/2014/main" id="{124B2CA3-E54D-466C-88A8-8C03BF3D69EB}"/>
              </a:ext>
            </a:extLst>
          </p:cNvPr>
          <p:cNvSpPr/>
          <p:nvPr userDrawn="1"/>
        </p:nvSpPr>
        <p:spPr>
          <a:xfrm>
            <a:off x="8653024" y="6502738"/>
            <a:ext cx="290464" cy="200055"/>
          </a:xfrm>
          <a:prstGeom prst="rect">
            <a:avLst/>
          </a:prstGeom>
        </p:spPr>
        <p:txBody>
          <a:bodyPr wrap="none">
            <a:spAutoFit/>
          </a:bodyPr>
          <a:lstStyle/>
          <a:p>
            <a:fld id="{684A41F7-8966-4ED9-BA1F-8EBC30B2B5A8}" type="slidenum">
              <a:rPr lang="en-GB" sz="700">
                <a:solidFill>
                  <a:schemeClr val="bg1"/>
                </a:solidFill>
              </a:rPr>
              <a:pPr/>
              <a:t>‹#›</a:t>
            </a:fld>
            <a:endParaRPr lang="en-US" sz="700">
              <a:solidFill>
                <a:schemeClr val="bg1"/>
              </a:solidFill>
            </a:endParaRPr>
          </a:p>
        </p:txBody>
      </p:sp>
      <p:sp>
        <p:nvSpPr>
          <p:cNvPr id="16" name="Text Placeholder 35">
            <a:extLst>
              <a:ext uri="{FF2B5EF4-FFF2-40B4-BE49-F238E27FC236}">
                <a16:creationId xmlns:a16="http://schemas.microsoft.com/office/drawing/2014/main" id="{756EFCD2-688D-4C25-81E7-E8F65A7471DC}"/>
              </a:ext>
            </a:extLst>
          </p:cNvPr>
          <p:cNvSpPr>
            <a:spLocks noGrp="1"/>
          </p:cNvSpPr>
          <p:nvPr>
            <p:ph type="body" sz="quarter" idx="16" hasCustomPrompt="1"/>
          </p:nvPr>
        </p:nvSpPr>
        <p:spPr>
          <a:xfrm>
            <a:off x="6192774" y="539210"/>
            <a:ext cx="1746667" cy="585579"/>
          </a:xfrm>
        </p:spPr>
        <p:txBody>
          <a:bodyPr lIns="0" anchor="b">
            <a:noAutofit/>
          </a:bodyPr>
          <a:lstStyle>
            <a:lvl1pPr marL="0" indent="0" algn="l">
              <a:buNone/>
              <a:defRPr sz="3600" spc="50" baseline="0">
                <a:solidFill>
                  <a:schemeClr val="accent2"/>
                </a:solidFill>
              </a:defRPr>
            </a:lvl1pPr>
          </a:lstStyle>
          <a:p>
            <a:pPr lvl="0"/>
            <a:r>
              <a:rPr lang="en-US" dirty="0"/>
              <a:t>#</a:t>
            </a:r>
          </a:p>
        </p:txBody>
      </p:sp>
      <p:sp>
        <p:nvSpPr>
          <p:cNvPr id="17" name="Text Placeholder 27">
            <a:extLst>
              <a:ext uri="{FF2B5EF4-FFF2-40B4-BE49-F238E27FC236}">
                <a16:creationId xmlns:a16="http://schemas.microsoft.com/office/drawing/2014/main" id="{7B87972C-384C-45CB-B162-1519B9E53E49}"/>
              </a:ext>
            </a:extLst>
          </p:cNvPr>
          <p:cNvSpPr>
            <a:spLocks noGrp="1"/>
          </p:cNvSpPr>
          <p:nvPr>
            <p:ph type="body" sz="quarter" idx="17"/>
          </p:nvPr>
        </p:nvSpPr>
        <p:spPr>
          <a:xfrm>
            <a:off x="6192206" y="1141828"/>
            <a:ext cx="1747235" cy="246221"/>
          </a:xfrm>
        </p:spPr>
        <p:txBody>
          <a:bodyPr lIns="0" rIns="0">
            <a:spAutoFit/>
          </a:bodyPr>
          <a:lstStyle>
            <a:lvl1pPr marL="0" indent="0" algn="l">
              <a:spcBef>
                <a:spcPts val="933"/>
              </a:spcBef>
              <a:buNone/>
              <a:defRPr sz="1000" spc="0" baseline="0">
                <a:solidFill>
                  <a:schemeClr val="bg1"/>
                </a:solidFill>
              </a:defRPr>
            </a:lvl1pPr>
          </a:lstStyle>
          <a:p>
            <a:pPr lvl="0"/>
            <a:endParaRPr lang="en-US" dirty="0"/>
          </a:p>
        </p:txBody>
      </p:sp>
      <p:sp>
        <p:nvSpPr>
          <p:cNvPr id="19" name="Text Placeholder 35">
            <a:extLst>
              <a:ext uri="{FF2B5EF4-FFF2-40B4-BE49-F238E27FC236}">
                <a16:creationId xmlns:a16="http://schemas.microsoft.com/office/drawing/2014/main" id="{567BA9D4-57BF-4256-AE97-1A9536E2DACE}"/>
              </a:ext>
            </a:extLst>
          </p:cNvPr>
          <p:cNvSpPr>
            <a:spLocks noGrp="1"/>
          </p:cNvSpPr>
          <p:nvPr>
            <p:ph type="body" sz="quarter" idx="28" hasCustomPrompt="1"/>
          </p:nvPr>
        </p:nvSpPr>
        <p:spPr>
          <a:xfrm>
            <a:off x="6192206" y="1921361"/>
            <a:ext cx="1746667" cy="585579"/>
          </a:xfrm>
        </p:spPr>
        <p:txBody>
          <a:bodyPr lIns="0" anchor="b">
            <a:noAutofit/>
          </a:bodyPr>
          <a:lstStyle>
            <a:lvl1pPr marL="0" indent="0" algn="l">
              <a:buNone/>
              <a:defRPr sz="3600" spc="50" baseline="0">
                <a:solidFill>
                  <a:schemeClr val="accent2"/>
                </a:solidFill>
              </a:defRPr>
            </a:lvl1pPr>
          </a:lstStyle>
          <a:p>
            <a:pPr lvl="0"/>
            <a:r>
              <a:rPr lang="en-US" dirty="0"/>
              <a:t>#</a:t>
            </a:r>
          </a:p>
        </p:txBody>
      </p:sp>
      <p:sp>
        <p:nvSpPr>
          <p:cNvPr id="23" name="Text Placeholder 27">
            <a:extLst>
              <a:ext uri="{FF2B5EF4-FFF2-40B4-BE49-F238E27FC236}">
                <a16:creationId xmlns:a16="http://schemas.microsoft.com/office/drawing/2014/main" id="{DDEF78FF-93FC-45F1-8EE3-9DCD4385FD1E}"/>
              </a:ext>
            </a:extLst>
          </p:cNvPr>
          <p:cNvSpPr>
            <a:spLocks noGrp="1"/>
          </p:cNvSpPr>
          <p:nvPr>
            <p:ph type="body" sz="quarter" idx="29"/>
          </p:nvPr>
        </p:nvSpPr>
        <p:spPr>
          <a:xfrm>
            <a:off x="6191638" y="2523979"/>
            <a:ext cx="1747235" cy="246221"/>
          </a:xfrm>
        </p:spPr>
        <p:txBody>
          <a:bodyPr lIns="0" rIns="0">
            <a:spAutoFit/>
          </a:bodyPr>
          <a:lstStyle>
            <a:lvl1pPr marL="0" indent="0" algn="l">
              <a:spcBef>
                <a:spcPts val="933"/>
              </a:spcBef>
              <a:buNone/>
              <a:defRPr sz="1000" spc="0" baseline="0">
                <a:solidFill>
                  <a:schemeClr val="bg1"/>
                </a:solidFill>
              </a:defRPr>
            </a:lvl1pPr>
          </a:lstStyle>
          <a:p>
            <a:pPr lvl="0"/>
            <a:endParaRPr lang="en-US" dirty="0"/>
          </a:p>
        </p:txBody>
      </p:sp>
      <p:sp>
        <p:nvSpPr>
          <p:cNvPr id="24" name="Text Placeholder 35">
            <a:extLst>
              <a:ext uri="{FF2B5EF4-FFF2-40B4-BE49-F238E27FC236}">
                <a16:creationId xmlns:a16="http://schemas.microsoft.com/office/drawing/2014/main" id="{BA0B1A70-35E2-46C9-971F-7428F13730B1}"/>
              </a:ext>
            </a:extLst>
          </p:cNvPr>
          <p:cNvSpPr>
            <a:spLocks noGrp="1"/>
          </p:cNvSpPr>
          <p:nvPr>
            <p:ph type="body" sz="quarter" idx="30" hasCustomPrompt="1"/>
          </p:nvPr>
        </p:nvSpPr>
        <p:spPr>
          <a:xfrm>
            <a:off x="6201319" y="3302598"/>
            <a:ext cx="1746667" cy="585579"/>
          </a:xfrm>
        </p:spPr>
        <p:txBody>
          <a:bodyPr lIns="0" anchor="b">
            <a:noAutofit/>
          </a:bodyPr>
          <a:lstStyle>
            <a:lvl1pPr marL="0" indent="0" algn="l">
              <a:buNone/>
              <a:defRPr sz="3600" spc="50" baseline="0">
                <a:solidFill>
                  <a:schemeClr val="accent2"/>
                </a:solidFill>
              </a:defRPr>
            </a:lvl1pPr>
          </a:lstStyle>
          <a:p>
            <a:pPr lvl="0"/>
            <a:r>
              <a:rPr lang="en-US" dirty="0"/>
              <a:t>#</a:t>
            </a:r>
          </a:p>
        </p:txBody>
      </p:sp>
      <p:sp>
        <p:nvSpPr>
          <p:cNvPr id="25" name="Text Placeholder 27">
            <a:extLst>
              <a:ext uri="{FF2B5EF4-FFF2-40B4-BE49-F238E27FC236}">
                <a16:creationId xmlns:a16="http://schemas.microsoft.com/office/drawing/2014/main" id="{E159D0F3-A642-4F56-9D52-B6030F14A686}"/>
              </a:ext>
            </a:extLst>
          </p:cNvPr>
          <p:cNvSpPr>
            <a:spLocks noGrp="1"/>
          </p:cNvSpPr>
          <p:nvPr>
            <p:ph type="body" sz="quarter" idx="31"/>
          </p:nvPr>
        </p:nvSpPr>
        <p:spPr>
          <a:xfrm>
            <a:off x="6200751" y="3905216"/>
            <a:ext cx="1747235" cy="246221"/>
          </a:xfrm>
        </p:spPr>
        <p:txBody>
          <a:bodyPr lIns="0" rIns="0">
            <a:spAutoFit/>
          </a:bodyPr>
          <a:lstStyle>
            <a:lvl1pPr marL="0" indent="0" algn="l">
              <a:spcBef>
                <a:spcPts val="933"/>
              </a:spcBef>
              <a:buNone/>
              <a:defRPr sz="1000" spc="0" baseline="0">
                <a:solidFill>
                  <a:schemeClr val="bg1"/>
                </a:solidFill>
              </a:defRPr>
            </a:lvl1pPr>
          </a:lstStyle>
          <a:p>
            <a:pPr lvl="0"/>
            <a:endParaRPr lang="en-US" dirty="0"/>
          </a:p>
        </p:txBody>
      </p:sp>
      <p:sp>
        <p:nvSpPr>
          <p:cNvPr id="26" name="Text Placeholder 35">
            <a:extLst>
              <a:ext uri="{FF2B5EF4-FFF2-40B4-BE49-F238E27FC236}">
                <a16:creationId xmlns:a16="http://schemas.microsoft.com/office/drawing/2014/main" id="{6C2AEA06-3F09-40AF-9327-BA3D251656FB}"/>
              </a:ext>
            </a:extLst>
          </p:cNvPr>
          <p:cNvSpPr>
            <a:spLocks noGrp="1"/>
          </p:cNvSpPr>
          <p:nvPr>
            <p:ph type="body" sz="quarter" idx="32" hasCustomPrompt="1"/>
          </p:nvPr>
        </p:nvSpPr>
        <p:spPr>
          <a:xfrm>
            <a:off x="6195223" y="4680811"/>
            <a:ext cx="1746667" cy="585579"/>
          </a:xfrm>
        </p:spPr>
        <p:txBody>
          <a:bodyPr lIns="0" anchor="b">
            <a:noAutofit/>
          </a:bodyPr>
          <a:lstStyle>
            <a:lvl1pPr marL="0" indent="0" algn="l">
              <a:buNone/>
              <a:defRPr sz="3600" spc="50" baseline="0">
                <a:solidFill>
                  <a:schemeClr val="accent2"/>
                </a:solidFill>
              </a:defRPr>
            </a:lvl1pPr>
          </a:lstStyle>
          <a:p>
            <a:pPr lvl="0"/>
            <a:r>
              <a:rPr lang="en-US" dirty="0"/>
              <a:t>#</a:t>
            </a:r>
          </a:p>
        </p:txBody>
      </p:sp>
      <p:sp>
        <p:nvSpPr>
          <p:cNvPr id="29" name="Text Placeholder 27">
            <a:extLst>
              <a:ext uri="{FF2B5EF4-FFF2-40B4-BE49-F238E27FC236}">
                <a16:creationId xmlns:a16="http://schemas.microsoft.com/office/drawing/2014/main" id="{3BF1D560-C55E-41F5-8385-B8DF536E7D8F}"/>
              </a:ext>
            </a:extLst>
          </p:cNvPr>
          <p:cNvSpPr>
            <a:spLocks noGrp="1"/>
          </p:cNvSpPr>
          <p:nvPr>
            <p:ph type="body" sz="quarter" idx="33"/>
          </p:nvPr>
        </p:nvSpPr>
        <p:spPr>
          <a:xfrm>
            <a:off x="6194655" y="5283429"/>
            <a:ext cx="1747235" cy="246221"/>
          </a:xfrm>
        </p:spPr>
        <p:txBody>
          <a:bodyPr lIns="0" rIns="0">
            <a:spAutoFit/>
          </a:bodyPr>
          <a:lstStyle>
            <a:lvl1pPr marL="0" indent="0" algn="l">
              <a:spcBef>
                <a:spcPts val="933"/>
              </a:spcBef>
              <a:buNone/>
              <a:defRPr sz="1000" spc="0" baseline="0">
                <a:solidFill>
                  <a:schemeClr val="bg1"/>
                </a:solidFill>
              </a:defRPr>
            </a:lvl1pPr>
          </a:lstStyle>
          <a:p>
            <a:pPr lvl="0"/>
            <a:endParaRPr lang="en-US" dirty="0"/>
          </a:p>
        </p:txBody>
      </p:sp>
      <p:sp>
        <p:nvSpPr>
          <p:cNvPr id="30" name="Text Placeholder 45">
            <a:extLst>
              <a:ext uri="{FF2B5EF4-FFF2-40B4-BE49-F238E27FC236}">
                <a16:creationId xmlns:a16="http://schemas.microsoft.com/office/drawing/2014/main" id="{3DB58DC9-2EC3-4C7F-9B39-2B037068CFF0}"/>
              </a:ext>
            </a:extLst>
          </p:cNvPr>
          <p:cNvSpPr>
            <a:spLocks noGrp="1"/>
          </p:cNvSpPr>
          <p:nvPr>
            <p:ph type="body" sz="quarter" idx="34"/>
          </p:nvPr>
        </p:nvSpPr>
        <p:spPr>
          <a:xfrm>
            <a:off x="6191638" y="6036133"/>
            <a:ext cx="1746666" cy="123111"/>
          </a:xfrm>
        </p:spPr>
        <p:txBody>
          <a:bodyPr wrap="square" lIns="0" tIns="0" rIns="0" bIns="0">
            <a:spAutoFit/>
          </a:bodyPr>
          <a:lstStyle>
            <a:lvl1pPr marL="0" indent="0" algn="l">
              <a:buNone/>
              <a:defRPr sz="800" i="1">
                <a:solidFill>
                  <a:schemeClr val="accent4"/>
                </a:solidFill>
              </a:defRPr>
            </a:lvl1pPr>
          </a:lstStyle>
          <a:p>
            <a:pPr lvl="0"/>
            <a:endParaRPr lang="en-US" dirty="0"/>
          </a:p>
        </p:txBody>
      </p:sp>
      <p:sp>
        <p:nvSpPr>
          <p:cNvPr id="31" name="Text Placeholder 45">
            <a:extLst>
              <a:ext uri="{FF2B5EF4-FFF2-40B4-BE49-F238E27FC236}">
                <a16:creationId xmlns:a16="http://schemas.microsoft.com/office/drawing/2014/main" id="{F2A349BC-54A0-43BD-BA78-361948B332DC}"/>
              </a:ext>
            </a:extLst>
          </p:cNvPr>
          <p:cNvSpPr>
            <a:spLocks noGrp="1"/>
          </p:cNvSpPr>
          <p:nvPr>
            <p:ph type="body" sz="quarter" idx="25"/>
          </p:nvPr>
        </p:nvSpPr>
        <p:spPr>
          <a:xfrm>
            <a:off x="366133" y="1939777"/>
            <a:ext cx="4715215" cy="1371600"/>
          </a:xfrm>
        </p:spPr>
        <p:txBody>
          <a:bodyPr lIns="0" anchor="b">
            <a:noAutofit/>
          </a:bodyPr>
          <a:lstStyle>
            <a:lvl1pPr marL="0" indent="0" algn="l">
              <a:lnSpc>
                <a:spcPct val="100000"/>
              </a:lnSpc>
              <a:spcBef>
                <a:spcPts val="0"/>
              </a:spcBef>
              <a:buNone/>
              <a:defRPr sz="3600" spc="200" baseline="0">
                <a:solidFill>
                  <a:schemeClr val="accent1"/>
                </a:solidFill>
              </a:defRPr>
            </a:lvl1pPr>
          </a:lstStyle>
          <a:p>
            <a:pPr lvl="0"/>
            <a:endParaRPr lang="en-US" dirty="0"/>
          </a:p>
        </p:txBody>
      </p:sp>
      <p:sp>
        <p:nvSpPr>
          <p:cNvPr id="32" name="Text Placeholder 43">
            <a:extLst>
              <a:ext uri="{FF2B5EF4-FFF2-40B4-BE49-F238E27FC236}">
                <a16:creationId xmlns:a16="http://schemas.microsoft.com/office/drawing/2014/main" id="{49F1D0DD-CD8A-4616-9064-20EEB6F3A657}"/>
              </a:ext>
            </a:extLst>
          </p:cNvPr>
          <p:cNvSpPr>
            <a:spLocks noGrp="1"/>
          </p:cNvSpPr>
          <p:nvPr>
            <p:ph type="body" sz="quarter" idx="26"/>
          </p:nvPr>
        </p:nvSpPr>
        <p:spPr>
          <a:xfrm>
            <a:off x="375015" y="3511637"/>
            <a:ext cx="4714959" cy="2740076"/>
          </a:xfrm>
        </p:spPr>
        <p:txBody>
          <a:bodyPr lIns="0">
            <a:noAutofit/>
          </a:bodyPr>
          <a:lstStyle>
            <a:lvl1pPr marL="0" indent="0">
              <a:lnSpc>
                <a:spcPct val="100000"/>
              </a:lnSpc>
              <a:spcAft>
                <a:spcPts val="600"/>
              </a:spcAft>
              <a:buNone/>
              <a:defRPr sz="1000"/>
            </a:lvl1pPr>
          </a:lstStyle>
          <a:p>
            <a:pPr lvl="0"/>
            <a:endParaRPr lang="en-US" dirty="0"/>
          </a:p>
        </p:txBody>
      </p:sp>
      <p:sp>
        <p:nvSpPr>
          <p:cNvPr id="33" name="Text Placeholder 45">
            <a:extLst>
              <a:ext uri="{FF2B5EF4-FFF2-40B4-BE49-F238E27FC236}">
                <a16:creationId xmlns:a16="http://schemas.microsoft.com/office/drawing/2014/main" id="{1ABE47C9-27B3-41A0-BDD3-00249E40F2F6}"/>
              </a:ext>
            </a:extLst>
          </p:cNvPr>
          <p:cNvSpPr>
            <a:spLocks noGrp="1"/>
          </p:cNvSpPr>
          <p:nvPr>
            <p:ph type="body" sz="quarter" idx="27"/>
          </p:nvPr>
        </p:nvSpPr>
        <p:spPr>
          <a:xfrm>
            <a:off x="375015" y="1375749"/>
            <a:ext cx="4714960" cy="363768"/>
          </a:xfrm>
        </p:spPr>
        <p:txBody>
          <a:bodyPr lIns="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2"/>
                </a:solidFill>
              </a:defRPr>
            </a:lvl1pPr>
          </a:lstStyle>
          <a:p>
            <a:pPr algn="l"/>
            <a:endParaRPr lang="en-US" sz="1200" b="1" dirty="0">
              <a:solidFill>
                <a:srgbClr val="F5646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000151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Practice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909B68-ED22-42AF-9D38-661D00331A7A}"/>
              </a:ext>
            </a:extLst>
          </p:cNvPr>
          <p:cNvSpPr/>
          <p:nvPr userDrawn="1"/>
        </p:nvSpPr>
        <p:spPr>
          <a:xfrm>
            <a:off x="5751576" y="0"/>
            <a:ext cx="3392424" cy="6858000"/>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4">
              <a:solidFill>
                <a:srgbClr val="1F4D64"/>
              </a:solidFill>
            </a:endParaRPr>
          </a:p>
        </p:txBody>
      </p:sp>
      <p:sp>
        <p:nvSpPr>
          <p:cNvPr id="18" name="Rectangle 17">
            <a:extLst>
              <a:ext uri="{FF2B5EF4-FFF2-40B4-BE49-F238E27FC236}">
                <a16:creationId xmlns:a16="http://schemas.microsoft.com/office/drawing/2014/main" id="{124B2CA3-E54D-466C-88A8-8C03BF3D69EB}"/>
              </a:ext>
            </a:extLst>
          </p:cNvPr>
          <p:cNvSpPr/>
          <p:nvPr userDrawn="1"/>
        </p:nvSpPr>
        <p:spPr>
          <a:xfrm>
            <a:off x="8653024" y="6502738"/>
            <a:ext cx="290464" cy="200055"/>
          </a:xfrm>
          <a:prstGeom prst="rect">
            <a:avLst/>
          </a:prstGeom>
        </p:spPr>
        <p:txBody>
          <a:bodyPr wrap="none">
            <a:spAutoFit/>
          </a:bodyPr>
          <a:lstStyle/>
          <a:p>
            <a:fld id="{684A41F7-8966-4ED9-BA1F-8EBC30B2B5A8}" type="slidenum">
              <a:rPr lang="en-GB" sz="700">
                <a:solidFill>
                  <a:schemeClr val="bg1"/>
                </a:solidFill>
              </a:rPr>
              <a:pPr/>
              <a:t>‹#›</a:t>
            </a:fld>
            <a:endParaRPr lang="en-US" sz="700">
              <a:solidFill>
                <a:schemeClr val="bg1"/>
              </a:solidFill>
            </a:endParaRPr>
          </a:p>
        </p:txBody>
      </p:sp>
      <p:sp>
        <p:nvSpPr>
          <p:cNvPr id="25" name="Text Placeholder 45">
            <a:extLst>
              <a:ext uri="{FF2B5EF4-FFF2-40B4-BE49-F238E27FC236}">
                <a16:creationId xmlns:a16="http://schemas.microsoft.com/office/drawing/2014/main" id="{B4ED80A6-E66D-479F-9972-ADFB874771B2}"/>
              </a:ext>
            </a:extLst>
          </p:cNvPr>
          <p:cNvSpPr>
            <a:spLocks noGrp="1"/>
          </p:cNvSpPr>
          <p:nvPr>
            <p:ph type="body" sz="quarter" idx="25"/>
          </p:nvPr>
        </p:nvSpPr>
        <p:spPr>
          <a:xfrm>
            <a:off x="366133" y="952499"/>
            <a:ext cx="4715215" cy="1371600"/>
          </a:xfrm>
        </p:spPr>
        <p:txBody>
          <a:bodyPr lIns="0" anchor="b">
            <a:noAutofit/>
          </a:bodyPr>
          <a:lstStyle>
            <a:lvl1pPr marL="0" indent="0" algn="l">
              <a:lnSpc>
                <a:spcPct val="100000"/>
              </a:lnSpc>
              <a:spcBef>
                <a:spcPts val="0"/>
              </a:spcBef>
              <a:buNone/>
              <a:defRPr sz="3600" spc="200" baseline="0">
                <a:solidFill>
                  <a:schemeClr val="accent1"/>
                </a:solidFill>
              </a:defRPr>
            </a:lvl1pPr>
          </a:lstStyle>
          <a:p>
            <a:pPr lvl="0"/>
            <a:endParaRPr lang="en-US" dirty="0"/>
          </a:p>
        </p:txBody>
      </p:sp>
      <p:sp>
        <p:nvSpPr>
          <p:cNvPr id="26" name="Text Placeholder 43">
            <a:extLst>
              <a:ext uri="{FF2B5EF4-FFF2-40B4-BE49-F238E27FC236}">
                <a16:creationId xmlns:a16="http://schemas.microsoft.com/office/drawing/2014/main" id="{02AF7E5E-459A-4AF3-A012-D88818E644CA}"/>
              </a:ext>
            </a:extLst>
          </p:cNvPr>
          <p:cNvSpPr>
            <a:spLocks noGrp="1"/>
          </p:cNvSpPr>
          <p:nvPr>
            <p:ph type="body" sz="quarter" idx="26"/>
          </p:nvPr>
        </p:nvSpPr>
        <p:spPr>
          <a:xfrm>
            <a:off x="375015" y="2523979"/>
            <a:ext cx="4714959" cy="3558040"/>
          </a:xfrm>
        </p:spPr>
        <p:txBody>
          <a:bodyPr lIns="0">
            <a:noAutofit/>
          </a:bodyPr>
          <a:lstStyle>
            <a:lvl1pPr marL="0" indent="0">
              <a:lnSpc>
                <a:spcPct val="100000"/>
              </a:lnSpc>
              <a:spcAft>
                <a:spcPts val="600"/>
              </a:spcAft>
              <a:buNone/>
              <a:defRPr sz="1000"/>
            </a:lvl1pPr>
          </a:lstStyle>
          <a:p>
            <a:pPr lvl="0"/>
            <a:endParaRPr lang="en-US" dirty="0"/>
          </a:p>
        </p:txBody>
      </p:sp>
      <p:sp>
        <p:nvSpPr>
          <p:cNvPr id="16" name="Text Placeholder 35">
            <a:extLst>
              <a:ext uri="{FF2B5EF4-FFF2-40B4-BE49-F238E27FC236}">
                <a16:creationId xmlns:a16="http://schemas.microsoft.com/office/drawing/2014/main" id="{701C8C38-E2D8-4F12-B1B0-C88A1E85A7A7}"/>
              </a:ext>
            </a:extLst>
          </p:cNvPr>
          <p:cNvSpPr>
            <a:spLocks noGrp="1"/>
          </p:cNvSpPr>
          <p:nvPr>
            <p:ph type="body" sz="quarter" idx="16" hasCustomPrompt="1"/>
          </p:nvPr>
        </p:nvSpPr>
        <p:spPr>
          <a:xfrm>
            <a:off x="6192774" y="539210"/>
            <a:ext cx="1746667" cy="585579"/>
          </a:xfrm>
        </p:spPr>
        <p:txBody>
          <a:bodyPr lIns="0" anchor="b">
            <a:noAutofit/>
          </a:bodyPr>
          <a:lstStyle>
            <a:lvl1pPr marL="0" indent="0" algn="l">
              <a:buNone/>
              <a:defRPr sz="3600" spc="50" baseline="0">
                <a:solidFill>
                  <a:schemeClr val="accent2"/>
                </a:solidFill>
              </a:defRPr>
            </a:lvl1pPr>
          </a:lstStyle>
          <a:p>
            <a:pPr lvl="0"/>
            <a:r>
              <a:rPr lang="en-US" dirty="0"/>
              <a:t>#</a:t>
            </a:r>
          </a:p>
        </p:txBody>
      </p:sp>
      <p:sp>
        <p:nvSpPr>
          <p:cNvPr id="17" name="Text Placeholder 27">
            <a:extLst>
              <a:ext uri="{FF2B5EF4-FFF2-40B4-BE49-F238E27FC236}">
                <a16:creationId xmlns:a16="http://schemas.microsoft.com/office/drawing/2014/main" id="{975C0C4E-CD52-4264-8113-4F2663678209}"/>
              </a:ext>
            </a:extLst>
          </p:cNvPr>
          <p:cNvSpPr>
            <a:spLocks noGrp="1"/>
          </p:cNvSpPr>
          <p:nvPr>
            <p:ph type="body" sz="quarter" idx="17"/>
          </p:nvPr>
        </p:nvSpPr>
        <p:spPr>
          <a:xfrm>
            <a:off x="6192206" y="1141828"/>
            <a:ext cx="1747235" cy="246221"/>
          </a:xfrm>
        </p:spPr>
        <p:txBody>
          <a:bodyPr lIns="0" rIns="0">
            <a:spAutoFit/>
          </a:bodyPr>
          <a:lstStyle>
            <a:lvl1pPr marL="0" indent="0" algn="l">
              <a:spcBef>
                <a:spcPts val="933"/>
              </a:spcBef>
              <a:buNone/>
              <a:defRPr sz="1000" spc="0" baseline="0">
                <a:solidFill>
                  <a:schemeClr val="bg1"/>
                </a:solidFill>
              </a:defRPr>
            </a:lvl1pPr>
          </a:lstStyle>
          <a:p>
            <a:pPr lvl="0"/>
            <a:endParaRPr lang="en-US" dirty="0"/>
          </a:p>
        </p:txBody>
      </p:sp>
      <p:sp>
        <p:nvSpPr>
          <p:cNvPr id="19" name="Text Placeholder 35">
            <a:extLst>
              <a:ext uri="{FF2B5EF4-FFF2-40B4-BE49-F238E27FC236}">
                <a16:creationId xmlns:a16="http://schemas.microsoft.com/office/drawing/2014/main" id="{5D4C59AB-BFEF-43E5-AA11-B44882520640}"/>
              </a:ext>
            </a:extLst>
          </p:cNvPr>
          <p:cNvSpPr>
            <a:spLocks noGrp="1"/>
          </p:cNvSpPr>
          <p:nvPr>
            <p:ph type="body" sz="quarter" idx="28" hasCustomPrompt="1"/>
          </p:nvPr>
        </p:nvSpPr>
        <p:spPr>
          <a:xfrm>
            <a:off x="6192206" y="1921361"/>
            <a:ext cx="1746667" cy="585579"/>
          </a:xfrm>
        </p:spPr>
        <p:txBody>
          <a:bodyPr lIns="0" anchor="b">
            <a:noAutofit/>
          </a:bodyPr>
          <a:lstStyle>
            <a:lvl1pPr marL="0" indent="0" algn="l">
              <a:buNone/>
              <a:defRPr sz="3600" spc="50" baseline="0">
                <a:solidFill>
                  <a:schemeClr val="accent2"/>
                </a:solidFill>
              </a:defRPr>
            </a:lvl1pPr>
          </a:lstStyle>
          <a:p>
            <a:pPr lvl="0"/>
            <a:r>
              <a:rPr lang="en-US" dirty="0"/>
              <a:t>#</a:t>
            </a:r>
          </a:p>
        </p:txBody>
      </p:sp>
      <p:sp>
        <p:nvSpPr>
          <p:cNvPr id="20" name="Text Placeholder 27">
            <a:extLst>
              <a:ext uri="{FF2B5EF4-FFF2-40B4-BE49-F238E27FC236}">
                <a16:creationId xmlns:a16="http://schemas.microsoft.com/office/drawing/2014/main" id="{414EB660-F2CE-47D0-85E4-AFF40FC78E1E}"/>
              </a:ext>
            </a:extLst>
          </p:cNvPr>
          <p:cNvSpPr>
            <a:spLocks noGrp="1"/>
          </p:cNvSpPr>
          <p:nvPr>
            <p:ph type="body" sz="quarter" idx="29"/>
          </p:nvPr>
        </p:nvSpPr>
        <p:spPr>
          <a:xfrm>
            <a:off x="6191638" y="2523979"/>
            <a:ext cx="1747235" cy="246221"/>
          </a:xfrm>
        </p:spPr>
        <p:txBody>
          <a:bodyPr lIns="0" rIns="0">
            <a:spAutoFit/>
          </a:bodyPr>
          <a:lstStyle>
            <a:lvl1pPr marL="0" indent="0" algn="l">
              <a:spcBef>
                <a:spcPts val="933"/>
              </a:spcBef>
              <a:buNone/>
              <a:defRPr sz="1000" spc="0" baseline="0">
                <a:solidFill>
                  <a:schemeClr val="bg1"/>
                </a:solidFill>
              </a:defRPr>
            </a:lvl1pPr>
          </a:lstStyle>
          <a:p>
            <a:pPr lvl="0"/>
            <a:endParaRPr lang="en-US" dirty="0"/>
          </a:p>
        </p:txBody>
      </p:sp>
      <p:sp>
        <p:nvSpPr>
          <p:cNvPr id="21" name="Text Placeholder 35">
            <a:extLst>
              <a:ext uri="{FF2B5EF4-FFF2-40B4-BE49-F238E27FC236}">
                <a16:creationId xmlns:a16="http://schemas.microsoft.com/office/drawing/2014/main" id="{E9245849-6023-4CDD-B36B-CAC6C300ED9A}"/>
              </a:ext>
            </a:extLst>
          </p:cNvPr>
          <p:cNvSpPr>
            <a:spLocks noGrp="1"/>
          </p:cNvSpPr>
          <p:nvPr>
            <p:ph type="body" sz="quarter" idx="30" hasCustomPrompt="1"/>
          </p:nvPr>
        </p:nvSpPr>
        <p:spPr>
          <a:xfrm>
            <a:off x="6201319" y="3302598"/>
            <a:ext cx="1746667" cy="585579"/>
          </a:xfrm>
        </p:spPr>
        <p:txBody>
          <a:bodyPr lIns="0" anchor="b">
            <a:noAutofit/>
          </a:bodyPr>
          <a:lstStyle>
            <a:lvl1pPr marL="0" indent="0" algn="l">
              <a:buNone/>
              <a:defRPr sz="3600" spc="50" baseline="0">
                <a:solidFill>
                  <a:schemeClr val="accent2"/>
                </a:solidFill>
              </a:defRPr>
            </a:lvl1pPr>
          </a:lstStyle>
          <a:p>
            <a:pPr lvl="0"/>
            <a:r>
              <a:rPr lang="en-US" dirty="0"/>
              <a:t>#</a:t>
            </a:r>
          </a:p>
        </p:txBody>
      </p:sp>
      <p:sp>
        <p:nvSpPr>
          <p:cNvPr id="22" name="Text Placeholder 27">
            <a:extLst>
              <a:ext uri="{FF2B5EF4-FFF2-40B4-BE49-F238E27FC236}">
                <a16:creationId xmlns:a16="http://schemas.microsoft.com/office/drawing/2014/main" id="{5A2AB791-3E78-45AE-A803-7A7E14882028}"/>
              </a:ext>
            </a:extLst>
          </p:cNvPr>
          <p:cNvSpPr>
            <a:spLocks noGrp="1"/>
          </p:cNvSpPr>
          <p:nvPr>
            <p:ph type="body" sz="quarter" idx="31"/>
          </p:nvPr>
        </p:nvSpPr>
        <p:spPr>
          <a:xfrm>
            <a:off x="6200751" y="3905216"/>
            <a:ext cx="1747235" cy="246221"/>
          </a:xfrm>
        </p:spPr>
        <p:txBody>
          <a:bodyPr lIns="0" rIns="0">
            <a:spAutoFit/>
          </a:bodyPr>
          <a:lstStyle>
            <a:lvl1pPr marL="0" indent="0" algn="l">
              <a:spcBef>
                <a:spcPts val="933"/>
              </a:spcBef>
              <a:buNone/>
              <a:defRPr sz="1000" spc="0" baseline="0">
                <a:solidFill>
                  <a:schemeClr val="bg1"/>
                </a:solidFill>
              </a:defRPr>
            </a:lvl1pPr>
          </a:lstStyle>
          <a:p>
            <a:pPr lvl="0"/>
            <a:endParaRPr lang="en-US" dirty="0"/>
          </a:p>
        </p:txBody>
      </p:sp>
      <p:sp>
        <p:nvSpPr>
          <p:cNvPr id="23" name="Text Placeholder 35">
            <a:extLst>
              <a:ext uri="{FF2B5EF4-FFF2-40B4-BE49-F238E27FC236}">
                <a16:creationId xmlns:a16="http://schemas.microsoft.com/office/drawing/2014/main" id="{2BA6B3A0-D868-448A-A2C8-3B30B1B0CA2D}"/>
              </a:ext>
            </a:extLst>
          </p:cNvPr>
          <p:cNvSpPr>
            <a:spLocks noGrp="1"/>
          </p:cNvSpPr>
          <p:nvPr>
            <p:ph type="body" sz="quarter" idx="32" hasCustomPrompt="1"/>
          </p:nvPr>
        </p:nvSpPr>
        <p:spPr>
          <a:xfrm>
            <a:off x="6195223" y="4680811"/>
            <a:ext cx="1746667" cy="585579"/>
          </a:xfrm>
        </p:spPr>
        <p:txBody>
          <a:bodyPr lIns="0" anchor="b">
            <a:noAutofit/>
          </a:bodyPr>
          <a:lstStyle>
            <a:lvl1pPr marL="0" indent="0" algn="l">
              <a:buNone/>
              <a:defRPr sz="3600" spc="50" baseline="0">
                <a:solidFill>
                  <a:schemeClr val="accent2"/>
                </a:solidFill>
              </a:defRPr>
            </a:lvl1pPr>
          </a:lstStyle>
          <a:p>
            <a:pPr lvl="0"/>
            <a:r>
              <a:rPr lang="en-US" dirty="0"/>
              <a:t>#</a:t>
            </a:r>
          </a:p>
        </p:txBody>
      </p:sp>
      <p:sp>
        <p:nvSpPr>
          <p:cNvPr id="24" name="Text Placeholder 27">
            <a:extLst>
              <a:ext uri="{FF2B5EF4-FFF2-40B4-BE49-F238E27FC236}">
                <a16:creationId xmlns:a16="http://schemas.microsoft.com/office/drawing/2014/main" id="{858B098F-38A8-4911-A3CA-3493F2504653}"/>
              </a:ext>
            </a:extLst>
          </p:cNvPr>
          <p:cNvSpPr>
            <a:spLocks noGrp="1"/>
          </p:cNvSpPr>
          <p:nvPr>
            <p:ph type="body" sz="quarter" idx="33"/>
          </p:nvPr>
        </p:nvSpPr>
        <p:spPr>
          <a:xfrm>
            <a:off x="6194655" y="5283429"/>
            <a:ext cx="1747235" cy="246221"/>
          </a:xfrm>
        </p:spPr>
        <p:txBody>
          <a:bodyPr lIns="0" rIns="0">
            <a:spAutoFit/>
          </a:bodyPr>
          <a:lstStyle>
            <a:lvl1pPr marL="0" indent="0" algn="l">
              <a:spcBef>
                <a:spcPts val="933"/>
              </a:spcBef>
              <a:buNone/>
              <a:defRPr sz="1000" spc="0" baseline="0">
                <a:solidFill>
                  <a:schemeClr val="bg1"/>
                </a:solidFill>
              </a:defRPr>
            </a:lvl1pPr>
          </a:lstStyle>
          <a:p>
            <a:pPr lvl="0"/>
            <a:endParaRPr lang="en-US" dirty="0"/>
          </a:p>
        </p:txBody>
      </p:sp>
      <p:sp>
        <p:nvSpPr>
          <p:cNvPr id="30" name="Text Placeholder 45">
            <a:extLst>
              <a:ext uri="{FF2B5EF4-FFF2-40B4-BE49-F238E27FC236}">
                <a16:creationId xmlns:a16="http://schemas.microsoft.com/office/drawing/2014/main" id="{473E1022-04BC-4254-99FD-141FCA1FD007}"/>
              </a:ext>
            </a:extLst>
          </p:cNvPr>
          <p:cNvSpPr>
            <a:spLocks noGrp="1"/>
          </p:cNvSpPr>
          <p:nvPr>
            <p:ph type="body" sz="quarter" idx="34"/>
          </p:nvPr>
        </p:nvSpPr>
        <p:spPr>
          <a:xfrm>
            <a:off x="6191638" y="6036133"/>
            <a:ext cx="1746666" cy="123111"/>
          </a:xfrm>
        </p:spPr>
        <p:txBody>
          <a:bodyPr wrap="square" lIns="0" tIns="0" rIns="0" bIns="0">
            <a:spAutoFit/>
          </a:bodyPr>
          <a:lstStyle>
            <a:lvl1pPr marL="0" indent="0" algn="l">
              <a:buNone/>
              <a:defRPr sz="800" i="1">
                <a:solidFill>
                  <a:schemeClr val="accent4"/>
                </a:solidFill>
              </a:defRPr>
            </a:lvl1pPr>
          </a:lstStyle>
          <a:p>
            <a:pPr lvl="0"/>
            <a:endParaRPr lang="en-US" dirty="0"/>
          </a:p>
        </p:txBody>
      </p:sp>
      <p:sp>
        <p:nvSpPr>
          <p:cNvPr id="27" name="Title 1">
            <a:extLst>
              <a:ext uri="{FF2B5EF4-FFF2-40B4-BE49-F238E27FC236}">
                <a16:creationId xmlns:a16="http://schemas.microsoft.com/office/drawing/2014/main" id="{5A924749-BBCE-4E7E-BC1E-FACA955AF06E}"/>
              </a:ext>
            </a:extLst>
          </p:cNvPr>
          <p:cNvSpPr>
            <a:spLocks noGrp="1"/>
          </p:cNvSpPr>
          <p:nvPr>
            <p:ph type="title"/>
          </p:nvPr>
        </p:nvSpPr>
        <p:spPr>
          <a:xfrm>
            <a:off x="384048" y="579766"/>
            <a:ext cx="4713287" cy="265976"/>
          </a:xfrm>
        </p:spPr>
        <p:txBody>
          <a:bodyPr lIns="0" tIns="0" rIns="0" bIns="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105559990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Practice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A60F48-D0D6-40C1-9601-EBD299D59F57}"/>
              </a:ext>
            </a:extLst>
          </p:cNvPr>
          <p:cNvSpPr/>
          <p:nvPr userDrawn="1"/>
        </p:nvSpPr>
        <p:spPr>
          <a:xfrm>
            <a:off x="5549160" y="0"/>
            <a:ext cx="3594841" cy="6858000"/>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1F4D64"/>
              </a:solidFill>
            </a:endParaRPr>
          </a:p>
        </p:txBody>
      </p:sp>
      <p:sp>
        <p:nvSpPr>
          <p:cNvPr id="31" name="Text Placeholder 45">
            <a:extLst>
              <a:ext uri="{FF2B5EF4-FFF2-40B4-BE49-F238E27FC236}">
                <a16:creationId xmlns:a16="http://schemas.microsoft.com/office/drawing/2014/main" id="{BE0C5F46-E2DC-4931-8277-A0CF0999A0AF}"/>
              </a:ext>
            </a:extLst>
          </p:cNvPr>
          <p:cNvSpPr>
            <a:spLocks noGrp="1"/>
          </p:cNvSpPr>
          <p:nvPr>
            <p:ph type="body" sz="quarter" idx="25"/>
          </p:nvPr>
        </p:nvSpPr>
        <p:spPr>
          <a:xfrm>
            <a:off x="366133" y="1939777"/>
            <a:ext cx="4715215" cy="1371600"/>
          </a:xfrm>
        </p:spPr>
        <p:txBody>
          <a:bodyPr lIns="0" anchor="b">
            <a:noAutofit/>
          </a:bodyPr>
          <a:lstStyle>
            <a:lvl1pPr marL="0" indent="0" algn="l">
              <a:lnSpc>
                <a:spcPct val="100000"/>
              </a:lnSpc>
              <a:spcBef>
                <a:spcPts val="0"/>
              </a:spcBef>
              <a:buNone/>
              <a:defRPr sz="3600" spc="200" baseline="0">
                <a:solidFill>
                  <a:schemeClr val="accent1"/>
                </a:solidFill>
              </a:defRPr>
            </a:lvl1pPr>
          </a:lstStyle>
          <a:p>
            <a:pPr lvl="0"/>
            <a:endParaRPr lang="en-US" dirty="0"/>
          </a:p>
        </p:txBody>
      </p:sp>
      <p:sp>
        <p:nvSpPr>
          <p:cNvPr id="32" name="Text Placeholder 43">
            <a:extLst>
              <a:ext uri="{FF2B5EF4-FFF2-40B4-BE49-F238E27FC236}">
                <a16:creationId xmlns:a16="http://schemas.microsoft.com/office/drawing/2014/main" id="{95B47872-8B09-4D5A-AFC2-3F49CDF990A9}"/>
              </a:ext>
            </a:extLst>
          </p:cNvPr>
          <p:cNvSpPr>
            <a:spLocks noGrp="1"/>
          </p:cNvSpPr>
          <p:nvPr>
            <p:ph type="body" sz="quarter" idx="26"/>
          </p:nvPr>
        </p:nvSpPr>
        <p:spPr>
          <a:xfrm>
            <a:off x="375015" y="3511637"/>
            <a:ext cx="4714959" cy="2740076"/>
          </a:xfrm>
        </p:spPr>
        <p:txBody>
          <a:bodyPr lIns="0">
            <a:noAutofit/>
          </a:bodyPr>
          <a:lstStyle>
            <a:lvl1pPr marL="0" indent="0">
              <a:lnSpc>
                <a:spcPct val="100000"/>
              </a:lnSpc>
              <a:spcAft>
                <a:spcPts val="600"/>
              </a:spcAft>
              <a:buNone/>
              <a:defRPr sz="1000"/>
            </a:lvl1pPr>
          </a:lstStyle>
          <a:p>
            <a:pPr lvl="0"/>
            <a:endParaRPr lang="en-US" dirty="0"/>
          </a:p>
        </p:txBody>
      </p:sp>
      <p:sp>
        <p:nvSpPr>
          <p:cNvPr id="33" name="Text Placeholder 45">
            <a:extLst>
              <a:ext uri="{FF2B5EF4-FFF2-40B4-BE49-F238E27FC236}">
                <a16:creationId xmlns:a16="http://schemas.microsoft.com/office/drawing/2014/main" id="{7374BF27-0794-4B90-9089-DE49EFC3B1DD}"/>
              </a:ext>
            </a:extLst>
          </p:cNvPr>
          <p:cNvSpPr>
            <a:spLocks noGrp="1"/>
          </p:cNvSpPr>
          <p:nvPr>
            <p:ph type="body" sz="quarter" idx="27"/>
          </p:nvPr>
        </p:nvSpPr>
        <p:spPr>
          <a:xfrm>
            <a:off x="375015" y="1375749"/>
            <a:ext cx="4714960" cy="363768"/>
          </a:xfrm>
        </p:spPr>
        <p:txBody>
          <a:bodyPr lIns="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2"/>
                </a:solidFill>
              </a:defRPr>
            </a:lvl1pPr>
          </a:lstStyle>
          <a:p>
            <a:pPr algn="l"/>
            <a:endParaRPr lang="en-US" sz="1200" b="1" dirty="0">
              <a:solidFill>
                <a:srgbClr val="F56461"/>
              </a:solidFill>
              <a:latin typeface="Arial" panose="020B0604020202020204" pitchFamily="34" charset="0"/>
              <a:cs typeface="Arial" panose="020B0604020202020204" pitchFamily="34" charset="0"/>
            </a:endParaRPr>
          </a:p>
        </p:txBody>
      </p:sp>
      <p:sp>
        <p:nvSpPr>
          <p:cNvPr id="12" name="Text Placeholder 45">
            <a:extLst>
              <a:ext uri="{FF2B5EF4-FFF2-40B4-BE49-F238E27FC236}">
                <a16:creationId xmlns:a16="http://schemas.microsoft.com/office/drawing/2014/main" id="{BBA2546F-1229-4F37-A1F8-0AFF14567895}"/>
              </a:ext>
            </a:extLst>
          </p:cNvPr>
          <p:cNvSpPr>
            <a:spLocks noGrp="1"/>
          </p:cNvSpPr>
          <p:nvPr>
            <p:ph type="body" sz="quarter" idx="28"/>
          </p:nvPr>
        </p:nvSpPr>
        <p:spPr>
          <a:xfrm>
            <a:off x="6136716" y="1510748"/>
            <a:ext cx="2397683" cy="4972492"/>
          </a:xfrm>
        </p:spPr>
        <p:txBody>
          <a:bodyPr>
            <a:noAutofit/>
          </a:bodyPr>
          <a:lstStyle>
            <a:lvl1pPr marL="171450" indent="-171450" algn="l">
              <a:lnSpc>
                <a:spcPct val="100000"/>
              </a:lnSpc>
              <a:spcAft>
                <a:spcPts val="600"/>
              </a:spcAft>
              <a:buClr>
                <a:srgbClr val="F56461"/>
              </a:buClr>
              <a:buFont typeface="Arial" panose="020B0604020202020204" pitchFamily="34" charset="0"/>
              <a:buChar char="•"/>
              <a:defRPr sz="1200">
                <a:solidFill>
                  <a:schemeClr val="bg1"/>
                </a:solidFill>
              </a:defRPr>
            </a:lvl1pPr>
          </a:lstStyle>
          <a:p>
            <a:pPr lvl="0"/>
            <a:endParaRPr lang="en-US" dirty="0"/>
          </a:p>
        </p:txBody>
      </p:sp>
      <p:sp>
        <p:nvSpPr>
          <p:cNvPr id="13" name="Text Placeholder 45">
            <a:extLst>
              <a:ext uri="{FF2B5EF4-FFF2-40B4-BE49-F238E27FC236}">
                <a16:creationId xmlns:a16="http://schemas.microsoft.com/office/drawing/2014/main" id="{A257B0D8-7B22-455D-B1E4-C16C86A64964}"/>
              </a:ext>
            </a:extLst>
          </p:cNvPr>
          <p:cNvSpPr>
            <a:spLocks noGrp="1"/>
          </p:cNvSpPr>
          <p:nvPr>
            <p:ph type="body" sz="quarter" idx="29"/>
          </p:nvPr>
        </p:nvSpPr>
        <p:spPr>
          <a:xfrm>
            <a:off x="6136716" y="894521"/>
            <a:ext cx="2397683" cy="540338"/>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2"/>
                </a:solidFill>
              </a:defRPr>
            </a:lvl1pPr>
          </a:lstStyle>
          <a:p>
            <a:pPr algn="l"/>
            <a:endParaRPr lang="en-US" sz="1200" b="1" dirty="0">
              <a:solidFill>
                <a:srgbClr val="F5646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C1AE4C6-0406-48CE-8142-F2B391627994}"/>
              </a:ext>
            </a:extLst>
          </p:cNvPr>
          <p:cNvSpPr/>
          <p:nvPr userDrawn="1"/>
        </p:nvSpPr>
        <p:spPr>
          <a:xfrm>
            <a:off x="8650224" y="6501384"/>
            <a:ext cx="295274" cy="200055"/>
          </a:xfrm>
          <a:prstGeom prst="rect">
            <a:avLst/>
          </a:prstGeom>
        </p:spPr>
        <p:txBody>
          <a:bodyPr wrap="none">
            <a:spAutoFit/>
          </a:bodyPr>
          <a:lstStyle/>
          <a:p>
            <a:fld id="{684A41F7-8966-4ED9-BA1F-8EBC30B2B5A8}" type="slidenum">
              <a:rPr lang="en-GB" sz="700">
                <a:solidFill>
                  <a:schemeClr val="bg1"/>
                </a:solidFill>
              </a:rPr>
              <a:pPr/>
              <a:t>‹#›</a:t>
            </a:fld>
            <a:endParaRPr lang="en-US" sz="700" dirty="0">
              <a:solidFill>
                <a:schemeClr val="bg1"/>
              </a:solidFill>
            </a:endParaRPr>
          </a:p>
        </p:txBody>
      </p:sp>
    </p:spTree>
    <p:extLst>
      <p:ext uri="{BB962C8B-B14F-4D97-AF65-F5344CB8AC3E}">
        <p14:creationId xmlns:p14="http://schemas.microsoft.com/office/powerpoint/2010/main" val="2514599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reaker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CFC729-AD2A-488B-82A3-F80C7A54295C}"/>
              </a:ext>
            </a:extLst>
          </p:cNvPr>
          <p:cNvSpPr/>
          <p:nvPr userDrawn="1"/>
        </p:nvSpPr>
        <p:spPr>
          <a:xfrm>
            <a:off x="5549159" y="0"/>
            <a:ext cx="359484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4">
              <a:solidFill>
                <a:srgbClr val="1F4D64"/>
              </a:solidFill>
            </a:endParaRPr>
          </a:p>
        </p:txBody>
      </p:sp>
      <p:sp>
        <p:nvSpPr>
          <p:cNvPr id="12" name="Rectangle 11">
            <a:extLst>
              <a:ext uri="{FF2B5EF4-FFF2-40B4-BE49-F238E27FC236}">
                <a16:creationId xmlns:a16="http://schemas.microsoft.com/office/drawing/2014/main" id="{6B0AD8B7-690F-400B-B805-BA44AE45C442}"/>
              </a:ext>
            </a:extLst>
          </p:cNvPr>
          <p:cNvSpPr/>
          <p:nvPr userDrawn="1"/>
        </p:nvSpPr>
        <p:spPr>
          <a:xfrm>
            <a:off x="8653024" y="6502738"/>
            <a:ext cx="229550" cy="200055"/>
          </a:xfrm>
          <a:prstGeom prst="rect">
            <a:avLst/>
          </a:prstGeom>
        </p:spPr>
        <p:txBody>
          <a:bodyPr wrap="none">
            <a:spAutoFit/>
          </a:bodyPr>
          <a:lstStyle/>
          <a:p>
            <a:fld id="{684A41F7-8966-4ED9-BA1F-8EBC30B2B5A8}" type="slidenum">
              <a:rPr lang="en-GB" sz="700">
                <a:solidFill>
                  <a:schemeClr val="bg1"/>
                </a:solidFill>
              </a:rPr>
              <a:pPr/>
              <a:t>‹#›</a:t>
            </a:fld>
            <a:endParaRPr lang="en-US" sz="700" dirty="0">
              <a:solidFill>
                <a:schemeClr val="bg1"/>
              </a:solidFill>
            </a:endParaRPr>
          </a:p>
        </p:txBody>
      </p:sp>
      <p:sp>
        <p:nvSpPr>
          <p:cNvPr id="21" name="Text Placeholder 26">
            <a:extLst>
              <a:ext uri="{FF2B5EF4-FFF2-40B4-BE49-F238E27FC236}">
                <a16:creationId xmlns:a16="http://schemas.microsoft.com/office/drawing/2014/main" id="{8C04C634-9C45-45D3-8BEC-04197C9A43BE}"/>
              </a:ext>
            </a:extLst>
          </p:cNvPr>
          <p:cNvSpPr>
            <a:spLocks noGrp="1"/>
          </p:cNvSpPr>
          <p:nvPr>
            <p:ph type="body" sz="quarter" idx="11"/>
          </p:nvPr>
        </p:nvSpPr>
        <p:spPr>
          <a:xfrm>
            <a:off x="5966566" y="1733864"/>
            <a:ext cx="2796434" cy="2378835"/>
          </a:xfrm>
        </p:spPr>
        <p:txBody>
          <a:bodyPr anchor="b">
            <a:noAutofit/>
          </a:bodyPr>
          <a:lstStyle>
            <a:lvl1pPr marL="0" indent="0">
              <a:lnSpc>
                <a:spcPct val="100000"/>
              </a:lnSpc>
              <a:spcBef>
                <a:spcPts val="0"/>
              </a:spcBef>
              <a:buNone/>
              <a:defRPr sz="2400" b="1" spc="0" baseline="0">
                <a:solidFill>
                  <a:schemeClr val="bg1"/>
                </a:solidFill>
              </a:defRPr>
            </a:lvl1pPr>
          </a:lstStyle>
          <a:p>
            <a:pPr lvl="0"/>
            <a:endParaRPr lang="en-US" dirty="0"/>
          </a:p>
        </p:txBody>
      </p:sp>
      <p:sp>
        <p:nvSpPr>
          <p:cNvPr id="22" name="Text Placeholder 45">
            <a:extLst>
              <a:ext uri="{FF2B5EF4-FFF2-40B4-BE49-F238E27FC236}">
                <a16:creationId xmlns:a16="http://schemas.microsoft.com/office/drawing/2014/main" id="{07E09B53-8404-4826-8089-590F3A96A93D}"/>
              </a:ext>
            </a:extLst>
          </p:cNvPr>
          <p:cNvSpPr>
            <a:spLocks noGrp="1"/>
          </p:cNvSpPr>
          <p:nvPr>
            <p:ph type="body" sz="quarter" idx="22"/>
          </p:nvPr>
        </p:nvSpPr>
        <p:spPr>
          <a:xfrm>
            <a:off x="5966566" y="4213861"/>
            <a:ext cx="2831994" cy="246221"/>
          </a:xfrm>
        </p:spPr>
        <p:txBody>
          <a:bodyPr wrap="square">
            <a:spAutoFit/>
          </a:bodyPr>
          <a:lstStyle>
            <a:lvl1pPr marL="0" indent="0" algn="l">
              <a:buNone/>
              <a:defRPr sz="1000">
                <a:solidFill>
                  <a:schemeClr val="bg2"/>
                </a:solidFill>
              </a:defRPr>
            </a:lvl1pPr>
          </a:lstStyle>
          <a:p>
            <a:pPr lvl="0"/>
            <a:endParaRPr lang="en-US" dirty="0"/>
          </a:p>
        </p:txBody>
      </p:sp>
      <p:sp>
        <p:nvSpPr>
          <p:cNvPr id="3" name="Picture Placeholder 2">
            <a:extLst>
              <a:ext uri="{FF2B5EF4-FFF2-40B4-BE49-F238E27FC236}">
                <a16:creationId xmlns:a16="http://schemas.microsoft.com/office/drawing/2014/main" id="{F1F24757-315F-4B9F-897D-C51F763A1D48}"/>
              </a:ext>
            </a:extLst>
          </p:cNvPr>
          <p:cNvSpPr>
            <a:spLocks noGrp="1"/>
          </p:cNvSpPr>
          <p:nvPr>
            <p:ph type="pic" sz="quarter" idx="23" hasCustomPrompt="1"/>
          </p:nvPr>
        </p:nvSpPr>
        <p:spPr>
          <a:xfrm>
            <a:off x="0" y="0"/>
            <a:ext cx="5549900" cy="6858000"/>
          </a:xfrm>
        </p:spPr>
        <p:txBody>
          <a:bodyPr/>
          <a:lstStyle>
            <a:lvl1pPr marL="0" indent="0">
              <a:buFontTx/>
              <a:buNone/>
              <a:defRPr b="0">
                <a:solidFill>
                  <a:srgbClr val="F46462"/>
                </a:solidFill>
              </a:defRPr>
            </a:lvl1pPr>
          </a:lstStyle>
          <a:p>
            <a:r>
              <a:rPr lang="en-US" dirty="0"/>
              <a:t>Picture Placeholder</a:t>
            </a:r>
          </a:p>
        </p:txBody>
      </p:sp>
    </p:spTree>
    <p:extLst>
      <p:ext uri="{BB962C8B-B14F-4D97-AF65-F5344CB8AC3E}">
        <p14:creationId xmlns:p14="http://schemas.microsoft.com/office/powerpoint/2010/main" val="390676309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Practice 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D60931-9171-4437-A109-7FF24090A293}"/>
              </a:ext>
            </a:extLst>
          </p:cNvPr>
          <p:cNvSpPr/>
          <p:nvPr userDrawn="1"/>
        </p:nvSpPr>
        <p:spPr>
          <a:xfrm>
            <a:off x="0" y="0"/>
            <a:ext cx="35948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1F4D64"/>
              </a:solidFill>
            </a:endParaRPr>
          </a:p>
        </p:txBody>
      </p:sp>
      <p:sp>
        <p:nvSpPr>
          <p:cNvPr id="18" name="Rectangle 17">
            <a:extLst>
              <a:ext uri="{FF2B5EF4-FFF2-40B4-BE49-F238E27FC236}">
                <a16:creationId xmlns:a16="http://schemas.microsoft.com/office/drawing/2014/main" id="{124B2CA3-E54D-466C-88A8-8C03BF3D69EB}"/>
              </a:ext>
            </a:extLst>
          </p:cNvPr>
          <p:cNvSpPr/>
          <p:nvPr userDrawn="1"/>
        </p:nvSpPr>
        <p:spPr>
          <a:xfrm>
            <a:off x="8653024" y="6502738"/>
            <a:ext cx="290464" cy="200055"/>
          </a:xfrm>
          <a:prstGeom prst="rect">
            <a:avLst/>
          </a:prstGeom>
        </p:spPr>
        <p:txBody>
          <a:bodyPr wrap="none">
            <a:spAutoFit/>
          </a:bodyPr>
          <a:lstStyle/>
          <a:p>
            <a:fld id="{684A41F7-8966-4ED9-BA1F-8EBC30B2B5A8}" type="slidenum">
              <a:rPr lang="en-GB" sz="700">
                <a:solidFill>
                  <a:schemeClr val="bg1"/>
                </a:solidFill>
              </a:rPr>
              <a:pPr/>
              <a:t>‹#›</a:t>
            </a:fld>
            <a:endParaRPr lang="en-US" sz="700">
              <a:solidFill>
                <a:schemeClr val="bg1"/>
              </a:solidFill>
            </a:endParaRPr>
          </a:p>
        </p:txBody>
      </p:sp>
      <p:sp>
        <p:nvSpPr>
          <p:cNvPr id="31" name="Text Placeholder 45">
            <a:extLst>
              <a:ext uri="{FF2B5EF4-FFF2-40B4-BE49-F238E27FC236}">
                <a16:creationId xmlns:a16="http://schemas.microsoft.com/office/drawing/2014/main" id="{BE0C5F46-E2DC-4931-8277-A0CF0999A0AF}"/>
              </a:ext>
            </a:extLst>
          </p:cNvPr>
          <p:cNvSpPr>
            <a:spLocks noGrp="1"/>
          </p:cNvSpPr>
          <p:nvPr>
            <p:ph type="body" sz="quarter" idx="25"/>
          </p:nvPr>
        </p:nvSpPr>
        <p:spPr>
          <a:xfrm>
            <a:off x="4049599" y="1939778"/>
            <a:ext cx="4715215" cy="1371600"/>
          </a:xfrm>
        </p:spPr>
        <p:txBody>
          <a:bodyPr lIns="0" anchor="b">
            <a:noAutofit/>
          </a:bodyPr>
          <a:lstStyle>
            <a:lvl1pPr marL="0" indent="0" algn="l">
              <a:lnSpc>
                <a:spcPct val="100000"/>
              </a:lnSpc>
              <a:spcBef>
                <a:spcPts val="0"/>
              </a:spcBef>
              <a:buNone/>
              <a:defRPr sz="3600" spc="200" baseline="0">
                <a:solidFill>
                  <a:schemeClr val="accent1"/>
                </a:solidFill>
              </a:defRPr>
            </a:lvl1pPr>
          </a:lstStyle>
          <a:p>
            <a:pPr lvl="0"/>
            <a:endParaRPr lang="en-US" dirty="0"/>
          </a:p>
        </p:txBody>
      </p:sp>
      <p:sp>
        <p:nvSpPr>
          <p:cNvPr id="32" name="Text Placeholder 43">
            <a:extLst>
              <a:ext uri="{FF2B5EF4-FFF2-40B4-BE49-F238E27FC236}">
                <a16:creationId xmlns:a16="http://schemas.microsoft.com/office/drawing/2014/main" id="{95B47872-8B09-4D5A-AFC2-3F49CDF990A9}"/>
              </a:ext>
            </a:extLst>
          </p:cNvPr>
          <p:cNvSpPr>
            <a:spLocks noGrp="1"/>
          </p:cNvSpPr>
          <p:nvPr>
            <p:ph type="body" sz="quarter" idx="26"/>
          </p:nvPr>
        </p:nvSpPr>
        <p:spPr>
          <a:xfrm>
            <a:off x="4049855" y="3511639"/>
            <a:ext cx="4714959" cy="2740074"/>
          </a:xfrm>
        </p:spPr>
        <p:txBody>
          <a:bodyPr lIns="0">
            <a:noAutofit/>
          </a:bodyPr>
          <a:lstStyle>
            <a:lvl1pPr marL="0" indent="0">
              <a:lnSpc>
                <a:spcPct val="100000"/>
              </a:lnSpc>
              <a:spcAft>
                <a:spcPts val="600"/>
              </a:spcAft>
              <a:buNone/>
              <a:defRPr sz="1000">
                <a:solidFill>
                  <a:schemeClr val="tx1"/>
                </a:solidFill>
              </a:defRPr>
            </a:lvl1pPr>
          </a:lstStyle>
          <a:p>
            <a:pPr lvl="0"/>
            <a:endParaRPr lang="en-US" dirty="0"/>
          </a:p>
        </p:txBody>
      </p:sp>
      <p:sp>
        <p:nvSpPr>
          <p:cNvPr id="33" name="Text Placeholder 45">
            <a:extLst>
              <a:ext uri="{FF2B5EF4-FFF2-40B4-BE49-F238E27FC236}">
                <a16:creationId xmlns:a16="http://schemas.microsoft.com/office/drawing/2014/main" id="{7374BF27-0794-4B90-9089-DE49EFC3B1DD}"/>
              </a:ext>
            </a:extLst>
          </p:cNvPr>
          <p:cNvSpPr>
            <a:spLocks noGrp="1"/>
          </p:cNvSpPr>
          <p:nvPr>
            <p:ph type="body" sz="quarter" idx="27"/>
          </p:nvPr>
        </p:nvSpPr>
        <p:spPr>
          <a:xfrm>
            <a:off x="4049855" y="1375749"/>
            <a:ext cx="4714960" cy="363768"/>
          </a:xfrm>
        </p:spPr>
        <p:txBody>
          <a:bodyPr lIns="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2"/>
                </a:solidFill>
              </a:defRPr>
            </a:lvl1pPr>
          </a:lstStyle>
          <a:p>
            <a:pPr algn="l"/>
            <a:endParaRPr lang="en-US" sz="1200" b="1" dirty="0">
              <a:solidFill>
                <a:srgbClr val="F56461"/>
              </a:solidFill>
              <a:latin typeface="Arial" panose="020B0604020202020204" pitchFamily="34" charset="0"/>
              <a:cs typeface="Arial" panose="020B0604020202020204" pitchFamily="34" charset="0"/>
            </a:endParaRPr>
          </a:p>
        </p:txBody>
      </p:sp>
      <p:sp>
        <p:nvSpPr>
          <p:cNvPr id="13" name="Text Placeholder 45">
            <a:extLst>
              <a:ext uri="{FF2B5EF4-FFF2-40B4-BE49-F238E27FC236}">
                <a16:creationId xmlns:a16="http://schemas.microsoft.com/office/drawing/2014/main" id="{A257B0D8-7B22-455D-B1E4-C16C86A64964}"/>
              </a:ext>
            </a:extLst>
          </p:cNvPr>
          <p:cNvSpPr>
            <a:spLocks noGrp="1"/>
          </p:cNvSpPr>
          <p:nvPr>
            <p:ph type="body" sz="quarter" idx="29"/>
          </p:nvPr>
        </p:nvSpPr>
        <p:spPr>
          <a:xfrm>
            <a:off x="609600" y="1969696"/>
            <a:ext cx="2287286" cy="540338"/>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1">
                <a:solidFill>
                  <a:schemeClr val="accent2"/>
                </a:solidFill>
              </a:defRPr>
            </a:lvl1pPr>
          </a:lstStyle>
          <a:p>
            <a:pPr algn="l"/>
            <a:endParaRPr lang="en-US" sz="1200" b="1" dirty="0">
              <a:solidFill>
                <a:srgbClr val="F5646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55C8026-35C2-4F3F-A0A9-3C752D04EDBC}"/>
              </a:ext>
            </a:extLst>
          </p:cNvPr>
          <p:cNvSpPr txBox="1"/>
          <p:nvPr userDrawn="1"/>
        </p:nvSpPr>
        <p:spPr>
          <a:xfrm>
            <a:off x="983355" y="6556657"/>
            <a:ext cx="2796494" cy="92333"/>
          </a:xfrm>
          <a:prstGeom prst="rect">
            <a:avLst/>
          </a:prstGeom>
          <a:noFill/>
        </p:spPr>
        <p:txBody>
          <a:bodyPr wrap="square" lIns="0" tIns="0" rIns="0" bIns="0" rtlCol="0">
            <a:spAutoFit/>
          </a:bodyPr>
          <a:lstStyle/>
          <a:p>
            <a:pPr>
              <a:defRPr/>
            </a:pPr>
            <a:r>
              <a:rPr lang="en-NZ" sz="600" dirty="0">
                <a:solidFill>
                  <a:srgbClr val="1F4D64"/>
                </a:solidFill>
              </a:rPr>
              <a:t>Confidential &amp; Proprietary ©2020</a:t>
            </a:r>
            <a:r>
              <a:rPr lang="en-NZ" sz="600" baseline="0" dirty="0">
                <a:solidFill>
                  <a:srgbClr val="1F4D64"/>
                </a:solidFill>
              </a:rPr>
              <a:t> </a:t>
            </a:r>
            <a:r>
              <a:rPr lang="en-NZ" sz="600" dirty="0">
                <a:solidFill>
                  <a:srgbClr val="1F4D64"/>
                </a:solidFill>
              </a:rPr>
              <a:t>Vinson &amp; Elkins LLP  </a:t>
            </a:r>
            <a:r>
              <a:rPr lang="en-NZ" sz="600" b="1" dirty="0">
                <a:solidFill>
                  <a:srgbClr val="1F4D64"/>
                </a:solidFill>
              </a:rPr>
              <a:t>velaw.com</a:t>
            </a:r>
            <a:endParaRPr lang="en-GB" sz="600" dirty="0">
              <a:solidFill>
                <a:srgbClr val="1F4D64"/>
              </a:solidFill>
            </a:endParaRPr>
          </a:p>
        </p:txBody>
      </p:sp>
      <p:sp>
        <p:nvSpPr>
          <p:cNvPr id="4" name="Text Placeholder 3">
            <a:extLst>
              <a:ext uri="{FF2B5EF4-FFF2-40B4-BE49-F238E27FC236}">
                <a16:creationId xmlns:a16="http://schemas.microsoft.com/office/drawing/2014/main" id="{782D240F-915D-4D54-9CB9-ECEC04E2F803}"/>
              </a:ext>
            </a:extLst>
          </p:cNvPr>
          <p:cNvSpPr>
            <a:spLocks noGrp="1"/>
          </p:cNvSpPr>
          <p:nvPr>
            <p:ph type="body" sz="quarter" idx="30"/>
          </p:nvPr>
        </p:nvSpPr>
        <p:spPr>
          <a:xfrm>
            <a:off x="609600" y="2562558"/>
            <a:ext cx="2287588" cy="230832"/>
          </a:xfrm>
        </p:spPr>
        <p:txBody>
          <a:bodyPr>
            <a:spAutoFit/>
          </a:bodyPr>
          <a:lstStyle>
            <a:lvl1pPr marL="0" indent="0">
              <a:buFontTx/>
              <a:buNone/>
              <a:defRPr>
                <a:solidFill>
                  <a:schemeClr val="bg1"/>
                </a:solidFill>
              </a:defRPr>
            </a:lvl1pPr>
          </a:lstStyle>
          <a:p>
            <a:pPr lvl="0"/>
            <a:r>
              <a:rPr lang="en-US" dirty="0"/>
              <a:t>Click to edit Master text styles</a:t>
            </a:r>
          </a:p>
        </p:txBody>
      </p:sp>
      <p:sp>
        <p:nvSpPr>
          <p:cNvPr id="14" name="Text Placeholder 45">
            <a:extLst>
              <a:ext uri="{FF2B5EF4-FFF2-40B4-BE49-F238E27FC236}">
                <a16:creationId xmlns:a16="http://schemas.microsoft.com/office/drawing/2014/main" id="{EEB50018-D2CA-4D3F-A719-1D301F3EB93A}"/>
              </a:ext>
            </a:extLst>
          </p:cNvPr>
          <p:cNvSpPr>
            <a:spLocks noGrp="1"/>
          </p:cNvSpPr>
          <p:nvPr>
            <p:ph type="body" sz="quarter" idx="31"/>
          </p:nvPr>
        </p:nvSpPr>
        <p:spPr>
          <a:xfrm>
            <a:off x="609600" y="3973668"/>
            <a:ext cx="2287286" cy="540338"/>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1">
                <a:solidFill>
                  <a:schemeClr val="accent2"/>
                </a:solidFill>
              </a:defRPr>
            </a:lvl1pPr>
          </a:lstStyle>
          <a:p>
            <a:pPr algn="l"/>
            <a:endParaRPr lang="en-US" sz="1200" b="1" dirty="0">
              <a:solidFill>
                <a:srgbClr val="F56461"/>
              </a:solidFill>
              <a:latin typeface="Arial" panose="020B0604020202020204" pitchFamily="34" charset="0"/>
              <a:cs typeface="Arial" panose="020B0604020202020204" pitchFamily="34" charset="0"/>
            </a:endParaRPr>
          </a:p>
        </p:txBody>
      </p:sp>
      <p:sp>
        <p:nvSpPr>
          <p:cNvPr id="15" name="Text Placeholder 3">
            <a:extLst>
              <a:ext uri="{FF2B5EF4-FFF2-40B4-BE49-F238E27FC236}">
                <a16:creationId xmlns:a16="http://schemas.microsoft.com/office/drawing/2014/main" id="{3F5F9245-55A9-4F59-B324-73B213C237AB}"/>
              </a:ext>
            </a:extLst>
          </p:cNvPr>
          <p:cNvSpPr>
            <a:spLocks noGrp="1"/>
          </p:cNvSpPr>
          <p:nvPr>
            <p:ph type="body" sz="quarter" idx="32"/>
          </p:nvPr>
        </p:nvSpPr>
        <p:spPr>
          <a:xfrm>
            <a:off x="609600" y="4570021"/>
            <a:ext cx="2287588" cy="230832"/>
          </a:xfrm>
        </p:spPr>
        <p:txBody>
          <a:bodyPr>
            <a:spAutoFit/>
          </a:bodyPr>
          <a:lstStyle>
            <a:lvl1pPr marL="0" indent="0">
              <a:buFontTx/>
              <a:buNone/>
              <a:defRPr>
                <a:solidFill>
                  <a:schemeClr val="bg1"/>
                </a:solidFill>
              </a:defRPr>
            </a:lvl1pPr>
          </a:lstStyle>
          <a:p>
            <a:pPr lvl="0"/>
            <a:r>
              <a:rPr lang="en-US" dirty="0"/>
              <a:t>Click to edit Master text styles</a:t>
            </a:r>
          </a:p>
        </p:txBody>
      </p:sp>
      <p:sp>
        <p:nvSpPr>
          <p:cNvPr id="16" name="Rectangle 15">
            <a:extLst>
              <a:ext uri="{FF2B5EF4-FFF2-40B4-BE49-F238E27FC236}">
                <a16:creationId xmlns:a16="http://schemas.microsoft.com/office/drawing/2014/main" id="{0D96FE2D-81EA-49CB-8607-E5FB3CF31468}"/>
              </a:ext>
            </a:extLst>
          </p:cNvPr>
          <p:cNvSpPr/>
          <p:nvPr userDrawn="1"/>
        </p:nvSpPr>
        <p:spPr>
          <a:xfrm>
            <a:off x="8650150" y="6499865"/>
            <a:ext cx="290464" cy="200055"/>
          </a:xfrm>
          <a:prstGeom prst="rect">
            <a:avLst/>
          </a:prstGeom>
        </p:spPr>
        <p:txBody>
          <a:bodyPr wrap="none">
            <a:spAutoFit/>
          </a:bodyPr>
          <a:lstStyle/>
          <a:p>
            <a:fld id="{684A41F7-8966-4ED9-BA1F-8EBC30B2B5A8}" type="slidenum">
              <a:rPr lang="en-GB" sz="700">
                <a:solidFill>
                  <a:srgbClr val="1F4D64"/>
                </a:solidFill>
              </a:rPr>
              <a:pPr/>
              <a:t>‹#›</a:t>
            </a:fld>
            <a:endParaRPr lang="en-US" sz="700" dirty="0">
              <a:solidFill>
                <a:srgbClr val="1F4D64"/>
              </a:solidFill>
            </a:endParaRPr>
          </a:p>
        </p:txBody>
      </p:sp>
      <p:sp>
        <p:nvSpPr>
          <p:cNvPr id="17" name="TextBox 16">
            <a:extLst>
              <a:ext uri="{FF2B5EF4-FFF2-40B4-BE49-F238E27FC236}">
                <a16:creationId xmlns:a16="http://schemas.microsoft.com/office/drawing/2014/main" id="{23767ABA-5243-4957-BBF8-642F8822E447}"/>
              </a:ext>
            </a:extLst>
          </p:cNvPr>
          <p:cNvSpPr txBox="1"/>
          <p:nvPr userDrawn="1"/>
        </p:nvSpPr>
        <p:spPr>
          <a:xfrm>
            <a:off x="987552" y="6556248"/>
            <a:ext cx="2796494" cy="92333"/>
          </a:xfrm>
          <a:prstGeom prst="rect">
            <a:avLst/>
          </a:prstGeom>
          <a:noFill/>
        </p:spPr>
        <p:txBody>
          <a:bodyPr wrap="square" lIns="0" tIns="0" rIns="0" bIns="0" rtlCol="0">
            <a:spAutoFit/>
          </a:bodyPr>
          <a:lstStyle/>
          <a:p>
            <a:pPr>
              <a:defRPr/>
            </a:pPr>
            <a:r>
              <a:rPr lang="en-NZ" sz="600" dirty="0">
                <a:solidFill>
                  <a:schemeClr val="bg1"/>
                </a:solidFill>
                <a:latin typeface="Arial" panose="020B0604020202020204" pitchFamily="34" charset="0"/>
                <a:cs typeface="Arial" panose="020B0604020202020204" pitchFamily="34" charset="0"/>
              </a:rPr>
              <a:t>Confidential &amp; Proprietary ©2020</a:t>
            </a:r>
            <a:r>
              <a:rPr lang="en-NZ" sz="600" baseline="0" dirty="0">
                <a:solidFill>
                  <a:schemeClr val="bg1"/>
                </a:solidFill>
                <a:latin typeface="Arial" panose="020B0604020202020204" pitchFamily="34" charset="0"/>
                <a:cs typeface="Arial" panose="020B0604020202020204" pitchFamily="34" charset="0"/>
              </a:rPr>
              <a:t> </a:t>
            </a:r>
            <a:r>
              <a:rPr lang="en-NZ" sz="600" dirty="0">
                <a:solidFill>
                  <a:schemeClr val="bg1"/>
                </a:solidFill>
                <a:latin typeface="Arial" panose="020B0604020202020204" pitchFamily="34" charset="0"/>
                <a:cs typeface="Arial" panose="020B0604020202020204" pitchFamily="34" charset="0"/>
              </a:rPr>
              <a:t>Vinson &amp; Elkins LLP  </a:t>
            </a:r>
            <a:r>
              <a:rPr lang="en-NZ" sz="600" b="1" dirty="0">
                <a:solidFill>
                  <a:schemeClr val="bg1"/>
                </a:solidFill>
                <a:latin typeface="Arial" panose="020B0604020202020204" pitchFamily="34" charset="0"/>
                <a:cs typeface="Arial" panose="020B0604020202020204" pitchFamily="34" charset="0"/>
              </a:rPr>
              <a:t>velaw.com</a:t>
            </a:r>
            <a:endParaRPr lang="en-GB" sz="600" dirty="0">
              <a:solidFill>
                <a:schemeClr val="bg1"/>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1986E404-B045-4516-9327-C8CAE11C4D2A}"/>
              </a:ext>
            </a:extLst>
          </p:cNvPr>
          <p:cNvPicPr preferRelativeResize="0">
            <a:picLocks/>
          </p:cNvPicPr>
          <p:nvPr userDrawn="1"/>
        </p:nvPicPr>
        <p:blipFill>
          <a:blip r:embed="rId2"/>
          <a:stretch>
            <a:fillRect/>
          </a:stretch>
        </p:blipFill>
        <p:spPr>
          <a:xfrm>
            <a:off x="381062" y="6473859"/>
            <a:ext cx="402336" cy="158496"/>
          </a:xfrm>
          <a:prstGeom prst="rect">
            <a:avLst/>
          </a:prstGeom>
        </p:spPr>
      </p:pic>
    </p:spTree>
    <p:extLst>
      <p:ext uri="{BB962C8B-B14F-4D97-AF65-F5344CB8AC3E}">
        <p14:creationId xmlns:p14="http://schemas.microsoft.com/office/powerpoint/2010/main" val="23333000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ractice 6">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9889AF-D6C4-4441-BB89-F11810AEBB9E}"/>
              </a:ext>
            </a:extLst>
          </p:cNvPr>
          <p:cNvSpPr/>
          <p:nvPr userDrawn="1"/>
        </p:nvSpPr>
        <p:spPr>
          <a:xfrm>
            <a:off x="5549160" y="0"/>
            <a:ext cx="359484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1F4D64"/>
              </a:solidFill>
            </a:endParaRPr>
          </a:p>
        </p:txBody>
      </p:sp>
      <p:sp>
        <p:nvSpPr>
          <p:cNvPr id="31" name="Text Placeholder 45">
            <a:extLst>
              <a:ext uri="{FF2B5EF4-FFF2-40B4-BE49-F238E27FC236}">
                <a16:creationId xmlns:a16="http://schemas.microsoft.com/office/drawing/2014/main" id="{BE0C5F46-E2DC-4931-8277-A0CF0999A0AF}"/>
              </a:ext>
            </a:extLst>
          </p:cNvPr>
          <p:cNvSpPr>
            <a:spLocks noGrp="1"/>
          </p:cNvSpPr>
          <p:nvPr>
            <p:ph type="body" sz="quarter" idx="25"/>
          </p:nvPr>
        </p:nvSpPr>
        <p:spPr>
          <a:xfrm>
            <a:off x="366133" y="1739517"/>
            <a:ext cx="4715215" cy="1371600"/>
          </a:xfrm>
        </p:spPr>
        <p:txBody>
          <a:bodyPr lIns="0" anchor="b">
            <a:noAutofit/>
          </a:bodyPr>
          <a:lstStyle>
            <a:lvl1pPr marL="0" indent="0" algn="l">
              <a:lnSpc>
                <a:spcPct val="100000"/>
              </a:lnSpc>
              <a:buNone/>
              <a:defRPr sz="3600" spc="200" baseline="0">
                <a:solidFill>
                  <a:schemeClr val="accent1"/>
                </a:solidFill>
              </a:defRPr>
            </a:lvl1pPr>
          </a:lstStyle>
          <a:p>
            <a:pPr lvl="0"/>
            <a:endParaRPr lang="en-US" dirty="0"/>
          </a:p>
        </p:txBody>
      </p:sp>
      <p:sp>
        <p:nvSpPr>
          <p:cNvPr id="32" name="Text Placeholder 43">
            <a:extLst>
              <a:ext uri="{FF2B5EF4-FFF2-40B4-BE49-F238E27FC236}">
                <a16:creationId xmlns:a16="http://schemas.microsoft.com/office/drawing/2014/main" id="{95B47872-8B09-4D5A-AFC2-3F49CDF990A9}"/>
              </a:ext>
            </a:extLst>
          </p:cNvPr>
          <p:cNvSpPr>
            <a:spLocks noGrp="1"/>
          </p:cNvSpPr>
          <p:nvPr>
            <p:ph type="body" sz="quarter" idx="26"/>
          </p:nvPr>
        </p:nvSpPr>
        <p:spPr>
          <a:xfrm>
            <a:off x="384048" y="3329796"/>
            <a:ext cx="4714959" cy="2921918"/>
          </a:xfrm>
        </p:spPr>
        <p:txBody>
          <a:bodyPr lIns="0">
            <a:noAutofit/>
          </a:bodyPr>
          <a:lstStyle>
            <a:lvl1pPr marL="0" indent="0">
              <a:lnSpc>
                <a:spcPct val="100000"/>
              </a:lnSpc>
              <a:spcAft>
                <a:spcPts val="600"/>
              </a:spcAft>
              <a:buNone/>
              <a:defRPr sz="1000"/>
            </a:lvl1pPr>
          </a:lstStyle>
          <a:p>
            <a:pPr lvl="0"/>
            <a:endParaRPr lang="en-US" dirty="0"/>
          </a:p>
        </p:txBody>
      </p:sp>
      <p:sp>
        <p:nvSpPr>
          <p:cNvPr id="33" name="Text Placeholder 45">
            <a:extLst>
              <a:ext uri="{FF2B5EF4-FFF2-40B4-BE49-F238E27FC236}">
                <a16:creationId xmlns:a16="http://schemas.microsoft.com/office/drawing/2014/main" id="{7374BF27-0794-4B90-9089-DE49EFC3B1DD}"/>
              </a:ext>
            </a:extLst>
          </p:cNvPr>
          <p:cNvSpPr>
            <a:spLocks noGrp="1"/>
          </p:cNvSpPr>
          <p:nvPr>
            <p:ph type="body" sz="quarter" idx="27"/>
          </p:nvPr>
        </p:nvSpPr>
        <p:spPr>
          <a:xfrm>
            <a:off x="375015" y="1220477"/>
            <a:ext cx="4714960" cy="363768"/>
          </a:xfrm>
        </p:spPr>
        <p:txBody>
          <a:bodyPr lIns="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2"/>
                </a:solidFill>
              </a:defRPr>
            </a:lvl1pPr>
          </a:lstStyle>
          <a:p>
            <a:pPr algn="l"/>
            <a:endParaRPr lang="en-US" sz="1200" b="1" dirty="0">
              <a:solidFill>
                <a:srgbClr val="F56461"/>
              </a:solidFill>
              <a:latin typeface="Arial" panose="020B0604020202020204" pitchFamily="34" charset="0"/>
              <a:cs typeface="Arial" panose="020B0604020202020204" pitchFamily="34" charset="0"/>
            </a:endParaRPr>
          </a:p>
        </p:txBody>
      </p:sp>
      <p:sp>
        <p:nvSpPr>
          <p:cNvPr id="12" name="Text Placeholder 45">
            <a:extLst>
              <a:ext uri="{FF2B5EF4-FFF2-40B4-BE49-F238E27FC236}">
                <a16:creationId xmlns:a16="http://schemas.microsoft.com/office/drawing/2014/main" id="{BBA2546F-1229-4F37-A1F8-0AFF14567895}"/>
              </a:ext>
            </a:extLst>
          </p:cNvPr>
          <p:cNvSpPr>
            <a:spLocks noGrp="1"/>
          </p:cNvSpPr>
          <p:nvPr>
            <p:ph type="body" sz="quarter" idx="28"/>
          </p:nvPr>
        </p:nvSpPr>
        <p:spPr>
          <a:xfrm>
            <a:off x="6136716" y="1510748"/>
            <a:ext cx="2397683" cy="4972492"/>
          </a:xfrm>
        </p:spPr>
        <p:txBody>
          <a:bodyPr>
            <a:noAutofit/>
          </a:bodyPr>
          <a:lstStyle>
            <a:lvl1pPr marL="0" indent="0" algn="l">
              <a:lnSpc>
                <a:spcPct val="100000"/>
              </a:lnSpc>
              <a:spcAft>
                <a:spcPts val="600"/>
              </a:spcAft>
              <a:buClr>
                <a:srgbClr val="1F4D64"/>
              </a:buClr>
              <a:buFont typeface="Arial" panose="020B0604020202020204" pitchFamily="34" charset="0"/>
              <a:buNone/>
              <a:defRPr sz="1200" b="1">
                <a:solidFill>
                  <a:schemeClr val="accent1"/>
                </a:solidFill>
              </a:defRPr>
            </a:lvl1pPr>
          </a:lstStyle>
          <a:p>
            <a:pPr lvl="0"/>
            <a:endParaRPr lang="en-US" dirty="0"/>
          </a:p>
        </p:txBody>
      </p:sp>
      <p:sp>
        <p:nvSpPr>
          <p:cNvPr id="3" name="Text Placeholder 2">
            <a:extLst>
              <a:ext uri="{FF2B5EF4-FFF2-40B4-BE49-F238E27FC236}">
                <a16:creationId xmlns:a16="http://schemas.microsoft.com/office/drawing/2014/main" id="{3B92D5EC-545A-4D9E-9E49-2CDC5FA9C903}"/>
              </a:ext>
            </a:extLst>
          </p:cNvPr>
          <p:cNvSpPr>
            <a:spLocks noGrp="1"/>
          </p:cNvSpPr>
          <p:nvPr>
            <p:ph type="body" sz="quarter" idx="29"/>
          </p:nvPr>
        </p:nvSpPr>
        <p:spPr>
          <a:xfrm>
            <a:off x="6137274" y="952500"/>
            <a:ext cx="2396335" cy="558800"/>
          </a:xfrm>
        </p:spPr>
        <p:txBody>
          <a:bodyPr anchor="b">
            <a:noAutofit/>
          </a:bodyPr>
          <a:lstStyle>
            <a:lvl1pPr marL="0" indent="0">
              <a:lnSpc>
                <a:spcPct val="100000"/>
              </a:lnSpc>
              <a:buFontTx/>
              <a:buNone/>
              <a:defRPr sz="1000" b="1">
                <a:solidFill>
                  <a:schemeClr val="tx1"/>
                </a:solidFill>
              </a:defRPr>
            </a:lvl1pPr>
          </a:lstStyle>
          <a:p>
            <a:pPr lvl="0"/>
            <a:r>
              <a:rPr lang="en-US" dirty="0"/>
              <a:t>Click to edit Master text styles</a:t>
            </a:r>
          </a:p>
        </p:txBody>
      </p:sp>
      <p:sp>
        <p:nvSpPr>
          <p:cNvPr id="8" name="Rectangle 7">
            <a:extLst>
              <a:ext uri="{FF2B5EF4-FFF2-40B4-BE49-F238E27FC236}">
                <a16:creationId xmlns:a16="http://schemas.microsoft.com/office/drawing/2014/main" id="{7BB05C26-BA92-4738-A9E1-E284B2492212}"/>
              </a:ext>
            </a:extLst>
          </p:cNvPr>
          <p:cNvSpPr/>
          <p:nvPr userDrawn="1"/>
        </p:nvSpPr>
        <p:spPr>
          <a:xfrm>
            <a:off x="8653024" y="6502738"/>
            <a:ext cx="274434" cy="200055"/>
          </a:xfrm>
          <a:prstGeom prst="rect">
            <a:avLst/>
          </a:prstGeom>
        </p:spPr>
        <p:txBody>
          <a:bodyPr wrap="none">
            <a:spAutoFit/>
          </a:bodyPr>
          <a:lstStyle/>
          <a:p>
            <a:fld id="{684A41F7-8966-4ED9-BA1F-8EBC30B2B5A8}" type="slidenum">
              <a:rPr lang="en-GB" sz="700">
                <a:solidFill>
                  <a:srgbClr val="1F4D64"/>
                </a:solidFill>
              </a:rPr>
              <a:pPr/>
              <a:t>‹#›</a:t>
            </a:fld>
            <a:endParaRPr lang="en-US" sz="700" dirty="0">
              <a:solidFill>
                <a:srgbClr val="1F4D64"/>
              </a:solidFill>
            </a:endParaRPr>
          </a:p>
        </p:txBody>
      </p:sp>
    </p:spTree>
    <p:extLst>
      <p:ext uri="{BB962C8B-B14F-4D97-AF65-F5344CB8AC3E}">
        <p14:creationId xmlns:p14="http://schemas.microsoft.com/office/powerpoint/2010/main" val="373352429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ractice 7a">
    <p:spTree>
      <p:nvGrpSpPr>
        <p:cNvPr id="1" name=""/>
        <p:cNvGrpSpPr/>
        <p:nvPr/>
      </p:nvGrpSpPr>
      <p:grpSpPr>
        <a:xfrm>
          <a:off x="0" y="0"/>
          <a:ext cx="0" cy="0"/>
          <a:chOff x="0" y="0"/>
          <a:chExt cx="0" cy="0"/>
        </a:xfrm>
      </p:grpSpPr>
      <p:sp>
        <p:nvSpPr>
          <p:cNvPr id="25" name="Text Placeholder 45">
            <a:extLst>
              <a:ext uri="{FF2B5EF4-FFF2-40B4-BE49-F238E27FC236}">
                <a16:creationId xmlns:a16="http://schemas.microsoft.com/office/drawing/2014/main" id="{B4ED80A6-E66D-479F-9972-ADFB874771B2}"/>
              </a:ext>
            </a:extLst>
          </p:cNvPr>
          <p:cNvSpPr>
            <a:spLocks noGrp="1"/>
          </p:cNvSpPr>
          <p:nvPr>
            <p:ph type="body" sz="quarter" idx="25"/>
          </p:nvPr>
        </p:nvSpPr>
        <p:spPr>
          <a:xfrm>
            <a:off x="366133" y="721867"/>
            <a:ext cx="4741094" cy="581245"/>
          </a:xfrm>
        </p:spPr>
        <p:txBody>
          <a:bodyPr lIns="0" anchor="t">
            <a:noAutofit/>
          </a:bodyPr>
          <a:lstStyle>
            <a:lvl1pPr marL="0" indent="0" algn="l">
              <a:lnSpc>
                <a:spcPct val="100000"/>
              </a:lnSpc>
              <a:buNone/>
              <a:defRPr sz="3600" spc="200" baseline="0">
                <a:solidFill>
                  <a:schemeClr val="accent1"/>
                </a:solidFill>
              </a:defRPr>
            </a:lvl1pPr>
          </a:lstStyle>
          <a:p>
            <a:pPr lvl="0"/>
            <a:endParaRPr lang="en-US" dirty="0"/>
          </a:p>
        </p:txBody>
      </p:sp>
      <p:sp>
        <p:nvSpPr>
          <p:cNvPr id="26" name="Text Placeholder 43">
            <a:extLst>
              <a:ext uri="{FF2B5EF4-FFF2-40B4-BE49-F238E27FC236}">
                <a16:creationId xmlns:a16="http://schemas.microsoft.com/office/drawing/2014/main" id="{02AF7E5E-459A-4AF3-A012-D88818E644CA}"/>
              </a:ext>
            </a:extLst>
          </p:cNvPr>
          <p:cNvSpPr>
            <a:spLocks noGrp="1"/>
          </p:cNvSpPr>
          <p:nvPr>
            <p:ph type="body" sz="quarter" idx="26"/>
          </p:nvPr>
        </p:nvSpPr>
        <p:spPr>
          <a:xfrm>
            <a:off x="375015" y="1465262"/>
            <a:ext cx="4714959" cy="2830693"/>
          </a:xfrm>
        </p:spPr>
        <p:txBody>
          <a:bodyPr lIns="0">
            <a:noAutofit/>
          </a:bodyPr>
          <a:lstStyle>
            <a:lvl1pPr marL="0" indent="0">
              <a:lnSpc>
                <a:spcPct val="100000"/>
              </a:lnSpc>
              <a:spcAft>
                <a:spcPts val="600"/>
              </a:spcAft>
              <a:buNone/>
              <a:defRPr sz="1000"/>
            </a:lvl1pPr>
          </a:lstStyle>
          <a:p>
            <a:pPr lvl="0"/>
            <a:endParaRPr lang="en-US" dirty="0"/>
          </a:p>
        </p:txBody>
      </p:sp>
      <p:sp>
        <p:nvSpPr>
          <p:cNvPr id="4" name="Text Placeholder 3">
            <a:extLst>
              <a:ext uri="{FF2B5EF4-FFF2-40B4-BE49-F238E27FC236}">
                <a16:creationId xmlns:a16="http://schemas.microsoft.com/office/drawing/2014/main" id="{9257A483-D8DB-4CD4-A322-ED92FC03EE39}"/>
              </a:ext>
            </a:extLst>
          </p:cNvPr>
          <p:cNvSpPr>
            <a:spLocks noGrp="1"/>
          </p:cNvSpPr>
          <p:nvPr>
            <p:ph type="body" sz="quarter" idx="35"/>
          </p:nvPr>
        </p:nvSpPr>
        <p:spPr>
          <a:xfrm>
            <a:off x="609600" y="4449388"/>
            <a:ext cx="4479925" cy="741362"/>
          </a:xfrm>
        </p:spPr>
        <p:txBody>
          <a:bodyPr anchor="ctr">
            <a:noAutofit/>
          </a:bodyPr>
          <a:lstStyle>
            <a:lvl1pPr marL="0" indent="0" algn="ctr">
              <a:lnSpc>
                <a:spcPct val="100000"/>
              </a:lnSpc>
              <a:buFontTx/>
              <a:buNone/>
              <a:defRPr sz="1400" b="1">
                <a:solidFill>
                  <a:schemeClr val="accent1"/>
                </a:solidFill>
              </a:defRPr>
            </a:lvl1pPr>
          </a:lstStyle>
          <a:p>
            <a:pPr lvl="0"/>
            <a:r>
              <a:rPr lang="en-US" dirty="0"/>
              <a:t>Click to edit Master text styles</a:t>
            </a:r>
          </a:p>
        </p:txBody>
      </p:sp>
      <p:sp>
        <p:nvSpPr>
          <p:cNvPr id="7" name="Text Placeholder 6">
            <a:extLst>
              <a:ext uri="{FF2B5EF4-FFF2-40B4-BE49-F238E27FC236}">
                <a16:creationId xmlns:a16="http://schemas.microsoft.com/office/drawing/2014/main" id="{21B42B4D-D0E1-4C69-A8E9-E1D41246BA27}"/>
              </a:ext>
            </a:extLst>
          </p:cNvPr>
          <p:cNvSpPr>
            <a:spLocks noGrp="1"/>
          </p:cNvSpPr>
          <p:nvPr>
            <p:ph type="body" sz="quarter" idx="36"/>
          </p:nvPr>
        </p:nvSpPr>
        <p:spPr>
          <a:xfrm>
            <a:off x="374649" y="5352900"/>
            <a:ext cx="4714875" cy="230832"/>
          </a:xfrm>
        </p:spPr>
        <p:txBody>
          <a:bodyPr>
            <a:spAutoFit/>
          </a:bodyPr>
          <a:lstStyle>
            <a:lvl1pPr marL="0" indent="0" algn="ctr">
              <a:lnSpc>
                <a:spcPct val="100000"/>
              </a:lnSpc>
              <a:buFontTx/>
              <a:buNone/>
              <a:defRPr/>
            </a:lvl1pPr>
          </a:lstStyle>
          <a:p>
            <a:pPr lvl="0"/>
            <a:r>
              <a:rPr lang="en-US" dirty="0"/>
              <a:t>Click to edit Master text styles</a:t>
            </a:r>
          </a:p>
        </p:txBody>
      </p:sp>
      <p:sp>
        <p:nvSpPr>
          <p:cNvPr id="3" name="Picture Placeholder 2">
            <a:extLst>
              <a:ext uri="{FF2B5EF4-FFF2-40B4-BE49-F238E27FC236}">
                <a16:creationId xmlns:a16="http://schemas.microsoft.com/office/drawing/2014/main" id="{CBAEEF12-009D-4023-A806-20166AA5377C}"/>
              </a:ext>
            </a:extLst>
          </p:cNvPr>
          <p:cNvSpPr>
            <a:spLocks noGrp="1"/>
          </p:cNvSpPr>
          <p:nvPr>
            <p:ph type="pic" sz="quarter" idx="37" hasCustomPrompt="1"/>
          </p:nvPr>
        </p:nvSpPr>
        <p:spPr>
          <a:xfrm>
            <a:off x="5486400" y="0"/>
            <a:ext cx="3657600" cy="6858000"/>
          </a:xfrm>
        </p:spPr>
        <p:txBody>
          <a:bodyPr/>
          <a:lstStyle>
            <a:lvl1pPr marL="0" indent="0" algn="r">
              <a:buFontTx/>
              <a:buNone/>
              <a:defRPr>
                <a:solidFill>
                  <a:srgbClr val="888888"/>
                </a:solidFill>
              </a:defRPr>
            </a:lvl1pPr>
          </a:lstStyle>
          <a:p>
            <a:r>
              <a:rPr lang="en-US" dirty="0"/>
              <a:t>Picture Placeholder</a:t>
            </a:r>
          </a:p>
        </p:txBody>
      </p:sp>
      <p:sp>
        <p:nvSpPr>
          <p:cNvPr id="8" name="Title 1">
            <a:extLst>
              <a:ext uri="{FF2B5EF4-FFF2-40B4-BE49-F238E27FC236}">
                <a16:creationId xmlns:a16="http://schemas.microsoft.com/office/drawing/2014/main" id="{9FF0569A-2E34-4257-B6D3-32D9C4093998}"/>
              </a:ext>
            </a:extLst>
          </p:cNvPr>
          <p:cNvSpPr>
            <a:spLocks noGrp="1"/>
          </p:cNvSpPr>
          <p:nvPr>
            <p:ph type="title"/>
          </p:nvPr>
        </p:nvSpPr>
        <p:spPr>
          <a:xfrm>
            <a:off x="376687" y="458996"/>
            <a:ext cx="4713287" cy="265976"/>
          </a:xfrm>
        </p:spPr>
        <p:txBody>
          <a:bodyPr lIns="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130991323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Practice 7b">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77BC2D-EC9F-487F-B701-B4681D95E0EC}"/>
              </a:ext>
            </a:extLst>
          </p:cNvPr>
          <p:cNvSpPr/>
          <p:nvPr userDrawn="1"/>
        </p:nvSpPr>
        <p:spPr>
          <a:xfrm>
            <a:off x="5486400" y="0"/>
            <a:ext cx="3657600" cy="6858000"/>
          </a:xfrm>
          <a:prstGeom prst="rect">
            <a:avLst/>
          </a:prstGeom>
          <a:solidFill>
            <a:srgbClr val="1F4D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45">
            <a:extLst>
              <a:ext uri="{FF2B5EF4-FFF2-40B4-BE49-F238E27FC236}">
                <a16:creationId xmlns:a16="http://schemas.microsoft.com/office/drawing/2014/main" id="{B4ED80A6-E66D-479F-9972-ADFB874771B2}"/>
              </a:ext>
            </a:extLst>
          </p:cNvPr>
          <p:cNvSpPr>
            <a:spLocks noGrp="1"/>
          </p:cNvSpPr>
          <p:nvPr>
            <p:ph type="body" sz="quarter" idx="25"/>
          </p:nvPr>
        </p:nvSpPr>
        <p:spPr>
          <a:xfrm>
            <a:off x="366133" y="724224"/>
            <a:ext cx="4741094" cy="526608"/>
          </a:xfrm>
        </p:spPr>
        <p:txBody>
          <a:bodyPr lIns="0">
            <a:noAutofit/>
          </a:bodyPr>
          <a:lstStyle>
            <a:lvl1pPr marL="0" indent="0" algn="l">
              <a:lnSpc>
                <a:spcPct val="100000"/>
              </a:lnSpc>
              <a:buNone/>
              <a:defRPr sz="3600" spc="200" baseline="0">
                <a:solidFill>
                  <a:schemeClr val="accent1"/>
                </a:solidFill>
              </a:defRPr>
            </a:lvl1pPr>
          </a:lstStyle>
          <a:p>
            <a:pPr lvl="0"/>
            <a:endParaRPr lang="en-US" dirty="0"/>
          </a:p>
        </p:txBody>
      </p:sp>
      <p:sp>
        <p:nvSpPr>
          <p:cNvPr id="26" name="Text Placeholder 43">
            <a:extLst>
              <a:ext uri="{FF2B5EF4-FFF2-40B4-BE49-F238E27FC236}">
                <a16:creationId xmlns:a16="http://schemas.microsoft.com/office/drawing/2014/main" id="{02AF7E5E-459A-4AF3-A012-D88818E644CA}"/>
              </a:ext>
            </a:extLst>
          </p:cNvPr>
          <p:cNvSpPr>
            <a:spLocks noGrp="1"/>
          </p:cNvSpPr>
          <p:nvPr>
            <p:ph type="body" sz="quarter" idx="26"/>
          </p:nvPr>
        </p:nvSpPr>
        <p:spPr>
          <a:xfrm>
            <a:off x="375015" y="1412982"/>
            <a:ext cx="4714959" cy="2882973"/>
          </a:xfrm>
        </p:spPr>
        <p:txBody>
          <a:bodyPr lIns="0">
            <a:noAutofit/>
          </a:bodyPr>
          <a:lstStyle>
            <a:lvl1pPr marL="0" indent="0">
              <a:lnSpc>
                <a:spcPct val="100000"/>
              </a:lnSpc>
              <a:spcAft>
                <a:spcPts val="600"/>
              </a:spcAft>
              <a:buNone/>
              <a:defRPr sz="1000"/>
            </a:lvl1pPr>
          </a:lstStyle>
          <a:p>
            <a:pPr lvl="0"/>
            <a:endParaRPr lang="en-US" dirty="0"/>
          </a:p>
        </p:txBody>
      </p:sp>
      <p:sp>
        <p:nvSpPr>
          <p:cNvPr id="4" name="Text Placeholder 3">
            <a:extLst>
              <a:ext uri="{FF2B5EF4-FFF2-40B4-BE49-F238E27FC236}">
                <a16:creationId xmlns:a16="http://schemas.microsoft.com/office/drawing/2014/main" id="{9257A483-D8DB-4CD4-A322-ED92FC03EE39}"/>
              </a:ext>
            </a:extLst>
          </p:cNvPr>
          <p:cNvSpPr>
            <a:spLocks noGrp="1"/>
          </p:cNvSpPr>
          <p:nvPr>
            <p:ph type="body" sz="quarter" idx="35"/>
          </p:nvPr>
        </p:nvSpPr>
        <p:spPr>
          <a:xfrm>
            <a:off x="609600" y="4449388"/>
            <a:ext cx="4479925" cy="741362"/>
          </a:xfrm>
        </p:spPr>
        <p:txBody>
          <a:bodyPr anchor="ctr">
            <a:noAutofit/>
          </a:bodyPr>
          <a:lstStyle>
            <a:lvl1pPr marL="0" indent="0" algn="ctr">
              <a:lnSpc>
                <a:spcPct val="100000"/>
              </a:lnSpc>
              <a:buFontTx/>
              <a:buNone/>
              <a:defRPr sz="1400" b="1">
                <a:solidFill>
                  <a:schemeClr val="accent1"/>
                </a:solidFill>
              </a:defRPr>
            </a:lvl1pPr>
          </a:lstStyle>
          <a:p>
            <a:pPr lvl="0"/>
            <a:r>
              <a:rPr lang="en-US" dirty="0"/>
              <a:t>Click to edit Master text styles</a:t>
            </a:r>
          </a:p>
        </p:txBody>
      </p:sp>
      <p:sp>
        <p:nvSpPr>
          <p:cNvPr id="7" name="Text Placeholder 6">
            <a:extLst>
              <a:ext uri="{FF2B5EF4-FFF2-40B4-BE49-F238E27FC236}">
                <a16:creationId xmlns:a16="http://schemas.microsoft.com/office/drawing/2014/main" id="{21B42B4D-D0E1-4C69-A8E9-E1D41246BA27}"/>
              </a:ext>
            </a:extLst>
          </p:cNvPr>
          <p:cNvSpPr>
            <a:spLocks noGrp="1"/>
          </p:cNvSpPr>
          <p:nvPr>
            <p:ph type="body" sz="quarter" idx="36"/>
          </p:nvPr>
        </p:nvSpPr>
        <p:spPr>
          <a:xfrm>
            <a:off x="374649" y="5352900"/>
            <a:ext cx="4714875" cy="230832"/>
          </a:xfrm>
        </p:spPr>
        <p:txBody>
          <a:bodyPr>
            <a:spAutoFit/>
          </a:bodyPr>
          <a:lstStyle>
            <a:lvl1pPr marL="0" indent="0" algn="ctr">
              <a:lnSpc>
                <a:spcPct val="100000"/>
              </a:lnSpc>
              <a:buFontTx/>
              <a:buNone/>
              <a:defRPr/>
            </a:lvl1pPr>
          </a:lstStyle>
          <a:p>
            <a:pPr lvl="0"/>
            <a:r>
              <a:rPr lang="en-US" dirty="0"/>
              <a:t>Click to edit Master text styles</a:t>
            </a:r>
          </a:p>
        </p:txBody>
      </p:sp>
      <p:sp>
        <p:nvSpPr>
          <p:cNvPr id="9" name="Title 1">
            <a:extLst>
              <a:ext uri="{FF2B5EF4-FFF2-40B4-BE49-F238E27FC236}">
                <a16:creationId xmlns:a16="http://schemas.microsoft.com/office/drawing/2014/main" id="{D7A7BBFF-E7C8-4B01-88B9-85BE09DDE531}"/>
              </a:ext>
            </a:extLst>
          </p:cNvPr>
          <p:cNvSpPr>
            <a:spLocks noGrp="1"/>
          </p:cNvSpPr>
          <p:nvPr>
            <p:ph type="title"/>
          </p:nvPr>
        </p:nvSpPr>
        <p:spPr>
          <a:xfrm>
            <a:off x="376687" y="458996"/>
            <a:ext cx="4713287" cy="265976"/>
          </a:xfrm>
        </p:spPr>
        <p:txBody>
          <a:bodyPr lIns="0" tIns="0" rIns="0" bIns="0">
            <a:noAutofit/>
          </a:bodyPr>
          <a:lstStyle>
            <a:lvl1pPr>
              <a:defRPr sz="1200" b="1">
                <a:solidFill>
                  <a:schemeClr val="accent2"/>
                </a:solidFill>
              </a:defRPr>
            </a:lvl1pPr>
          </a:lstStyle>
          <a:p>
            <a:r>
              <a:rPr lang="en-US"/>
              <a:t>Click to edit Master title style</a:t>
            </a:r>
          </a:p>
        </p:txBody>
      </p:sp>
      <p:sp>
        <p:nvSpPr>
          <p:cNvPr id="10" name="Rectangle 9">
            <a:extLst>
              <a:ext uri="{FF2B5EF4-FFF2-40B4-BE49-F238E27FC236}">
                <a16:creationId xmlns:a16="http://schemas.microsoft.com/office/drawing/2014/main" id="{3A10B1FE-3139-466E-99DD-91BB0B4308EB}"/>
              </a:ext>
            </a:extLst>
          </p:cNvPr>
          <p:cNvSpPr/>
          <p:nvPr userDrawn="1"/>
        </p:nvSpPr>
        <p:spPr>
          <a:xfrm>
            <a:off x="8650224" y="6501384"/>
            <a:ext cx="295274" cy="200055"/>
          </a:xfrm>
          <a:prstGeom prst="rect">
            <a:avLst/>
          </a:prstGeom>
        </p:spPr>
        <p:txBody>
          <a:bodyPr wrap="none">
            <a:spAutoFit/>
          </a:bodyPr>
          <a:lstStyle/>
          <a:p>
            <a:fld id="{684A41F7-8966-4ED9-BA1F-8EBC30B2B5A8}" type="slidenum">
              <a:rPr lang="en-GB" sz="700">
                <a:solidFill>
                  <a:schemeClr val="bg1"/>
                </a:solidFill>
              </a:rPr>
              <a:pPr/>
              <a:t>‹#›</a:t>
            </a:fld>
            <a:endParaRPr lang="en-US" sz="700" dirty="0">
              <a:solidFill>
                <a:schemeClr val="bg1"/>
              </a:solidFill>
            </a:endParaRPr>
          </a:p>
        </p:txBody>
      </p:sp>
    </p:spTree>
    <p:extLst>
      <p:ext uri="{BB962C8B-B14F-4D97-AF65-F5344CB8AC3E}">
        <p14:creationId xmlns:p14="http://schemas.microsoft.com/office/powerpoint/2010/main" val="15689447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Practice 8">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B6D607D-2061-4ACA-9F1B-2CA3AFFDCCDE}"/>
              </a:ext>
            </a:extLst>
          </p:cNvPr>
          <p:cNvSpPr/>
          <p:nvPr userDrawn="1"/>
        </p:nvSpPr>
        <p:spPr>
          <a:xfrm>
            <a:off x="7300280" y="0"/>
            <a:ext cx="1843720" cy="6858000"/>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4">
              <a:solidFill>
                <a:srgbClr val="1F4D64"/>
              </a:solidFill>
            </a:endParaRPr>
          </a:p>
        </p:txBody>
      </p:sp>
      <p:sp>
        <p:nvSpPr>
          <p:cNvPr id="18" name="Rectangle 17">
            <a:extLst>
              <a:ext uri="{FF2B5EF4-FFF2-40B4-BE49-F238E27FC236}">
                <a16:creationId xmlns:a16="http://schemas.microsoft.com/office/drawing/2014/main" id="{124B2CA3-E54D-466C-88A8-8C03BF3D69EB}"/>
              </a:ext>
            </a:extLst>
          </p:cNvPr>
          <p:cNvSpPr/>
          <p:nvPr userDrawn="1"/>
        </p:nvSpPr>
        <p:spPr>
          <a:xfrm>
            <a:off x="8653024" y="6502738"/>
            <a:ext cx="290464" cy="200055"/>
          </a:xfrm>
          <a:prstGeom prst="rect">
            <a:avLst/>
          </a:prstGeom>
        </p:spPr>
        <p:txBody>
          <a:bodyPr wrap="none">
            <a:spAutoFit/>
          </a:bodyPr>
          <a:lstStyle/>
          <a:p>
            <a:fld id="{684A41F7-8966-4ED9-BA1F-8EBC30B2B5A8}" type="slidenum">
              <a:rPr lang="en-GB" sz="700">
                <a:solidFill>
                  <a:schemeClr val="bg1"/>
                </a:solidFill>
              </a:rPr>
              <a:pPr/>
              <a:t>‹#›</a:t>
            </a:fld>
            <a:endParaRPr lang="en-US" sz="700">
              <a:solidFill>
                <a:schemeClr val="bg1"/>
              </a:solidFill>
            </a:endParaRPr>
          </a:p>
        </p:txBody>
      </p:sp>
      <p:sp>
        <p:nvSpPr>
          <p:cNvPr id="26" name="Text Placeholder 43">
            <a:extLst>
              <a:ext uri="{FF2B5EF4-FFF2-40B4-BE49-F238E27FC236}">
                <a16:creationId xmlns:a16="http://schemas.microsoft.com/office/drawing/2014/main" id="{02AF7E5E-459A-4AF3-A012-D88818E644CA}"/>
              </a:ext>
            </a:extLst>
          </p:cNvPr>
          <p:cNvSpPr>
            <a:spLocks noGrp="1"/>
          </p:cNvSpPr>
          <p:nvPr>
            <p:ph type="body" sz="quarter" idx="26"/>
          </p:nvPr>
        </p:nvSpPr>
        <p:spPr>
          <a:xfrm>
            <a:off x="375015" y="1483175"/>
            <a:ext cx="4714959" cy="1621655"/>
          </a:xfrm>
        </p:spPr>
        <p:txBody>
          <a:bodyPr lIns="0">
            <a:noAutofit/>
          </a:bodyPr>
          <a:lstStyle>
            <a:lvl1pPr marL="0" indent="0">
              <a:lnSpc>
                <a:spcPct val="100000"/>
              </a:lnSpc>
              <a:spcAft>
                <a:spcPts val="600"/>
              </a:spcAft>
              <a:buNone/>
              <a:defRPr sz="1000">
                <a:solidFill>
                  <a:srgbClr val="000000"/>
                </a:solidFill>
              </a:defRPr>
            </a:lvl1pPr>
          </a:lstStyle>
          <a:p>
            <a:pPr lvl="0"/>
            <a:endParaRPr lang="en-US" dirty="0"/>
          </a:p>
        </p:txBody>
      </p:sp>
      <p:sp>
        <p:nvSpPr>
          <p:cNvPr id="9" name="Picture Placeholder 8">
            <a:extLst>
              <a:ext uri="{FF2B5EF4-FFF2-40B4-BE49-F238E27FC236}">
                <a16:creationId xmlns:a16="http://schemas.microsoft.com/office/drawing/2014/main" id="{029CBB23-A1F2-4F33-8EE4-05EFDED6D747}"/>
              </a:ext>
            </a:extLst>
          </p:cNvPr>
          <p:cNvSpPr>
            <a:spLocks noGrp="1"/>
          </p:cNvSpPr>
          <p:nvPr>
            <p:ph type="pic" sz="quarter" idx="37"/>
          </p:nvPr>
        </p:nvSpPr>
        <p:spPr>
          <a:xfrm>
            <a:off x="5486400" y="997590"/>
            <a:ext cx="3048000" cy="4242816"/>
          </a:xfrm>
        </p:spPr>
        <p:txBody>
          <a:bodyPr/>
          <a:lstStyle>
            <a:lvl1pPr marL="0" indent="0" algn="l">
              <a:buFontTx/>
              <a:buNone/>
              <a:defRPr b="1">
                <a:solidFill>
                  <a:srgbClr val="1F4D64"/>
                </a:solidFill>
              </a:defRPr>
            </a:lvl1pPr>
          </a:lstStyle>
          <a:p>
            <a:endParaRPr lang="en-US" dirty="0"/>
          </a:p>
        </p:txBody>
      </p:sp>
      <p:sp>
        <p:nvSpPr>
          <p:cNvPr id="5" name="Text Placeholder 4">
            <a:extLst>
              <a:ext uri="{FF2B5EF4-FFF2-40B4-BE49-F238E27FC236}">
                <a16:creationId xmlns:a16="http://schemas.microsoft.com/office/drawing/2014/main" id="{1F7F4C20-7ED4-453C-BAF1-0377E7DE066A}"/>
              </a:ext>
            </a:extLst>
          </p:cNvPr>
          <p:cNvSpPr>
            <a:spLocks noGrp="1"/>
          </p:cNvSpPr>
          <p:nvPr>
            <p:ph type="body" sz="quarter" idx="38"/>
          </p:nvPr>
        </p:nvSpPr>
        <p:spPr>
          <a:xfrm>
            <a:off x="383276" y="3429000"/>
            <a:ext cx="2024063" cy="2652713"/>
          </a:xfrm>
        </p:spPr>
        <p:txBody>
          <a:bodyPr lIns="0">
            <a:noAutofit/>
          </a:bodyPr>
          <a:lstStyle>
            <a:lvl1pPr>
              <a:lnSpc>
                <a:spcPct val="100000"/>
              </a:lnSpc>
              <a:spcAft>
                <a:spcPts val="600"/>
              </a:spcAft>
              <a:buClr>
                <a:srgbClr val="F46462"/>
              </a:buClr>
              <a:defRPr>
                <a:solidFill>
                  <a:schemeClr val="accent1"/>
                </a:solidFill>
              </a:defRPr>
            </a:lvl1pPr>
          </a:lstStyle>
          <a:p>
            <a:pPr lvl="0"/>
            <a:r>
              <a:rPr lang="en-US" dirty="0"/>
              <a:t>Click to edit Master text styles</a:t>
            </a:r>
          </a:p>
        </p:txBody>
      </p:sp>
      <p:sp>
        <p:nvSpPr>
          <p:cNvPr id="14" name="Text Placeholder 4">
            <a:extLst>
              <a:ext uri="{FF2B5EF4-FFF2-40B4-BE49-F238E27FC236}">
                <a16:creationId xmlns:a16="http://schemas.microsoft.com/office/drawing/2014/main" id="{615760B2-E092-46BB-BEA7-1BE9FC6DAEAB}"/>
              </a:ext>
            </a:extLst>
          </p:cNvPr>
          <p:cNvSpPr>
            <a:spLocks noGrp="1"/>
          </p:cNvSpPr>
          <p:nvPr>
            <p:ph type="body" sz="quarter" idx="39"/>
          </p:nvPr>
        </p:nvSpPr>
        <p:spPr>
          <a:xfrm>
            <a:off x="3083734" y="3433713"/>
            <a:ext cx="2024063" cy="2652713"/>
          </a:xfrm>
        </p:spPr>
        <p:txBody>
          <a:bodyPr>
            <a:noAutofit/>
          </a:bodyPr>
          <a:lstStyle>
            <a:lvl1pPr>
              <a:lnSpc>
                <a:spcPct val="100000"/>
              </a:lnSpc>
              <a:spcAft>
                <a:spcPts val="600"/>
              </a:spcAft>
              <a:buClr>
                <a:srgbClr val="F46462"/>
              </a:buClr>
              <a:defRPr>
                <a:solidFill>
                  <a:schemeClr val="accent1"/>
                </a:solidFill>
              </a:defRPr>
            </a:lvl1pPr>
          </a:lstStyle>
          <a:p>
            <a:pPr lvl="0"/>
            <a:r>
              <a:rPr lang="en-US" dirty="0"/>
              <a:t>Click to edit Master text styles</a:t>
            </a:r>
          </a:p>
        </p:txBody>
      </p:sp>
      <p:sp>
        <p:nvSpPr>
          <p:cNvPr id="8" name="Text Placeholder 7">
            <a:extLst>
              <a:ext uri="{FF2B5EF4-FFF2-40B4-BE49-F238E27FC236}">
                <a16:creationId xmlns:a16="http://schemas.microsoft.com/office/drawing/2014/main" id="{650527DC-F4DE-4E7A-872A-BD38283D1A3F}"/>
              </a:ext>
            </a:extLst>
          </p:cNvPr>
          <p:cNvSpPr>
            <a:spLocks noGrp="1"/>
          </p:cNvSpPr>
          <p:nvPr>
            <p:ph type="body" sz="quarter" idx="40"/>
          </p:nvPr>
        </p:nvSpPr>
        <p:spPr>
          <a:xfrm>
            <a:off x="373380" y="731488"/>
            <a:ext cx="4721675" cy="276999"/>
          </a:xfrm>
        </p:spPr>
        <p:txBody>
          <a:bodyPr lIns="0" tIns="0" rIns="0" bIns="0" anchor="t" anchorCtr="0">
            <a:spAutoFit/>
          </a:bodyPr>
          <a:lstStyle>
            <a:lvl1pPr marL="0" indent="0">
              <a:lnSpc>
                <a:spcPct val="100000"/>
              </a:lnSpc>
              <a:buFontTx/>
              <a:buNone/>
              <a:defRPr sz="1800" b="1" spc="200" baseline="0">
                <a:solidFill>
                  <a:schemeClr val="accent1"/>
                </a:solidFill>
              </a:defRPr>
            </a:lvl1pPr>
          </a:lstStyle>
          <a:p>
            <a:pPr lvl="0"/>
            <a:r>
              <a:rPr lang="en-US" dirty="0"/>
              <a:t>Click to edit Master text styles</a:t>
            </a:r>
          </a:p>
        </p:txBody>
      </p:sp>
      <p:sp>
        <p:nvSpPr>
          <p:cNvPr id="11" name="Title 1">
            <a:extLst>
              <a:ext uri="{FF2B5EF4-FFF2-40B4-BE49-F238E27FC236}">
                <a16:creationId xmlns:a16="http://schemas.microsoft.com/office/drawing/2014/main" id="{ED63AE2C-1AC0-4F78-ABE8-D8345E7251C0}"/>
              </a:ext>
            </a:extLst>
          </p:cNvPr>
          <p:cNvSpPr>
            <a:spLocks noGrp="1"/>
          </p:cNvSpPr>
          <p:nvPr>
            <p:ph type="title"/>
          </p:nvPr>
        </p:nvSpPr>
        <p:spPr>
          <a:xfrm>
            <a:off x="376274" y="499651"/>
            <a:ext cx="4725988" cy="184666"/>
          </a:xfrm>
        </p:spPr>
        <p:txBody>
          <a:bodyPr wrap="square" lIns="0" tIns="0" rIns="0" bIns="0">
            <a:sp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405610186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ractice 9">
    <p:spTree>
      <p:nvGrpSpPr>
        <p:cNvPr id="1" name=""/>
        <p:cNvGrpSpPr/>
        <p:nvPr/>
      </p:nvGrpSpPr>
      <p:grpSpPr>
        <a:xfrm>
          <a:off x="0" y="0"/>
          <a:ext cx="0" cy="0"/>
          <a:chOff x="0" y="0"/>
          <a:chExt cx="0" cy="0"/>
        </a:xfrm>
      </p:grpSpPr>
      <p:sp>
        <p:nvSpPr>
          <p:cNvPr id="26" name="Text Placeholder 43">
            <a:extLst>
              <a:ext uri="{FF2B5EF4-FFF2-40B4-BE49-F238E27FC236}">
                <a16:creationId xmlns:a16="http://schemas.microsoft.com/office/drawing/2014/main" id="{02AF7E5E-459A-4AF3-A012-D88818E644CA}"/>
              </a:ext>
            </a:extLst>
          </p:cNvPr>
          <p:cNvSpPr>
            <a:spLocks noGrp="1"/>
          </p:cNvSpPr>
          <p:nvPr>
            <p:ph type="body" sz="quarter" idx="26"/>
          </p:nvPr>
        </p:nvSpPr>
        <p:spPr>
          <a:xfrm>
            <a:off x="375015" y="1483176"/>
            <a:ext cx="4714959" cy="1613707"/>
          </a:xfrm>
        </p:spPr>
        <p:txBody>
          <a:bodyPr lIns="0">
            <a:noAutofit/>
          </a:bodyPr>
          <a:lstStyle>
            <a:lvl1pPr marL="0" indent="0">
              <a:lnSpc>
                <a:spcPct val="100000"/>
              </a:lnSpc>
              <a:spcAft>
                <a:spcPts val="600"/>
              </a:spcAft>
              <a:buNone/>
              <a:defRPr sz="1000">
                <a:solidFill>
                  <a:srgbClr val="000000"/>
                </a:solidFill>
              </a:defRPr>
            </a:lvl1pPr>
          </a:lstStyle>
          <a:p>
            <a:pPr lvl="0"/>
            <a:endParaRPr lang="en-US" dirty="0"/>
          </a:p>
        </p:txBody>
      </p:sp>
      <p:sp>
        <p:nvSpPr>
          <p:cNvPr id="9" name="Picture Placeholder 8">
            <a:extLst>
              <a:ext uri="{FF2B5EF4-FFF2-40B4-BE49-F238E27FC236}">
                <a16:creationId xmlns:a16="http://schemas.microsoft.com/office/drawing/2014/main" id="{029CBB23-A1F2-4F33-8EE4-05EFDED6D747}"/>
              </a:ext>
            </a:extLst>
          </p:cNvPr>
          <p:cNvSpPr>
            <a:spLocks noGrp="1"/>
          </p:cNvSpPr>
          <p:nvPr>
            <p:ph type="pic" sz="quarter" idx="37"/>
          </p:nvPr>
        </p:nvSpPr>
        <p:spPr>
          <a:xfrm>
            <a:off x="6217920" y="0"/>
            <a:ext cx="2926080" cy="6858000"/>
          </a:xfrm>
        </p:spPr>
        <p:txBody>
          <a:bodyPr/>
          <a:lstStyle>
            <a:lvl1pPr marL="0" indent="0" algn="l">
              <a:buFontTx/>
              <a:buNone/>
              <a:defRPr b="1">
                <a:solidFill>
                  <a:srgbClr val="1F4D64"/>
                </a:solidFill>
              </a:defRPr>
            </a:lvl1pPr>
          </a:lstStyle>
          <a:p>
            <a:endParaRPr lang="en-US" dirty="0"/>
          </a:p>
        </p:txBody>
      </p:sp>
      <p:sp>
        <p:nvSpPr>
          <p:cNvPr id="5" name="Text Placeholder 4">
            <a:extLst>
              <a:ext uri="{FF2B5EF4-FFF2-40B4-BE49-F238E27FC236}">
                <a16:creationId xmlns:a16="http://schemas.microsoft.com/office/drawing/2014/main" id="{1F7F4C20-7ED4-453C-BAF1-0377E7DE066A}"/>
              </a:ext>
            </a:extLst>
          </p:cNvPr>
          <p:cNvSpPr>
            <a:spLocks noGrp="1"/>
          </p:cNvSpPr>
          <p:nvPr>
            <p:ph type="body" sz="quarter" idx="38"/>
          </p:nvPr>
        </p:nvSpPr>
        <p:spPr>
          <a:xfrm>
            <a:off x="383641" y="3429000"/>
            <a:ext cx="2006446" cy="2652713"/>
          </a:xfrm>
        </p:spPr>
        <p:txBody>
          <a:bodyPr lIns="0">
            <a:noAutofit/>
          </a:bodyPr>
          <a:lstStyle>
            <a:lvl1pPr>
              <a:lnSpc>
                <a:spcPct val="100000"/>
              </a:lnSpc>
              <a:spcAft>
                <a:spcPts val="600"/>
              </a:spcAft>
              <a:buClr>
                <a:srgbClr val="F46462"/>
              </a:buClr>
              <a:defRPr>
                <a:solidFill>
                  <a:schemeClr val="accent1"/>
                </a:solidFill>
              </a:defRPr>
            </a:lvl1pPr>
          </a:lstStyle>
          <a:p>
            <a:pPr lvl="0"/>
            <a:r>
              <a:rPr lang="en-US" dirty="0"/>
              <a:t>Click to edit Master text styles</a:t>
            </a:r>
          </a:p>
        </p:txBody>
      </p:sp>
      <p:sp>
        <p:nvSpPr>
          <p:cNvPr id="14" name="Text Placeholder 4">
            <a:extLst>
              <a:ext uri="{FF2B5EF4-FFF2-40B4-BE49-F238E27FC236}">
                <a16:creationId xmlns:a16="http://schemas.microsoft.com/office/drawing/2014/main" id="{615760B2-E092-46BB-BEA7-1BE9FC6DAEAB}"/>
              </a:ext>
            </a:extLst>
          </p:cNvPr>
          <p:cNvSpPr>
            <a:spLocks noGrp="1"/>
          </p:cNvSpPr>
          <p:nvPr>
            <p:ph type="body" sz="quarter" idx="39"/>
          </p:nvPr>
        </p:nvSpPr>
        <p:spPr>
          <a:xfrm>
            <a:off x="3083734" y="3433713"/>
            <a:ext cx="2024063" cy="2652713"/>
          </a:xfrm>
        </p:spPr>
        <p:txBody>
          <a:bodyPr>
            <a:noAutofit/>
          </a:bodyPr>
          <a:lstStyle>
            <a:lvl1pPr>
              <a:lnSpc>
                <a:spcPct val="100000"/>
              </a:lnSpc>
              <a:spcAft>
                <a:spcPts val="600"/>
              </a:spcAft>
              <a:buClr>
                <a:srgbClr val="F46462"/>
              </a:buClr>
              <a:defRPr>
                <a:solidFill>
                  <a:schemeClr val="accent1"/>
                </a:solidFill>
              </a:defRPr>
            </a:lvl1pPr>
          </a:lstStyle>
          <a:p>
            <a:pPr lvl="0"/>
            <a:r>
              <a:rPr lang="en-US" dirty="0"/>
              <a:t>Click to edit Master text styles</a:t>
            </a:r>
          </a:p>
        </p:txBody>
      </p:sp>
      <p:sp>
        <p:nvSpPr>
          <p:cNvPr id="11" name="Text Placeholder 7">
            <a:extLst>
              <a:ext uri="{FF2B5EF4-FFF2-40B4-BE49-F238E27FC236}">
                <a16:creationId xmlns:a16="http://schemas.microsoft.com/office/drawing/2014/main" id="{A3BB968E-66DB-4207-810F-EDD220576F4E}"/>
              </a:ext>
            </a:extLst>
          </p:cNvPr>
          <p:cNvSpPr>
            <a:spLocks noGrp="1"/>
          </p:cNvSpPr>
          <p:nvPr>
            <p:ph type="body" sz="quarter" idx="40"/>
          </p:nvPr>
        </p:nvSpPr>
        <p:spPr>
          <a:xfrm>
            <a:off x="373380" y="731488"/>
            <a:ext cx="4721675" cy="276999"/>
          </a:xfrm>
        </p:spPr>
        <p:txBody>
          <a:bodyPr lIns="0" tIns="0" rIns="0" bIns="0" anchor="t" anchorCtr="0">
            <a:spAutoFit/>
          </a:bodyPr>
          <a:lstStyle>
            <a:lvl1pPr marL="0" indent="0">
              <a:lnSpc>
                <a:spcPct val="100000"/>
              </a:lnSpc>
              <a:buFontTx/>
              <a:buNone/>
              <a:defRPr sz="1800" b="1" spc="200" baseline="0">
                <a:solidFill>
                  <a:schemeClr val="accent1"/>
                </a:solidFill>
              </a:defRPr>
            </a:lvl1pPr>
          </a:lstStyle>
          <a:p>
            <a:pPr lvl="0"/>
            <a:r>
              <a:rPr lang="en-US" dirty="0"/>
              <a:t>Click to edit Master text styles</a:t>
            </a:r>
          </a:p>
        </p:txBody>
      </p:sp>
      <p:sp>
        <p:nvSpPr>
          <p:cNvPr id="12" name="Title 1">
            <a:extLst>
              <a:ext uri="{FF2B5EF4-FFF2-40B4-BE49-F238E27FC236}">
                <a16:creationId xmlns:a16="http://schemas.microsoft.com/office/drawing/2014/main" id="{3FFCADD6-74C5-4A3F-8BB5-D418393188D7}"/>
              </a:ext>
            </a:extLst>
          </p:cNvPr>
          <p:cNvSpPr>
            <a:spLocks noGrp="1"/>
          </p:cNvSpPr>
          <p:nvPr>
            <p:ph type="title"/>
          </p:nvPr>
        </p:nvSpPr>
        <p:spPr>
          <a:xfrm>
            <a:off x="376274" y="499651"/>
            <a:ext cx="4725988" cy="184666"/>
          </a:xfrm>
        </p:spPr>
        <p:txBody>
          <a:bodyPr wrap="square" lIns="0" tIns="0" rIns="0" bIns="0">
            <a:sp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279141488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Practice 10">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864BE7-C7AB-4861-A3BD-0AF41515216B}"/>
              </a:ext>
            </a:extLst>
          </p:cNvPr>
          <p:cNvSpPr/>
          <p:nvPr userDrawn="1"/>
        </p:nvSpPr>
        <p:spPr>
          <a:xfrm>
            <a:off x="4572000" y="0"/>
            <a:ext cx="457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F1EE747-4979-4609-81B3-C44958E63828}"/>
              </a:ext>
            </a:extLst>
          </p:cNvPr>
          <p:cNvSpPr/>
          <p:nvPr userDrawn="1"/>
        </p:nvSpPr>
        <p:spPr>
          <a:xfrm>
            <a:off x="0" y="0"/>
            <a:ext cx="457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24B2CA3-E54D-466C-88A8-8C03BF3D69EB}"/>
              </a:ext>
            </a:extLst>
          </p:cNvPr>
          <p:cNvSpPr/>
          <p:nvPr userDrawn="1"/>
        </p:nvSpPr>
        <p:spPr>
          <a:xfrm>
            <a:off x="8653024" y="6502738"/>
            <a:ext cx="290464" cy="200055"/>
          </a:xfrm>
          <a:prstGeom prst="rect">
            <a:avLst/>
          </a:prstGeom>
        </p:spPr>
        <p:txBody>
          <a:bodyPr wrap="none">
            <a:spAutoFit/>
          </a:bodyPr>
          <a:lstStyle/>
          <a:p>
            <a:fld id="{684A41F7-8966-4ED9-BA1F-8EBC30B2B5A8}" type="slidenum">
              <a:rPr lang="en-GB" sz="700">
                <a:solidFill>
                  <a:schemeClr val="bg1"/>
                </a:solidFill>
              </a:rPr>
              <a:pPr/>
              <a:t>‹#›</a:t>
            </a:fld>
            <a:endParaRPr lang="en-US" sz="700">
              <a:solidFill>
                <a:schemeClr val="bg1"/>
              </a:solidFill>
            </a:endParaRPr>
          </a:p>
        </p:txBody>
      </p:sp>
      <p:sp>
        <p:nvSpPr>
          <p:cNvPr id="3" name="TextBox 2">
            <a:extLst>
              <a:ext uri="{FF2B5EF4-FFF2-40B4-BE49-F238E27FC236}">
                <a16:creationId xmlns:a16="http://schemas.microsoft.com/office/drawing/2014/main" id="{C397F69A-7B54-4AAB-A155-23A7277B230A}"/>
              </a:ext>
            </a:extLst>
          </p:cNvPr>
          <p:cNvSpPr txBox="1"/>
          <p:nvPr userDrawn="1"/>
        </p:nvSpPr>
        <p:spPr>
          <a:xfrm>
            <a:off x="983355" y="6556657"/>
            <a:ext cx="2796494" cy="92333"/>
          </a:xfrm>
          <a:prstGeom prst="rect">
            <a:avLst/>
          </a:prstGeom>
          <a:noFill/>
        </p:spPr>
        <p:txBody>
          <a:bodyPr wrap="square" lIns="0" tIns="0" rIns="0" bIns="0" rtlCol="0">
            <a:spAutoFit/>
          </a:bodyPr>
          <a:lstStyle/>
          <a:p>
            <a:pPr>
              <a:defRPr/>
            </a:pPr>
            <a:r>
              <a:rPr lang="en-NZ" sz="600" dirty="0">
                <a:solidFill>
                  <a:schemeClr val="bg1"/>
                </a:solidFill>
                <a:latin typeface="Arial" panose="020B0604020202020204" pitchFamily="34" charset="0"/>
                <a:cs typeface="Arial" panose="020B0604020202020204" pitchFamily="34" charset="0"/>
              </a:rPr>
              <a:t>Confidential &amp; Proprietary ©2020</a:t>
            </a:r>
            <a:r>
              <a:rPr lang="en-NZ" sz="600" baseline="0" dirty="0">
                <a:solidFill>
                  <a:schemeClr val="bg1"/>
                </a:solidFill>
                <a:latin typeface="Arial" panose="020B0604020202020204" pitchFamily="34" charset="0"/>
                <a:cs typeface="Arial" panose="020B0604020202020204" pitchFamily="34" charset="0"/>
              </a:rPr>
              <a:t> </a:t>
            </a:r>
            <a:r>
              <a:rPr lang="en-NZ" sz="600" dirty="0">
                <a:solidFill>
                  <a:schemeClr val="bg1"/>
                </a:solidFill>
                <a:latin typeface="Arial" panose="020B0604020202020204" pitchFamily="34" charset="0"/>
                <a:cs typeface="Arial" panose="020B0604020202020204" pitchFamily="34" charset="0"/>
              </a:rPr>
              <a:t>Vinson &amp; Elkins LLP  </a:t>
            </a:r>
            <a:r>
              <a:rPr lang="en-NZ" sz="600" b="1" dirty="0">
                <a:solidFill>
                  <a:schemeClr val="bg1"/>
                </a:solidFill>
                <a:latin typeface="Arial" panose="020B0604020202020204" pitchFamily="34" charset="0"/>
                <a:cs typeface="Arial" panose="020B0604020202020204" pitchFamily="34" charset="0"/>
              </a:rPr>
              <a:t>velaw.com</a:t>
            </a:r>
            <a:endParaRPr lang="en-GB" sz="600"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1F7F4C20-7ED4-453C-BAF1-0377E7DE066A}"/>
              </a:ext>
            </a:extLst>
          </p:cNvPr>
          <p:cNvSpPr>
            <a:spLocks noGrp="1"/>
          </p:cNvSpPr>
          <p:nvPr>
            <p:ph type="body" sz="quarter" idx="38"/>
          </p:nvPr>
        </p:nvSpPr>
        <p:spPr>
          <a:xfrm>
            <a:off x="392267" y="2441275"/>
            <a:ext cx="3283928" cy="3640438"/>
          </a:xfrm>
        </p:spPr>
        <p:txBody>
          <a:bodyPr lIns="0">
            <a:noAutofit/>
          </a:bodyPr>
          <a:lstStyle>
            <a:lvl1pPr>
              <a:lnSpc>
                <a:spcPct val="100000"/>
              </a:lnSpc>
              <a:spcAft>
                <a:spcPts val="600"/>
              </a:spcAft>
              <a:buClr>
                <a:srgbClr val="F46462"/>
              </a:buClr>
              <a:defRPr sz="1200">
                <a:solidFill>
                  <a:schemeClr val="bg1"/>
                </a:solidFill>
              </a:defRPr>
            </a:lvl1pPr>
          </a:lstStyle>
          <a:p>
            <a:pPr lvl="0"/>
            <a:r>
              <a:rPr lang="en-US" dirty="0"/>
              <a:t>Click to edit Master text styles</a:t>
            </a:r>
          </a:p>
        </p:txBody>
      </p:sp>
      <p:sp>
        <p:nvSpPr>
          <p:cNvPr id="14" name="Text Placeholder 4">
            <a:extLst>
              <a:ext uri="{FF2B5EF4-FFF2-40B4-BE49-F238E27FC236}">
                <a16:creationId xmlns:a16="http://schemas.microsoft.com/office/drawing/2014/main" id="{615760B2-E092-46BB-BEA7-1BE9FC6DAEAB}"/>
              </a:ext>
            </a:extLst>
          </p:cNvPr>
          <p:cNvSpPr>
            <a:spLocks noGrp="1"/>
          </p:cNvSpPr>
          <p:nvPr>
            <p:ph type="body" sz="quarter" idx="39"/>
          </p:nvPr>
        </p:nvSpPr>
        <p:spPr>
          <a:xfrm>
            <a:off x="5248962" y="2441275"/>
            <a:ext cx="3285437" cy="3640438"/>
          </a:xfrm>
        </p:spPr>
        <p:txBody>
          <a:bodyPr>
            <a:noAutofit/>
          </a:bodyPr>
          <a:lstStyle>
            <a:lvl1pPr>
              <a:lnSpc>
                <a:spcPct val="100000"/>
              </a:lnSpc>
              <a:spcAft>
                <a:spcPts val="600"/>
              </a:spcAft>
              <a:buClr>
                <a:srgbClr val="F46462"/>
              </a:buClr>
              <a:defRPr sz="1200">
                <a:solidFill>
                  <a:schemeClr val="bg1"/>
                </a:solidFill>
              </a:defRPr>
            </a:lvl1pPr>
          </a:lstStyle>
          <a:p>
            <a:pPr lvl="0"/>
            <a:r>
              <a:rPr lang="en-US" dirty="0"/>
              <a:t>Click to edit Master text styles</a:t>
            </a:r>
          </a:p>
        </p:txBody>
      </p:sp>
      <p:sp>
        <p:nvSpPr>
          <p:cNvPr id="8" name="Text Placeholder 7">
            <a:extLst>
              <a:ext uri="{FF2B5EF4-FFF2-40B4-BE49-F238E27FC236}">
                <a16:creationId xmlns:a16="http://schemas.microsoft.com/office/drawing/2014/main" id="{650527DC-F4DE-4E7A-872A-BD38283D1A3F}"/>
              </a:ext>
            </a:extLst>
          </p:cNvPr>
          <p:cNvSpPr>
            <a:spLocks noGrp="1"/>
          </p:cNvSpPr>
          <p:nvPr>
            <p:ph type="body" sz="quarter" idx="40"/>
          </p:nvPr>
        </p:nvSpPr>
        <p:spPr>
          <a:xfrm>
            <a:off x="381000" y="958066"/>
            <a:ext cx="4087484" cy="1051883"/>
          </a:xfrm>
        </p:spPr>
        <p:txBody>
          <a:bodyPr lIns="0" anchor="b">
            <a:noAutofit/>
          </a:bodyPr>
          <a:lstStyle>
            <a:lvl1pPr marL="0" indent="0">
              <a:lnSpc>
                <a:spcPct val="100000"/>
              </a:lnSpc>
              <a:spcBef>
                <a:spcPts val="0"/>
              </a:spcBef>
              <a:buFontTx/>
              <a:buNone/>
              <a:defRPr sz="3600" b="0" spc="200" baseline="0">
                <a:solidFill>
                  <a:schemeClr val="bg1"/>
                </a:solidFill>
              </a:defRPr>
            </a:lvl1pPr>
          </a:lstStyle>
          <a:p>
            <a:pPr lvl="0"/>
            <a:r>
              <a:rPr lang="en-US" dirty="0"/>
              <a:t>Click to edit Master text styles</a:t>
            </a:r>
          </a:p>
        </p:txBody>
      </p:sp>
      <p:pic>
        <p:nvPicPr>
          <p:cNvPr id="12" name="Picture 11">
            <a:extLst>
              <a:ext uri="{FF2B5EF4-FFF2-40B4-BE49-F238E27FC236}">
                <a16:creationId xmlns:a16="http://schemas.microsoft.com/office/drawing/2014/main" id="{C52C4937-3AE2-43D5-A561-AA6611360D7B}"/>
              </a:ext>
            </a:extLst>
          </p:cNvPr>
          <p:cNvPicPr preferRelativeResize="0">
            <a:picLocks/>
          </p:cNvPicPr>
          <p:nvPr userDrawn="1"/>
        </p:nvPicPr>
        <p:blipFill>
          <a:blip r:embed="rId2"/>
          <a:stretch>
            <a:fillRect/>
          </a:stretch>
        </p:blipFill>
        <p:spPr>
          <a:xfrm>
            <a:off x="381062" y="6473859"/>
            <a:ext cx="402336" cy="158496"/>
          </a:xfrm>
          <a:prstGeom prst="rect">
            <a:avLst/>
          </a:prstGeom>
        </p:spPr>
      </p:pic>
      <p:sp>
        <p:nvSpPr>
          <p:cNvPr id="16" name="Title 1">
            <a:extLst>
              <a:ext uri="{FF2B5EF4-FFF2-40B4-BE49-F238E27FC236}">
                <a16:creationId xmlns:a16="http://schemas.microsoft.com/office/drawing/2014/main" id="{8777A095-066E-4396-8446-6882715E28A7}"/>
              </a:ext>
            </a:extLst>
          </p:cNvPr>
          <p:cNvSpPr>
            <a:spLocks noGrp="1"/>
          </p:cNvSpPr>
          <p:nvPr>
            <p:ph type="title"/>
          </p:nvPr>
        </p:nvSpPr>
        <p:spPr>
          <a:xfrm>
            <a:off x="376688" y="486566"/>
            <a:ext cx="4087484" cy="184666"/>
          </a:xfrm>
        </p:spPr>
        <p:txBody>
          <a:bodyPr wrap="square" lIns="0" tIns="0" rIns="0" bIns="0">
            <a:sp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169582773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ext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909B68-ED22-42AF-9D38-661D00331A7A}"/>
              </a:ext>
            </a:extLst>
          </p:cNvPr>
          <p:cNvSpPr/>
          <p:nvPr userDrawn="1"/>
        </p:nvSpPr>
        <p:spPr>
          <a:xfrm>
            <a:off x="6131134" y="0"/>
            <a:ext cx="3008376" cy="6858000"/>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4">
              <a:solidFill>
                <a:srgbClr val="1F4D64"/>
              </a:solidFill>
            </a:endParaRPr>
          </a:p>
        </p:txBody>
      </p:sp>
      <p:sp>
        <p:nvSpPr>
          <p:cNvPr id="18" name="Rectangle 17">
            <a:extLst>
              <a:ext uri="{FF2B5EF4-FFF2-40B4-BE49-F238E27FC236}">
                <a16:creationId xmlns:a16="http://schemas.microsoft.com/office/drawing/2014/main" id="{124B2CA3-E54D-466C-88A8-8C03BF3D69EB}"/>
              </a:ext>
            </a:extLst>
          </p:cNvPr>
          <p:cNvSpPr/>
          <p:nvPr userDrawn="1"/>
        </p:nvSpPr>
        <p:spPr>
          <a:xfrm>
            <a:off x="8653024" y="6502738"/>
            <a:ext cx="290464" cy="200055"/>
          </a:xfrm>
          <a:prstGeom prst="rect">
            <a:avLst/>
          </a:prstGeom>
        </p:spPr>
        <p:txBody>
          <a:bodyPr wrap="none">
            <a:spAutoFit/>
          </a:bodyPr>
          <a:lstStyle/>
          <a:p>
            <a:fld id="{684A41F7-8966-4ED9-BA1F-8EBC30B2B5A8}" type="slidenum">
              <a:rPr lang="en-GB" sz="700">
                <a:solidFill>
                  <a:schemeClr val="bg1"/>
                </a:solidFill>
              </a:rPr>
              <a:pPr/>
              <a:t>‹#›</a:t>
            </a:fld>
            <a:endParaRPr lang="en-US" sz="700">
              <a:solidFill>
                <a:schemeClr val="bg1"/>
              </a:solidFill>
            </a:endParaRPr>
          </a:p>
        </p:txBody>
      </p:sp>
      <p:sp>
        <p:nvSpPr>
          <p:cNvPr id="27" name="Text Placeholder 35">
            <a:extLst>
              <a:ext uri="{FF2B5EF4-FFF2-40B4-BE49-F238E27FC236}">
                <a16:creationId xmlns:a16="http://schemas.microsoft.com/office/drawing/2014/main" id="{94A3BD03-8848-4E56-9915-289C6B0803FD}"/>
              </a:ext>
            </a:extLst>
          </p:cNvPr>
          <p:cNvSpPr>
            <a:spLocks noGrp="1"/>
          </p:cNvSpPr>
          <p:nvPr>
            <p:ph type="body" sz="quarter" idx="16"/>
          </p:nvPr>
        </p:nvSpPr>
        <p:spPr>
          <a:xfrm>
            <a:off x="6591188" y="953277"/>
            <a:ext cx="1943780" cy="585579"/>
          </a:xfrm>
        </p:spPr>
        <p:txBody>
          <a:bodyPr lIns="0" anchor="b">
            <a:noAutofit/>
          </a:bodyPr>
          <a:lstStyle>
            <a:lvl1pPr marL="0" indent="0" algn="l">
              <a:spcBef>
                <a:spcPts val="0"/>
              </a:spcBef>
              <a:buNone/>
              <a:defRPr sz="1200" b="1" spc="0" baseline="0">
                <a:solidFill>
                  <a:schemeClr val="accent2"/>
                </a:solidFill>
              </a:defRPr>
            </a:lvl1pPr>
          </a:lstStyle>
          <a:p>
            <a:pPr lvl="0"/>
            <a:endParaRPr lang="en-US" dirty="0"/>
          </a:p>
        </p:txBody>
      </p:sp>
      <p:sp>
        <p:nvSpPr>
          <p:cNvPr id="28" name="Text Placeholder 27">
            <a:extLst>
              <a:ext uri="{FF2B5EF4-FFF2-40B4-BE49-F238E27FC236}">
                <a16:creationId xmlns:a16="http://schemas.microsoft.com/office/drawing/2014/main" id="{ABF09C19-F2E3-4113-BFD0-B16F05448E60}"/>
              </a:ext>
            </a:extLst>
          </p:cNvPr>
          <p:cNvSpPr>
            <a:spLocks noGrp="1"/>
          </p:cNvSpPr>
          <p:nvPr>
            <p:ph type="body" sz="quarter" idx="17"/>
          </p:nvPr>
        </p:nvSpPr>
        <p:spPr>
          <a:xfrm>
            <a:off x="6590582" y="1555895"/>
            <a:ext cx="1944412" cy="246221"/>
          </a:xfrm>
        </p:spPr>
        <p:txBody>
          <a:bodyPr lIns="0" rIns="0">
            <a:spAutoFit/>
          </a:bodyPr>
          <a:lstStyle>
            <a:lvl1pPr marL="0" indent="0" algn="l">
              <a:spcBef>
                <a:spcPts val="933"/>
              </a:spcBef>
              <a:buNone/>
              <a:defRPr sz="1000" spc="0" baseline="0">
                <a:solidFill>
                  <a:schemeClr val="bg1"/>
                </a:solidFill>
              </a:defRPr>
            </a:lvl1pPr>
          </a:lstStyle>
          <a:p>
            <a:pPr lvl="0"/>
            <a:endParaRPr lang="en-US" dirty="0"/>
          </a:p>
        </p:txBody>
      </p:sp>
      <p:sp>
        <p:nvSpPr>
          <p:cNvPr id="35" name="Text Placeholder 35">
            <a:extLst>
              <a:ext uri="{FF2B5EF4-FFF2-40B4-BE49-F238E27FC236}">
                <a16:creationId xmlns:a16="http://schemas.microsoft.com/office/drawing/2014/main" id="{E8F6BFB2-8986-44BF-96D2-BA4D1D0E3576}"/>
              </a:ext>
            </a:extLst>
          </p:cNvPr>
          <p:cNvSpPr>
            <a:spLocks noGrp="1"/>
          </p:cNvSpPr>
          <p:nvPr>
            <p:ph type="body" sz="quarter" idx="28"/>
          </p:nvPr>
        </p:nvSpPr>
        <p:spPr>
          <a:xfrm>
            <a:off x="6590620" y="2861631"/>
            <a:ext cx="1943780" cy="585579"/>
          </a:xfrm>
        </p:spPr>
        <p:txBody>
          <a:bodyPr lIns="0" anchor="b">
            <a:noAutofit/>
          </a:bodyPr>
          <a:lstStyle>
            <a:lvl1pPr marL="0" indent="0" algn="l">
              <a:buNone/>
              <a:defRPr lang="en-US" sz="1200" b="1" kern="1200" spc="0" baseline="0" dirty="0">
                <a:solidFill>
                  <a:schemeClr val="accent2"/>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endParaRPr lang="en-US" dirty="0"/>
          </a:p>
        </p:txBody>
      </p:sp>
      <p:sp>
        <p:nvSpPr>
          <p:cNvPr id="36" name="Text Placeholder 27">
            <a:extLst>
              <a:ext uri="{FF2B5EF4-FFF2-40B4-BE49-F238E27FC236}">
                <a16:creationId xmlns:a16="http://schemas.microsoft.com/office/drawing/2014/main" id="{B03F0423-C700-45FE-BC3D-BCA7F80DADB7}"/>
              </a:ext>
            </a:extLst>
          </p:cNvPr>
          <p:cNvSpPr>
            <a:spLocks noGrp="1"/>
          </p:cNvSpPr>
          <p:nvPr>
            <p:ph type="body" sz="quarter" idx="29"/>
          </p:nvPr>
        </p:nvSpPr>
        <p:spPr>
          <a:xfrm>
            <a:off x="6590014" y="3455624"/>
            <a:ext cx="1944412" cy="246221"/>
          </a:xfrm>
        </p:spPr>
        <p:txBody>
          <a:bodyPr lIns="0" rIns="0">
            <a:spAutoFit/>
          </a:bodyPr>
          <a:lstStyle>
            <a:lvl1pPr marL="0" indent="0" algn="l">
              <a:spcBef>
                <a:spcPts val="933"/>
              </a:spcBef>
              <a:buNone/>
              <a:defRPr sz="1000" spc="0" baseline="0">
                <a:solidFill>
                  <a:schemeClr val="bg1"/>
                </a:solidFill>
              </a:defRPr>
            </a:lvl1pPr>
          </a:lstStyle>
          <a:p>
            <a:pPr lvl="0"/>
            <a:endParaRPr lang="en-US" dirty="0"/>
          </a:p>
        </p:txBody>
      </p:sp>
      <p:sp>
        <p:nvSpPr>
          <p:cNvPr id="42" name="Text Placeholder 35">
            <a:extLst>
              <a:ext uri="{FF2B5EF4-FFF2-40B4-BE49-F238E27FC236}">
                <a16:creationId xmlns:a16="http://schemas.microsoft.com/office/drawing/2014/main" id="{559251DE-B09F-4897-9619-62E26489E4F5}"/>
              </a:ext>
            </a:extLst>
          </p:cNvPr>
          <p:cNvSpPr>
            <a:spLocks noGrp="1"/>
          </p:cNvSpPr>
          <p:nvPr>
            <p:ph type="body" sz="quarter" idx="30"/>
          </p:nvPr>
        </p:nvSpPr>
        <p:spPr>
          <a:xfrm>
            <a:off x="6599733" y="4794957"/>
            <a:ext cx="1943780" cy="585579"/>
          </a:xfrm>
        </p:spPr>
        <p:txBody>
          <a:bodyPr lIns="0" anchor="b">
            <a:noAutofit/>
          </a:bodyPr>
          <a:lstStyle>
            <a:lvl1pPr marL="0" indent="0" algn="l">
              <a:buNone/>
              <a:defRPr lang="en-US" sz="1200" b="1" kern="1200" spc="0" baseline="0" dirty="0">
                <a:solidFill>
                  <a:schemeClr val="accent2"/>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endParaRPr lang="en-US" dirty="0"/>
          </a:p>
        </p:txBody>
      </p:sp>
      <p:sp>
        <p:nvSpPr>
          <p:cNvPr id="43" name="Text Placeholder 27">
            <a:extLst>
              <a:ext uri="{FF2B5EF4-FFF2-40B4-BE49-F238E27FC236}">
                <a16:creationId xmlns:a16="http://schemas.microsoft.com/office/drawing/2014/main" id="{9B18B2B0-1A17-4A0D-AC2B-527604673567}"/>
              </a:ext>
            </a:extLst>
          </p:cNvPr>
          <p:cNvSpPr>
            <a:spLocks noGrp="1"/>
          </p:cNvSpPr>
          <p:nvPr>
            <p:ph type="body" sz="quarter" idx="31"/>
          </p:nvPr>
        </p:nvSpPr>
        <p:spPr>
          <a:xfrm>
            <a:off x="6599127" y="5397575"/>
            <a:ext cx="1944412" cy="246221"/>
          </a:xfrm>
        </p:spPr>
        <p:txBody>
          <a:bodyPr lIns="0" rIns="0">
            <a:spAutoFit/>
          </a:bodyPr>
          <a:lstStyle>
            <a:lvl1pPr marL="0" indent="0" algn="l">
              <a:spcBef>
                <a:spcPts val="933"/>
              </a:spcBef>
              <a:buNone/>
              <a:defRPr sz="1000" spc="0" baseline="0">
                <a:solidFill>
                  <a:schemeClr val="bg1"/>
                </a:solidFill>
              </a:defRPr>
            </a:lvl1pPr>
          </a:lstStyle>
          <a:p>
            <a:pPr lvl="0"/>
            <a:endParaRPr lang="en-US" dirty="0"/>
          </a:p>
        </p:txBody>
      </p:sp>
      <p:sp>
        <p:nvSpPr>
          <p:cNvPr id="26" name="Text Placeholder 43">
            <a:extLst>
              <a:ext uri="{FF2B5EF4-FFF2-40B4-BE49-F238E27FC236}">
                <a16:creationId xmlns:a16="http://schemas.microsoft.com/office/drawing/2014/main" id="{02AF7E5E-459A-4AF3-A012-D88818E644CA}"/>
              </a:ext>
            </a:extLst>
          </p:cNvPr>
          <p:cNvSpPr>
            <a:spLocks noGrp="1"/>
          </p:cNvSpPr>
          <p:nvPr>
            <p:ph type="body" sz="quarter" idx="26"/>
          </p:nvPr>
        </p:nvSpPr>
        <p:spPr>
          <a:xfrm>
            <a:off x="392267" y="1225473"/>
            <a:ext cx="5258035" cy="2897951"/>
          </a:xfrm>
        </p:spPr>
        <p:txBody>
          <a:bodyPr lIns="0">
            <a:noAutofit/>
          </a:bodyPr>
          <a:lstStyle>
            <a:lvl1pPr marL="0" indent="0">
              <a:lnSpc>
                <a:spcPct val="100000"/>
              </a:lnSpc>
              <a:spcBef>
                <a:spcPts val="0"/>
              </a:spcBef>
              <a:spcAft>
                <a:spcPts val="600"/>
              </a:spcAft>
              <a:buNone/>
              <a:defRPr sz="1000"/>
            </a:lvl1pPr>
          </a:lstStyle>
          <a:p>
            <a:pPr lvl="0"/>
            <a:endParaRPr lang="en-US" dirty="0"/>
          </a:p>
        </p:txBody>
      </p:sp>
      <p:sp>
        <p:nvSpPr>
          <p:cNvPr id="3" name="Text Placeholder 2">
            <a:extLst>
              <a:ext uri="{FF2B5EF4-FFF2-40B4-BE49-F238E27FC236}">
                <a16:creationId xmlns:a16="http://schemas.microsoft.com/office/drawing/2014/main" id="{B2601191-2032-4D1E-BAC4-64C141A72EB8}"/>
              </a:ext>
            </a:extLst>
          </p:cNvPr>
          <p:cNvSpPr>
            <a:spLocks noGrp="1"/>
          </p:cNvSpPr>
          <p:nvPr>
            <p:ph type="body" sz="quarter" idx="35"/>
          </p:nvPr>
        </p:nvSpPr>
        <p:spPr>
          <a:xfrm>
            <a:off x="381000" y="4269871"/>
            <a:ext cx="5258034" cy="276999"/>
          </a:xfrm>
        </p:spPr>
        <p:txBody>
          <a:bodyPr lIns="0" anchor="b">
            <a:noAutofit/>
          </a:bodyPr>
          <a:lstStyle>
            <a:lvl1pPr marL="0" indent="0">
              <a:buFontTx/>
              <a:buNone/>
              <a:defRPr sz="12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D81CAABB-4412-4F5D-A505-0B8F519A9B65}"/>
              </a:ext>
            </a:extLst>
          </p:cNvPr>
          <p:cNvSpPr>
            <a:spLocks noGrp="1"/>
          </p:cNvSpPr>
          <p:nvPr>
            <p:ph type="body" sz="quarter" idx="36"/>
          </p:nvPr>
        </p:nvSpPr>
        <p:spPr>
          <a:xfrm>
            <a:off x="381000" y="4709426"/>
            <a:ext cx="1737360" cy="1335024"/>
          </a:xfrm>
          <a:solidFill>
            <a:schemeClr val="bg2"/>
          </a:solidFill>
        </p:spPr>
        <p:txBody>
          <a:bodyPr lIns="182880" anchor="t">
            <a:noAutofit/>
          </a:bodyPr>
          <a:lstStyle>
            <a:lvl1pPr marL="0" indent="0">
              <a:buFontTx/>
              <a:buNone/>
              <a:defRPr>
                <a:solidFill>
                  <a:schemeClr val="accent1"/>
                </a:solidFill>
              </a:defRPr>
            </a:lvl1pPr>
          </a:lstStyle>
          <a:p>
            <a:pPr lvl="0"/>
            <a:r>
              <a:rPr lang="en-US" dirty="0"/>
              <a:t>Click to edit Master text styles</a:t>
            </a:r>
          </a:p>
        </p:txBody>
      </p:sp>
      <p:sp>
        <p:nvSpPr>
          <p:cNvPr id="22" name="Text Placeholder 4">
            <a:extLst>
              <a:ext uri="{FF2B5EF4-FFF2-40B4-BE49-F238E27FC236}">
                <a16:creationId xmlns:a16="http://schemas.microsoft.com/office/drawing/2014/main" id="{CDD19707-029B-4A40-8C6E-58169A33174A}"/>
              </a:ext>
            </a:extLst>
          </p:cNvPr>
          <p:cNvSpPr>
            <a:spLocks noGrp="1"/>
          </p:cNvSpPr>
          <p:nvPr>
            <p:ph type="body" sz="quarter" idx="37"/>
          </p:nvPr>
        </p:nvSpPr>
        <p:spPr>
          <a:xfrm>
            <a:off x="2237310" y="4709426"/>
            <a:ext cx="1737360" cy="1335024"/>
          </a:xfrm>
          <a:solidFill>
            <a:schemeClr val="bg2"/>
          </a:solidFill>
        </p:spPr>
        <p:txBody>
          <a:bodyPr lIns="182880" anchor="t">
            <a:noAutofit/>
          </a:bodyPr>
          <a:lstStyle>
            <a:lvl1pPr marL="0" indent="0">
              <a:buFontTx/>
              <a:buNone/>
              <a:defRPr>
                <a:solidFill>
                  <a:schemeClr val="accent1"/>
                </a:solidFill>
              </a:defRPr>
            </a:lvl1pPr>
          </a:lstStyle>
          <a:p>
            <a:pPr lvl="0"/>
            <a:r>
              <a:rPr lang="en-US" dirty="0"/>
              <a:t>Click to edit Master text styles</a:t>
            </a:r>
          </a:p>
        </p:txBody>
      </p:sp>
      <p:sp>
        <p:nvSpPr>
          <p:cNvPr id="23" name="Text Placeholder 4">
            <a:extLst>
              <a:ext uri="{FF2B5EF4-FFF2-40B4-BE49-F238E27FC236}">
                <a16:creationId xmlns:a16="http://schemas.microsoft.com/office/drawing/2014/main" id="{CCF41D86-88AE-401F-BFF9-1D97329F7AFA}"/>
              </a:ext>
            </a:extLst>
          </p:cNvPr>
          <p:cNvSpPr>
            <a:spLocks noGrp="1"/>
          </p:cNvSpPr>
          <p:nvPr>
            <p:ph type="body" sz="quarter" idx="38"/>
          </p:nvPr>
        </p:nvSpPr>
        <p:spPr>
          <a:xfrm>
            <a:off x="4093620" y="4709426"/>
            <a:ext cx="1737360" cy="1335024"/>
          </a:xfrm>
          <a:solidFill>
            <a:schemeClr val="bg2"/>
          </a:solidFill>
        </p:spPr>
        <p:txBody>
          <a:bodyPr lIns="182880" anchor="t">
            <a:noAutofit/>
          </a:bodyPr>
          <a:lstStyle>
            <a:lvl1pPr marL="0" indent="0">
              <a:buFontTx/>
              <a:buNone/>
              <a:defRPr>
                <a:solidFill>
                  <a:schemeClr val="accent1"/>
                </a:solidFill>
              </a:defRPr>
            </a:lvl1pPr>
          </a:lstStyle>
          <a:p>
            <a:pPr lvl="0"/>
            <a:r>
              <a:rPr lang="en-US" dirty="0"/>
              <a:t>Click to edit Master text styles</a:t>
            </a:r>
          </a:p>
        </p:txBody>
      </p:sp>
      <p:sp>
        <p:nvSpPr>
          <p:cNvPr id="17" name="Text Placeholder 7">
            <a:extLst>
              <a:ext uri="{FF2B5EF4-FFF2-40B4-BE49-F238E27FC236}">
                <a16:creationId xmlns:a16="http://schemas.microsoft.com/office/drawing/2014/main" id="{6D9BEE6B-AD58-4743-B709-6E742E518428}"/>
              </a:ext>
            </a:extLst>
          </p:cNvPr>
          <p:cNvSpPr>
            <a:spLocks noGrp="1"/>
          </p:cNvSpPr>
          <p:nvPr>
            <p:ph type="body" sz="quarter" idx="40"/>
          </p:nvPr>
        </p:nvSpPr>
        <p:spPr>
          <a:xfrm>
            <a:off x="373380" y="731488"/>
            <a:ext cx="5258034" cy="276999"/>
          </a:xfrm>
        </p:spPr>
        <p:txBody>
          <a:bodyPr wrap="square" lIns="0" tIns="0" rIns="0" bIns="0" anchor="t" anchorCtr="0">
            <a:spAutoFit/>
          </a:bodyPr>
          <a:lstStyle>
            <a:lvl1pPr marL="0" indent="0">
              <a:lnSpc>
                <a:spcPct val="100000"/>
              </a:lnSpc>
              <a:buFontTx/>
              <a:buNone/>
              <a:defRPr sz="1800" b="1" spc="200" baseline="0">
                <a:solidFill>
                  <a:schemeClr val="accent1"/>
                </a:solidFill>
              </a:defRPr>
            </a:lvl1pPr>
          </a:lstStyle>
          <a:p>
            <a:pPr lvl="0"/>
            <a:r>
              <a:rPr lang="en-US" dirty="0"/>
              <a:t>Click to edit Master text styles</a:t>
            </a:r>
          </a:p>
        </p:txBody>
      </p:sp>
      <p:sp>
        <p:nvSpPr>
          <p:cNvPr id="21" name="Title 1">
            <a:extLst>
              <a:ext uri="{FF2B5EF4-FFF2-40B4-BE49-F238E27FC236}">
                <a16:creationId xmlns:a16="http://schemas.microsoft.com/office/drawing/2014/main" id="{8636C69D-E6E4-40AC-BADA-F8DD03BEBFAF}"/>
              </a:ext>
            </a:extLst>
          </p:cNvPr>
          <p:cNvSpPr>
            <a:spLocks noGrp="1"/>
          </p:cNvSpPr>
          <p:nvPr>
            <p:ph type="title"/>
          </p:nvPr>
        </p:nvSpPr>
        <p:spPr>
          <a:xfrm>
            <a:off x="376274" y="499651"/>
            <a:ext cx="5255140" cy="184666"/>
          </a:xfrm>
        </p:spPr>
        <p:txBody>
          <a:bodyPr wrap="square" lIns="0" tIns="0" rIns="0" bIns="0">
            <a:sp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255024461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ext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9FC5BCD-4AA1-48B0-B85E-4F8ADB992CA9}"/>
              </a:ext>
            </a:extLst>
          </p:cNvPr>
          <p:cNvSpPr>
            <a:spLocks noGrp="1"/>
          </p:cNvSpPr>
          <p:nvPr>
            <p:ph type="pic" sz="quarter" idx="39" hasCustomPrompt="1"/>
          </p:nvPr>
        </p:nvSpPr>
        <p:spPr>
          <a:xfrm>
            <a:off x="6217920" y="0"/>
            <a:ext cx="2926080" cy="6858000"/>
          </a:xfrm>
        </p:spPr>
        <p:txBody>
          <a:bodyPr/>
          <a:lstStyle>
            <a:lvl1pPr marL="0" indent="0" algn="r">
              <a:buFontTx/>
              <a:buNone/>
              <a:defRPr>
                <a:solidFill>
                  <a:srgbClr val="1F4D64"/>
                </a:solidFill>
              </a:defRPr>
            </a:lvl1pPr>
          </a:lstStyle>
          <a:p>
            <a:r>
              <a:rPr lang="en-US" dirty="0"/>
              <a:t>Picture Placeholder</a:t>
            </a:r>
          </a:p>
        </p:txBody>
      </p:sp>
      <p:sp>
        <p:nvSpPr>
          <p:cNvPr id="26" name="Text Placeholder 43">
            <a:extLst>
              <a:ext uri="{FF2B5EF4-FFF2-40B4-BE49-F238E27FC236}">
                <a16:creationId xmlns:a16="http://schemas.microsoft.com/office/drawing/2014/main" id="{02AF7E5E-459A-4AF3-A012-D88818E644CA}"/>
              </a:ext>
            </a:extLst>
          </p:cNvPr>
          <p:cNvSpPr>
            <a:spLocks noGrp="1"/>
          </p:cNvSpPr>
          <p:nvPr>
            <p:ph type="body" sz="quarter" idx="26"/>
          </p:nvPr>
        </p:nvSpPr>
        <p:spPr>
          <a:xfrm>
            <a:off x="392268" y="1224954"/>
            <a:ext cx="4861220" cy="4804909"/>
          </a:xfrm>
        </p:spPr>
        <p:txBody>
          <a:bodyPr lIns="0">
            <a:noAutofit/>
          </a:bodyPr>
          <a:lstStyle>
            <a:lvl1pPr marL="0" indent="0">
              <a:lnSpc>
                <a:spcPct val="100000"/>
              </a:lnSpc>
              <a:spcBef>
                <a:spcPts val="0"/>
              </a:spcBef>
              <a:spcAft>
                <a:spcPts val="600"/>
              </a:spcAft>
              <a:buNone/>
              <a:defRPr sz="1000"/>
            </a:lvl1pPr>
          </a:lstStyle>
          <a:p>
            <a:pPr lvl="0"/>
            <a:endParaRPr lang="en-US" dirty="0"/>
          </a:p>
        </p:txBody>
      </p:sp>
      <p:sp>
        <p:nvSpPr>
          <p:cNvPr id="9" name="Text Placeholder 7">
            <a:extLst>
              <a:ext uri="{FF2B5EF4-FFF2-40B4-BE49-F238E27FC236}">
                <a16:creationId xmlns:a16="http://schemas.microsoft.com/office/drawing/2014/main" id="{AF493045-FF1B-4F63-B351-781C5D5FF2B7}"/>
              </a:ext>
            </a:extLst>
          </p:cNvPr>
          <p:cNvSpPr>
            <a:spLocks noGrp="1"/>
          </p:cNvSpPr>
          <p:nvPr>
            <p:ph type="body" sz="quarter" idx="40"/>
          </p:nvPr>
        </p:nvSpPr>
        <p:spPr>
          <a:xfrm>
            <a:off x="373380" y="731488"/>
            <a:ext cx="5258034" cy="276999"/>
          </a:xfrm>
        </p:spPr>
        <p:txBody>
          <a:bodyPr wrap="square" lIns="0" tIns="0" rIns="0" bIns="0" anchor="t" anchorCtr="0">
            <a:spAutoFit/>
          </a:bodyPr>
          <a:lstStyle>
            <a:lvl1pPr marL="0" indent="0">
              <a:lnSpc>
                <a:spcPct val="100000"/>
              </a:lnSpc>
              <a:buFontTx/>
              <a:buNone/>
              <a:defRPr sz="1800" b="1" spc="200" baseline="0">
                <a:solidFill>
                  <a:schemeClr val="accent1"/>
                </a:solidFill>
              </a:defRPr>
            </a:lvl1pPr>
          </a:lstStyle>
          <a:p>
            <a:pPr lvl="0"/>
            <a:r>
              <a:rPr lang="en-US" dirty="0"/>
              <a:t>Click to edit Master text styles</a:t>
            </a:r>
          </a:p>
        </p:txBody>
      </p:sp>
      <p:sp>
        <p:nvSpPr>
          <p:cNvPr id="10" name="Title 1">
            <a:extLst>
              <a:ext uri="{FF2B5EF4-FFF2-40B4-BE49-F238E27FC236}">
                <a16:creationId xmlns:a16="http://schemas.microsoft.com/office/drawing/2014/main" id="{00CA5F2B-4BF1-4CA3-BE7F-EBD4FEC69A0E}"/>
              </a:ext>
            </a:extLst>
          </p:cNvPr>
          <p:cNvSpPr>
            <a:spLocks noGrp="1"/>
          </p:cNvSpPr>
          <p:nvPr>
            <p:ph type="title"/>
          </p:nvPr>
        </p:nvSpPr>
        <p:spPr>
          <a:xfrm>
            <a:off x="376274" y="499651"/>
            <a:ext cx="5255140" cy="184666"/>
          </a:xfrm>
        </p:spPr>
        <p:txBody>
          <a:bodyPr wrap="square" lIns="0" tIns="0" rIns="0" bIns="0">
            <a:sp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222713373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Bio 1">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20D294CF-47A1-4CF4-9740-747B6D504B56}"/>
              </a:ext>
            </a:extLst>
          </p:cNvPr>
          <p:cNvSpPr>
            <a:spLocks noGrp="1"/>
          </p:cNvSpPr>
          <p:nvPr>
            <p:ph type="pic" sz="quarter" idx="10" hasCustomPrompt="1"/>
          </p:nvPr>
        </p:nvSpPr>
        <p:spPr>
          <a:xfrm>
            <a:off x="0" y="0"/>
            <a:ext cx="9144000" cy="6858000"/>
          </a:xfrm>
        </p:spPr>
        <p:txBody>
          <a:bodyPr>
            <a:noAutofit/>
          </a:bodyPr>
          <a:lstStyle>
            <a:lvl1pPr marL="0" indent="0" algn="r">
              <a:buFontTx/>
              <a:buNone/>
              <a:defRPr>
                <a:solidFill>
                  <a:srgbClr val="1F4D64"/>
                </a:solidFill>
              </a:defRPr>
            </a:lvl1pPr>
          </a:lstStyle>
          <a:p>
            <a:r>
              <a:rPr lang="en-US" dirty="0"/>
              <a:t>Picture Placeholder</a:t>
            </a:r>
          </a:p>
        </p:txBody>
      </p:sp>
      <p:sp>
        <p:nvSpPr>
          <p:cNvPr id="18" name="Text Placeholder 45">
            <a:extLst>
              <a:ext uri="{FF2B5EF4-FFF2-40B4-BE49-F238E27FC236}">
                <a16:creationId xmlns:a16="http://schemas.microsoft.com/office/drawing/2014/main" id="{CB2A70D8-5AF7-496B-BF45-8BA36FA14CCD}"/>
              </a:ext>
            </a:extLst>
          </p:cNvPr>
          <p:cNvSpPr>
            <a:spLocks noGrp="1"/>
          </p:cNvSpPr>
          <p:nvPr>
            <p:ph type="body" sz="quarter" idx="26"/>
          </p:nvPr>
        </p:nvSpPr>
        <p:spPr>
          <a:xfrm>
            <a:off x="386411" y="3193526"/>
            <a:ext cx="4185589" cy="184666"/>
          </a:xfrm>
        </p:spPr>
        <p:txBody>
          <a:bodyPr wrap="square" lIns="0" tIns="0" rIns="0" bIns="0" anchor="ctr" anchorCtr="0">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2"/>
                </a:solidFill>
              </a:defRPr>
            </a:lvl1pPr>
          </a:lstStyle>
          <a:p>
            <a:pPr lvl="0"/>
            <a:endParaRPr lang="en-US" dirty="0"/>
          </a:p>
        </p:txBody>
      </p:sp>
      <p:sp>
        <p:nvSpPr>
          <p:cNvPr id="19" name="Text Placeholder 45">
            <a:extLst>
              <a:ext uri="{FF2B5EF4-FFF2-40B4-BE49-F238E27FC236}">
                <a16:creationId xmlns:a16="http://schemas.microsoft.com/office/drawing/2014/main" id="{68DFF6FC-3834-4506-8860-34812D18705C}"/>
              </a:ext>
            </a:extLst>
          </p:cNvPr>
          <p:cNvSpPr>
            <a:spLocks noGrp="1"/>
          </p:cNvSpPr>
          <p:nvPr>
            <p:ph type="body" sz="quarter" idx="27"/>
          </p:nvPr>
        </p:nvSpPr>
        <p:spPr>
          <a:xfrm>
            <a:off x="372765" y="3426405"/>
            <a:ext cx="4185589" cy="523220"/>
          </a:xfrm>
        </p:spPr>
        <p:txBody>
          <a:bodyPr lIns="0" anchor="ctr" anchorCtr="0">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0" spc="200" baseline="0">
                <a:solidFill>
                  <a:schemeClr val="accent1"/>
                </a:solidFill>
              </a:defRPr>
            </a:lvl1pPr>
          </a:lstStyle>
          <a:p>
            <a:pPr lvl="0"/>
            <a:endParaRPr lang="en-US" dirty="0"/>
          </a:p>
        </p:txBody>
      </p:sp>
      <p:sp>
        <p:nvSpPr>
          <p:cNvPr id="20" name="Text Placeholder 45">
            <a:extLst>
              <a:ext uri="{FF2B5EF4-FFF2-40B4-BE49-F238E27FC236}">
                <a16:creationId xmlns:a16="http://schemas.microsoft.com/office/drawing/2014/main" id="{0BEEF14E-BEF6-4F0F-A80C-D33412F74E8F}"/>
              </a:ext>
            </a:extLst>
          </p:cNvPr>
          <p:cNvSpPr>
            <a:spLocks noGrp="1"/>
          </p:cNvSpPr>
          <p:nvPr>
            <p:ph type="body" sz="quarter" idx="25"/>
          </p:nvPr>
        </p:nvSpPr>
        <p:spPr>
          <a:xfrm>
            <a:off x="379588" y="4416881"/>
            <a:ext cx="4171942" cy="276999"/>
          </a:xfrm>
        </p:spPr>
        <p:txBody>
          <a:bodyPr l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solidFill>
                  <a:schemeClr val="accent1"/>
                </a:solidFill>
              </a:defRPr>
            </a:lvl1pPr>
          </a:lstStyle>
          <a:p>
            <a:pPr lvl="0"/>
            <a:endParaRPr lang="en-US" dirty="0"/>
          </a:p>
        </p:txBody>
      </p:sp>
      <p:sp>
        <p:nvSpPr>
          <p:cNvPr id="22" name="Text Placeholder 45">
            <a:extLst>
              <a:ext uri="{FF2B5EF4-FFF2-40B4-BE49-F238E27FC236}">
                <a16:creationId xmlns:a16="http://schemas.microsoft.com/office/drawing/2014/main" id="{4044B029-D435-42D6-A198-8F79F33FA66A}"/>
              </a:ext>
            </a:extLst>
          </p:cNvPr>
          <p:cNvSpPr>
            <a:spLocks noGrp="1"/>
          </p:cNvSpPr>
          <p:nvPr>
            <p:ph type="body" sz="quarter" idx="28"/>
          </p:nvPr>
        </p:nvSpPr>
        <p:spPr>
          <a:xfrm>
            <a:off x="386412" y="4009393"/>
            <a:ext cx="4171942" cy="276999"/>
          </a:xfrm>
        </p:spPr>
        <p:txBody>
          <a:bodyPr l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solidFill>
                  <a:schemeClr val="accent5"/>
                </a:solidFill>
              </a:defRPr>
            </a:lvl1pPr>
          </a:lstStyle>
          <a:p>
            <a:pPr lvl="0"/>
            <a:endParaRPr lang="en-US" dirty="0"/>
          </a:p>
        </p:txBody>
      </p:sp>
    </p:spTree>
    <p:extLst>
      <p:ext uri="{BB962C8B-B14F-4D97-AF65-F5344CB8AC3E}">
        <p14:creationId xmlns:p14="http://schemas.microsoft.com/office/powerpoint/2010/main" val="551498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eaker 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7C977E0-C0E5-470A-9232-92F3A6155D7F}"/>
              </a:ext>
            </a:extLst>
          </p:cNvPr>
          <p:cNvSpPr>
            <a:spLocks noGrp="1"/>
          </p:cNvSpPr>
          <p:nvPr>
            <p:ph type="pic" sz="quarter" idx="27" hasCustomPrompt="1"/>
          </p:nvPr>
        </p:nvSpPr>
        <p:spPr>
          <a:xfrm>
            <a:off x="3941064" y="-1"/>
            <a:ext cx="5202936" cy="6858000"/>
          </a:xfrm>
        </p:spPr>
        <p:txBody>
          <a:bodyPr/>
          <a:lstStyle>
            <a:lvl1pPr marL="0" indent="0">
              <a:buFontTx/>
              <a:buNone/>
              <a:defRPr b="0">
                <a:solidFill>
                  <a:srgbClr val="F46462"/>
                </a:solidFill>
              </a:defRPr>
            </a:lvl1pPr>
          </a:lstStyle>
          <a:p>
            <a:r>
              <a:rPr lang="en-US" dirty="0"/>
              <a:t>Picture Placeholder</a:t>
            </a:r>
          </a:p>
        </p:txBody>
      </p:sp>
      <p:sp>
        <p:nvSpPr>
          <p:cNvPr id="33" name="Text Placeholder 26">
            <a:extLst>
              <a:ext uri="{FF2B5EF4-FFF2-40B4-BE49-F238E27FC236}">
                <a16:creationId xmlns:a16="http://schemas.microsoft.com/office/drawing/2014/main" id="{EDA05CC2-ABEF-4D18-B267-DD4E23532E2C}"/>
              </a:ext>
            </a:extLst>
          </p:cNvPr>
          <p:cNvSpPr>
            <a:spLocks noGrp="1"/>
          </p:cNvSpPr>
          <p:nvPr>
            <p:ph type="body" sz="quarter" idx="11"/>
          </p:nvPr>
        </p:nvSpPr>
        <p:spPr>
          <a:xfrm>
            <a:off x="4716730" y="2328906"/>
            <a:ext cx="3581400" cy="3077060"/>
          </a:xfrm>
          <a:solidFill>
            <a:schemeClr val="accent2"/>
          </a:solidFill>
        </p:spPr>
        <p:txBody>
          <a:bodyPr lIns="548640" tIns="0" rIns="548640" bIns="365760" anchor="ctr">
            <a:noAutofit/>
          </a:bodyPr>
          <a:lstStyle>
            <a:lvl1pPr marL="0" indent="0">
              <a:lnSpc>
                <a:spcPct val="100000"/>
              </a:lnSpc>
              <a:spcBef>
                <a:spcPts val="0"/>
              </a:spcBef>
              <a:buNone/>
              <a:defRPr sz="2400" b="1" spc="0" baseline="0">
                <a:solidFill>
                  <a:schemeClr val="bg1"/>
                </a:solidFill>
              </a:defRPr>
            </a:lvl1pPr>
          </a:lstStyle>
          <a:p>
            <a:pPr lvl="0"/>
            <a:endParaRPr lang="en-US" dirty="0"/>
          </a:p>
        </p:txBody>
      </p:sp>
      <p:sp>
        <p:nvSpPr>
          <p:cNvPr id="28" name="Text Placeholder 45">
            <a:extLst>
              <a:ext uri="{FF2B5EF4-FFF2-40B4-BE49-F238E27FC236}">
                <a16:creationId xmlns:a16="http://schemas.microsoft.com/office/drawing/2014/main" id="{D7ADB4EB-6CAF-4959-9FFA-7C18C781E2E3}"/>
              </a:ext>
            </a:extLst>
          </p:cNvPr>
          <p:cNvSpPr>
            <a:spLocks noGrp="1"/>
          </p:cNvSpPr>
          <p:nvPr>
            <p:ph type="body" sz="quarter" idx="22"/>
          </p:nvPr>
        </p:nvSpPr>
        <p:spPr>
          <a:xfrm>
            <a:off x="5205061" y="4337325"/>
            <a:ext cx="2719495" cy="209276"/>
          </a:xfrm>
        </p:spPr>
        <p:txBody>
          <a:bodyPr wrap="square">
            <a:spAutoFit/>
          </a:bodyPr>
          <a:lstStyle>
            <a:lvl1pPr marL="0" indent="0" algn="l">
              <a:buNone/>
              <a:defRPr sz="1000">
                <a:solidFill>
                  <a:srgbClr val="F5F5F5"/>
                </a:solidFill>
              </a:defRPr>
            </a:lvl1pPr>
          </a:lstStyle>
          <a:p>
            <a:pPr lvl="0"/>
            <a:endParaRPr lang="en-US" dirty="0"/>
          </a:p>
        </p:txBody>
      </p:sp>
      <p:sp>
        <p:nvSpPr>
          <p:cNvPr id="35" name="Text Placeholder 45">
            <a:extLst>
              <a:ext uri="{FF2B5EF4-FFF2-40B4-BE49-F238E27FC236}">
                <a16:creationId xmlns:a16="http://schemas.microsoft.com/office/drawing/2014/main" id="{FFC4403E-67C3-49AB-B103-19EAA54DCF59}"/>
              </a:ext>
            </a:extLst>
          </p:cNvPr>
          <p:cNvSpPr>
            <a:spLocks noGrp="1"/>
          </p:cNvSpPr>
          <p:nvPr>
            <p:ph type="body" sz="quarter" idx="23"/>
          </p:nvPr>
        </p:nvSpPr>
        <p:spPr>
          <a:xfrm>
            <a:off x="374324" y="906506"/>
            <a:ext cx="3308675" cy="1188994"/>
          </a:xfrm>
        </p:spPr>
        <p:txBody>
          <a:bodyPr lIns="0" anchor="b">
            <a:noAutofit/>
          </a:bodyPr>
          <a:lstStyle>
            <a:lvl1pPr marL="0" indent="0" algn="l">
              <a:buNone/>
              <a:defRPr sz="3600" spc="200" baseline="0">
                <a:solidFill>
                  <a:srgbClr val="1F4D64"/>
                </a:solidFill>
              </a:defRPr>
            </a:lvl1pPr>
          </a:lstStyle>
          <a:p>
            <a:pPr lvl="0"/>
            <a:endParaRPr lang="en-US" dirty="0"/>
          </a:p>
        </p:txBody>
      </p:sp>
      <p:sp>
        <p:nvSpPr>
          <p:cNvPr id="38" name="Text Placeholder 45">
            <a:extLst>
              <a:ext uri="{FF2B5EF4-FFF2-40B4-BE49-F238E27FC236}">
                <a16:creationId xmlns:a16="http://schemas.microsoft.com/office/drawing/2014/main" id="{F6722D7B-C396-40E1-BEA6-6C979BA869B2}"/>
              </a:ext>
            </a:extLst>
          </p:cNvPr>
          <p:cNvSpPr>
            <a:spLocks noGrp="1"/>
          </p:cNvSpPr>
          <p:nvPr>
            <p:ph type="body" sz="quarter" idx="25"/>
          </p:nvPr>
        </p:nvSpPr>
        <p:spPr>
          <a:xfrm>
            <a:off x="384048" y="5046267"/>
            <a:ext cx="3308675" cy="877303"/>
          </a:xfrm>
        </p:spPr>
        <p:txBody>
          <a:bodyPr lIns="0">
            <a:noAutofit/>
          </a:bodyPr>
          <a:lstStyle>
            <a:lvl1pPr marL="171450" indent="-171450" algn="l">
              <a:lnSpc>
                <a:spcPct val="100000"/>
              </a:lnSpc>
              <a:spcAft>
                <a:spcPts val="600"/>
              </a:spcAft>
              <a:buFont typeface="Arial" panose="020B0604020202020204" pitchFamily="34" charset="0"/>
              <a:buChar char="•"/>
              <a:defRPr sz="1200">
                <a:solidFill>
                  <a:srgbClr val="222222"/>
                </a:solidFill>
              </a:defRPr>
            </a:lvl1pPr>
          </a:lstStyle>
          <a:p>
            <a:pPr lvl="0"/>
            <a:endParaRPr lang="en-US" dirty="0"/>
          </a:p>
        </p:txBody>
      </p:sp>
      <p:sp>
        <p:nvSpPr>
          <p:cNvPr id="44" name="Text Placeholder 43">
            <a:extLst>
              <a:ext uri="{FF2B5EF4-FFF2-40B4-BE49-F238E27FC236}">
                <a16:creationId xmlns:a16="http://schemas.microsoft.com/office/drawing/2014/main" id="{514AD087-6228-4D10-B0F5-4E5B4E88D263}"/>
              </a:ext>
            </a:extLst>
          </p:cNvPr>
          <p:cNvSpPr>
            <a:spLocks noGrp="1"/>
          </p:cNvSpPr>
          <p:nvPr>
            <p:ph type="body" sz="quarter" idx="26"/>
          </p:nvPr>
        </p:nvSpPr>
        <p:spPr>
          <a:xfrm>
            <a:off x="374324" y="2311427"/>
            <a:ext cx="3308240" cy="2518913"/>
          </a:xfrm>
        </p:spPr>
        <p:txBody>
          <a:bodyPr lIns="0">
            <a:noAutofit/>
          </a:bodyPr>
          <a:lstStyle>
            <a:lvl1pPr marL="0" indent="0">
              <a:lnSpc>
                <a:spcPct val="100000"/>
              </a:lnSpc>
              <a:spcAft>
                <a:spcPts val="600"/>
              </a:spcAft>
              <a:buNone/>
              <a:defRPr sz="1200"/>
            </a:lvl1pPr>
          </a:lstStyle>
          <a:p>
            <a:pPr lvl="0"/>
            <a:endParaRPr lang="en-US" dirty="0"/>
          </a:p>
        </p:txBody>
      </p:sp>
      <p:sp>
        <p:nvSpPr>
          <p:cNvPr id="8" name="Text Placeholder 3">
            <a:extLst>
              <a:ext uri="{FF2B5EF4-FFF2-40B4-BE49-F238E27FC236}">
                <a16:creationId xmlns:a16="http://schemas.microsoft.com/office/drawing/2014/main" id="{5DA29635-0739-48F6-8AAF-7B3A6F32459A}"/>
              </a:ext>
            </a:extLst>
          </p:cNvPr>
          <p:cNvSpPr>
            <a:spLocks noGrp="1"/>
          </p:cNvSpPr>
          <p:nvPr>
            <p:ph type="body" sz="quarter" idx="28"/>
          </p:nvPr>
        </p:nvSpPr>
        <p:spPr>
          <a:xfrm>
            <a:off x="384048" y="576072"/>
            <a:ext cx="3308240" cy="276999"/>
          </a:xfrm>
        </p:spPr>
        <p:txBody>
          <a:bodyPr wrap="square" lIns="0" anchor="ctr" anchorCtr="0">
            <a:spAutoFit/>
          </a:bodyPr>
          <a:lstStyle>
            <a:lvl1pPr marL="0" indent="0">
              <a:buFontTx/>
              <a:buNone/>
              <a:defRPr sz="1200" b="1">
                <a:solidFill>
                  <a:schemeClr val="accent2"/>
                </a:solidFill>
              </a:defRPr>
            </a:lvl1pPr>
          </a:lstStyle>
          <a:p>
            <a:pPr lvl="0"/>
            <a:r>
              <a:rPr lang="en-US" dirty="0"/>
              <a:t>Click to edit Master text styles</a:t>
            </a:r>
          </a:p>
        </p:txBody>
      </p:sp>
    </p:spTree>
    <p:extLst>
      <p:ext uri="{BB962C8B-B14F-4D97-AF65-F5344CB8AC3E}">
        <p14:creationId xmlns:p14="http://schemas.microsoft.com/office/powerpoint/2010/main" val="309168693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io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F7813B-7819-4F64-873A-76A249A23B40}"/>
              </a:ext>
            </a:extLst>
          </p:cNvPr>
          <p:cNvSpPr/>
          <p:nvPr userDrawn="1"/>
        </p:nvSpPr>
        <p:spPr>
          <a:xfrm>
            <a:off x="5589756" y="0"/>
            <a:ext cx="3648077" cy="6858000"/>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4">
              <a:solidFill>
                <a:srgbClr val="1F4D64"/>
              </a:solidFill>
            </a:endParaRPr>
          </a:p>
        </p:txBody>
      </p:sp>
      <p:sp>
        <p:nvSpPr>
          <p:cNvPr id="28" name="Rectangle 27">
            <a:extLst>
              <a:ext uri="{FF2B5EF4-FFF2-40B4-BE49-F238E27FC236}">
                <a16:creationId xmlns:a16="http://schemas.microsoft.com/office/drawing/2014/main" id="{A2AE8DD5-A1F8-409A-B00A-C543E710BD43}"/>
              </a:ext>
            </a:extLst>
          </p:cNvPr>
          <p:cNvSpPr/>
          <p:nvPr userDrawn="1"/>
        </p:nvSpPr>
        <p:spPr>
          <a:xfrm>
            <a:off x="8653024" y="6502738"/>
            <a:ext cx="290464" cy="200055"/>
          </a:xfrm>
          <a:prstGeom prst="rect">
            <a:avLst/>
          </a:prstGeom>
        </p:spPr>
        <p:txBody>
          <a:bodyPr wrap="none">
            <a:spAutoFit/>
          </a:bodyPr>
          <a:lstStyle/>
          <a:p>
            <a:fld id="{684A41F7-8966-4ED9-BA1F-8EBC30B2B5A8}" type="slidenum">
              <a:rPr lang="en-GB" sz="700">
                <a:solidFill>
                  <a:srgbClr val="1F4D64"/>
                </a:solidFill>
              </a:rPr>
              <a:pPr/>
              <a:t>‹#›</a:t>
            </a:fld>
            <a:endParaRPr lang="en-US" sz="700">
              <a:solidFill>
                <a:srgbClr val="1F4D64"/>
              </a:solidFill>
            </a:endParaRPr>
          </a:p>
        </p:txBody>
      </p:sp>
      <p:sp>
        <p:nvSpPr>
          <p:cNvPr id="27" name="Text Placeholder 45">
            <a:extLst>
              <a:ext uri="{FF2B5EF4-FFF2-40B4-BE49-F238E27FC236}">
                <a16:creationId xmlns:a16="http://schemas.microsoft.com/office/drawing/2014/main" id="{FB8F607A-4BED-47F9-863E-7062EDEC3228}"/>
              </a:ext>
            </a:extLst>
          </p:cNvPr>
          <p:cNvSpPr>
            <a:spLocks noGrp="1"/>
          </p:cNvSpPr>
          <p:nvPr>
            <p:ph type="body" sz="quarter" idx="26"/>
          </p:nvPr>
        </p:nvSpPr>
        <p:spPr>
          <a:xfrm>
            <a:off x="378793" y="1554349"/>
            <a:ext cx="4148823" cy="184666"/>
          </a:xfrm>
        </p:spPr>
        <p:txBody>
          <a:bodyPr lIns="0" tIns="0" rIns="0" bIns="0" anchor="ctr" anchorCtr="0">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2"/>
                </a:solidFill>
              </a:defRPr>
            </a:lvl1pPr>
          </a:lstStyle>
          <a:p>
            <a:pPr lvl="0"/>
            <a:endParaRPr lang="en-US" dirty="0"/>
          </a:p>
        </p:txBody>
      </p:sp>
      <p:sp>
        <p:nvSpPr>
          <p:cNvPr id="29" name="Text Placeholder 45">
            <a:extLst>
              <a:ext uri="{FF2B5EF4-FFF2-40B4-BE49-F238E27FC236}">
                <a16:creationId xmlns:a16="http://schemas.microsoft.com/office/drawing/2014/main" id="{AB439483-FD6C-44DB-9E01-07C59F4D655D}"/>
              </a:ext>
            </a:extLst>
          </p:cNvPr>
          <p:cNvSpPr>
            <a:spLocks noGrp="1"/>
          </p:cNvSpPr>
          <p:nvPr>
            <p:ph type="body" sz="quarter" idx="27"/>
          </p:nvPr>
        </p:nvSpPr>
        <p:spPr>
          <a:xfrm>
            <a:off x="374761" y="1795767"/>
            <a:ext cx="4148823" cy="523220"/>
          </a:xfrm>
        </p:spPr>
        <p:txBody>
          <a:bodyPr lIns="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0" spc="200" baseline="0">
                <a:solidFill>
                  <a:schemeClr val="accent1"/>
                </a:solidFill>
              </a:defRPr>
            </a:lvl1pPr>
          </a:lstStyle>
          <a:p>
            <a:pPr lvl="0"/>
            <a:endParaRPr lang="en-US" dirty="0"/>
          </a:p>
        </p:txBody>
      </p:sp>
      <p:sp>
        <p:nvSpPr>
          <p:cNvPr id="30" name="Text Placeholder 45">
            <a:extLst>
              <a:ext uri="{FF2B5EF4-FFF2-40B4-BE49-F238E27FC236}">
                <a16:creationId xmlns:a16="http://schemas.microsoft.com/office/drawing/2014/main" id="{5172E7DF-7D4A-4758-9080-07E56AA02370}"/>
              </a:ext>
            </a:extLst>
          </p:cNvPr>
          <p:cNvSpPr>
            <a:spLocks noGrp="1"/>
          </p:cNvSpPr>
          <p:nvPr>
            <p:ph type="body" sz="quarter" idx="25"/>
          </p:nvPr>
        </p:nvSpPr>
        <p:spPr>
          <a:xfrm>
            <a:off x="375115" y="2635147"/>
            <a:ext cx="4139500" cy="276999"/>
          </a:xfrm>
        </p:spPr>
        <p:txBody>
          <a:bodyPr l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solidFill>
                  <a:schemeClr val="accent1"/>
                </a:solidFill>
              </a:defRPr>
            </a:lvl1pPr>
          </a:lstStyle>
          <a:p>
            <a:pPr lvl="0"/>
            <a:endParaRPr lang="en-US" dirty="0"/>
          </a:p>
        </p:txBody>
      </p:sp>
      <p:sp>
        <p:nvSpPr>
          <p:cNvPr id="31" name="Text Placeholder 45">
            <a:extLst>
              <a:ext uri="{FF2B5EF4-FFF2-40B4-BE49-F238E27FC236}">
                <a16:creationId xmlns:a16="http://schemas.microsoft.com/office/drawing/2014/main" id="{3B59F4CE-390A-434E-AE08-5AB1768C4A16}"/>
              </a:ext>
            </a:extLst>
          </p:cNvPr>
          <p:cNvSpPr>
            <a:spLocks noGrp="1"/>
          </p:cNvSpPr>
          <p:nvPr>
            <p:ph type="body" sz="quarter" idx="28"/>
          </p:nvPr>
        </p:nvSpPr>
        <p:spPr>
          <a:xfrm>
            <a:off x="374601" y="2339460"/>
            <a:ext cx="4153015" cy="276999"/>
          </a:xfrm>
        </p:spPr>
        <p:txBody>
          <a:bodyPr l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solidFill>
                  <a:schemeClr val="accent5"/>
                </a:solidFill>
              </a:defRPr>
            </a:lvl1pPr>
          </a:lstStyle>
          <a:p>
            <a:pPr lvl="0"/>
            <a:endParaRPr lang="en-US" dirty="0"/>
          </a:p>
        </p:txBody>
      </p:sp>
      <p:sp>
        <p:nvSpPr>
          <p:cNvPr id="33" name="Text Placeholder 43">
            <a:extLst>
              <a:ext uri="{FF2B5EF4-FFF2-40B4-BE49-F238E27FC236}">
                <a16:creationId xmlns:a16="http://schemas.microsoft.com/office/drawing/2014/main" id="{D9C3E960-B726-457F-8307-CE7F759599B9}"/>
              </a:ext>
            </a:extLst>
          </p:cNvPr>
          <p:cNvSpPr>
            <a:spLocks noGrp="1"/>
          </p:cNvSpPr>
          <p:nvPr>
            <p:ph type="body" sz="quarter" idx="29"/>
          </p:nvPr>
        </p:nvSpPr>
        <p:spPr>
          <a:xfrm>
            <a:off x="374761" y="3060083"/>
            <a:ext cx="4148824" cy="3034041"/>
          </a:xfrm>
        </p:spPr>
        <p:txBody>
          <a:bodyPr lIns="0">
            <a:noAutofit/>
          </a:bodyPr>
          <a:lstStyle>
            <a:lvl1pPr marL="0" indent="0">
              <a:lnSpc>
                <a:spcPct val="100000"/>
              </a:lnSpc>
              <a:spcAft>
                <a:spcPts val="600"/>
              </a:spcAft>
              <a:buNone/>
              <a:defRPr sz="1200"/>
            </a:lvl1pPr>
          </a:lstStyle>
          <a:p>
            <a:pPr lvl="0"/>
            <a:endParaRPr lang="en-US" dirty="0"/>
          </a:p>
        </p:txBody>
      </p:sp>
      <p:sp>
        <p:nvSpPr>
          <p:cNvPr id="34" name="Picture Placeholder 10">
            <a:extLst>
              <a:ext uri="{FF2B5EF4-FFF2-40B4-BE49-F238E27FC236}">
                <a16:creationId xmlns:a16="http://schemas.microsoft.com/office/drawing/2014/main" id="{20F91F25-C3A2-47A2-BA50-A44506F23AD4}"/>
              </a:ext>
            </a:extLst>
          </p:cNvPr>
          <p:cNvSpPr>
            <a:spLocks noGrp="1"/>
          </p:cNvSpPr>
          <p:nvPr>
            <p:ph type="pic" sz="quarter" idx="30"/>
          </p:nvPr>
        </p:nvSpPr>
        <p:spPr>
          <a:xfrm>
            <a:off x="4953000" y="1516063"/>
            <a:ext cx="3859213" cy="3643312"/>
          </a:xfrm>
        </p:spPr>
        <p:txBody>
          <a:bodyPr/>
          <a:lstStyle>
            <a:lvl1pPr marL="0" indent="0" algn="r">
              <a:buFontTx/>
              <a:buNone/>
              <a:defRPr>
                <a:solidFill>
                  <a:schemeClr val="bg1"/>
                </a:solidFill>
              </a:defRPr>
            </a:lvl1pPr>
          </a:lstStyle>
          <a:p>
            <a:endParaRPr lang="en-US" dirty="0"/>
          </a:p>
        </p:txBody>
      </p:sp>
      <p:sp>
        <p:nvSpPr>
          <p:cNvPr id="38" name="Rectangle 37">
            <a:extLst>
              <a:ext uri="{FF2B5EF4-FFF2-40B4-BE49-F238E27FC236}">
                <a16:creationId xmlns:a16="http://schemas.microsoft.com/office/drawing/2014/main" id="{2F113DE2-126A-49BC-8755-169DE49CBC7F}"/>
              </a:ext>
            </a:extLst>
          </p:cNvPr>
          <p:cNvSpPr/>
          <p:nvPr userDrawn="1"/>
        </p:nvSpPr>
        <p:spPr>
          <a:xfrm>
            <a:off x="8653024" y="6502738"/>
            <a:ext cx="290464" cy="200055"/>
          </a:xfrm>
          <a:prstGeom prst="rect">
            <a:avLst/>
          </a:prstGeom>
        </p:spPr>
        <p:txBody>
          <a:bodyPr wrap="none">
            <a:spAutoFit/>
          </a:bodyPr>
          <a:lstStyle/>
          <a:p>
            <a:fld id="{684A41F7-8966-4ED9-BA1F-8EBC30B2B5A8}" type="slidenum">
              <a:rPr lang="en-GB" sz="700">
                <a:solidFill>
                  <a:schemeClr val="bg1"/>
                </a:solidFill>
              </a:rPr>
              <a:pPr/>
              <a:t>‹#›</a:t>
            </a:fld>
            <a:endParaRPr lang="en-US" sz="700">
              <a:solidFill>
                <a:schemeClr val="bg1"/>
              </a:solidFill>
            </a:endParaRPr>
          </a:p>
        </p:txBody>
      </p:sp>
    </p:spTree>
    <p:extLst>
      <p:ext uri="{BB962C8B-B14F-4D97-AF65-F5344CB8AC3E}">
        <p14:creationId xmlns:p14="http://schemas.microsoft.com/office/powerpoint/2010/main" val="415850832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Bio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12463EE-05C4-4EBD-B53C-05899B21C781}"/>
              </a:ext>
            </a:extLst>
          </p:cNvPr>
          <p:cNvSpPr/>
          <p:nvPr userDrawn="1"/>
        </p:nvSpPr>
        <p:spPr>
          <a:xfrm>
            <a:off x="0" y="0"/>
            <a:ext cx="2575739" cy="6858000"/>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4">
              <a:solidFill>
                <a:srgbClr val="1F4D64"/>
              </a:solidFill>
            </a:endParaRPr>
          </a:p>
        </p:txBody>
      </p:sp>
      <p:sp>
        <p:nvSpPr>
          <p:cNvPr id="35" name="Picture Placeholder 33">
            <a:extLst>
              <a:ext uri="{FF2B5EF4-FFF2-40B4-BE49-F238E27FC236}">
                <a16:creationId xmlns:a16="http://schemas.microsoft.com/office/drawing/2014/main" id="{3FF2DD11-63B6-423E-ADB7-5E79AF76616F}"/>
              </a:ext>
            </a:extLst>
          </p:cNvPr>
          <p:cNvSpPr>
            <a:spLocks noGrp="1"/>
          </p:cNvSpPr>
          <p:nvPr>
            <p:ph type="pic" sz="quarter" idx="29" hasCustomPrompt="1"/>
          </p:nvPr>
        </p:nvSpPr>
        <p:spPr>
          <a:xfrm>
            <a:off x="0" y="1162289"/>
            <a:ext cx="4787659" cy="5699760"/>
          </a:xfrm>
        </p:spPr>
        <p:txBody>
          <a:bodyPr/>
          <a:lstStyle>
            <a:lvl1pPr marL="0" indent="0" algn="l">
              <a:buFontTx/>
              <a:buNone/>
              <a:defRPr>
                <a:solidFill>
                  <a:schemeClr val="bg1"/>
                </a:solidFill>
              </a:defRPr>
            </a:lvl1pPr>
          </a:lstStyle>
          <a:p>
            <a:r>
              <a:rPr lang="en-US" dirty="0"/>
              <a:t>Picture Placeholder</a:t>
            </a:r>
          </a:p>
        </p:txBody>
      </p:sp>
      <p:sp>
        <p:nvSpPr>
          <p:cNvPr id="27" name="Text Placeholder 45">
            <a:extLst>
              <a:ext uri="{FF2B5EF4-FFF2-40B4-BE49-F238E27FC236}">
                <a16:creationId xmlns:a16="http://schemas.microsoft.com/office/drawing/2014/main" id="{3226FB1C-DDB1-4F17-8E49-BADB9913BD60}"/>
              </a:ext>
            </a:extLst>
          </p:cNvPr>
          <p:cNvSpPr>
            <a:spLocks noGrp="1"/>
          </p:cNvSpPr>
          <p:nvPr>
            <p:ph type="body" sz="quarter" idx="26"/>
          </p:nvPr>
        </p:nvSpPr>
        <p:spPr>
          <a:xfrm>
            <a:off x="3467532" y="1382253"/>
            <a:ext cx="5066868" cy="184666"/>
          </a:xfrm>
        </p:spPr>
        <p:txBody>
          <a:bodyPr lIns="45720" tIns="0" rIns="0" bIns="0" anchor="ctr" anchorCtr="0">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2"/>
                </a:solidFill>
              </a:defRPr>
            </a:lvl1pPr>
          </a:lstStyle>
          <a:p>
            <a:pPr lvl="0"/>
            <a:endParaRPr lang="en-US" dirty="0"/>
          </a:p>
        </p:txBody>
      </p:sp>
      <p:sp>
        <p:nvSpPr>
          <p:cNvPr id="28" name="Text Placeholder 45">
            <a:extLst>
              <a:ext uri="{FF2B5EF4-FFF2-40B4-BE49-F238E27FC236}">
                <a16:creationId xmlns:a16="http://schemas.microsoft.com/office/drawing/2014/main" id="{85D9E672-A537-4C80-AD64-96CB073D2EA3}"/>
              </a:ext>
            </a:extLst>
          </p:cNvPr>
          <p:cNvSpPr>
            <a:spLocks noGrp="1"/>
          </p:cNvSpPr>
          <p:nvPr>
            <p:ph type="body" sz="quarter" idx="27"/>
          </p:nvPr>
        </p:nvSpPr>
        <p:spPr>
          <a:xfrm>
            <a:off x="3467532" y="1858135"/>
            <a:ext cx="5066868" cy="738663"/>
          </a:xfrm>
        </p:spPr>
        <p:txBody>
          <a:bodyPr l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4200" b="0" spc="200" baseline="0">
                <a:solidFill>
                  <a:schemeClr val="accent1"/>
                </a:solidFill>
              </a:defRPr>
            </a:lvl1pPr>
          </a:lstStyle>
          <a:p>
            <a:pPr lvl="0"/>
            <a:endParaRPr lang="en-US" dirty="0"/>
          </a:p>
        </p:txBody>
      </p:sp>
      <p:sp>
        <p:nvSpPr>
          <p:cNvPr id="29" name="Text Placeholder 45">
            <a:extLst>
              <a:ext uri="{FF2B5EF4-FFF2-40B4-BE49-F238E27FC236}">
                <a16:creationId xmlns:a16="http://schemas.microsoft.com/office/drawing/2014/main" id="{8CCB7065-D6D1-4EDD-B65F-1F83D6B6C342}"/>
              </a:ext>
            </a:extLst>
          </p:cNvPr>
          <p:cNvSpPr>
            <a:spLocks noGrp="1"/>
          </p:cNvSpPr>
          <p:nvPr>
            <p:ph type="body" sz="quarter" idx="25"/>
          </p:nvPr>
        </p:nvSpPr>
        <p:spPr>
          <a:xfrm>
            <a:off x="3467531" y="2971323"/>
            <a:ext cx="5066868" cy="276999"/>
          </a:xfrm>
        </p:spPr>
        <p:txBody>
          <a:bodyPr lIns="4572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solidFill>
                  <a:schemeClr val="accent1"/>
                </a:solidFill>
              </a:defRPr>
            </a:lvl1pPr>
          </a:lstStyle>
          <a:p>
            <a:pPr lvl="0"/>
            <a:endParaRPr lang="en-US" dirty="0"/>
          </a:p>
        </p:txBody>
      </p:sp>
      <p:sp>
        <p:nvSpPr>
          <p:cNvPr id="30" name="Text Placeholder 45">
            <a:extLst>
              <a:ext uri="{FF2B5EF4-FFF2-40B4-BE49-F238E27FC236}">
                <a16:creationId xmlns:a16="http://schemas.microsoft.com/office/drawing/2014/main" id="{BC179AEC-AC0D-4653-9523-E1C5848CE9BD}"/>
              </a:ext>
            </a:extLst>
          </p:cNvPr>
          <p:cNvSpPr>
            <a:spLocks noGrp="1"/>
          </p:cNvSpPr>
          <p:nvPr>
            <p:ph type="body" sz="quarter" idx="28"/>
          </p:nvPr>
        </p:nvSpPr>
        <p:spPr>
          <a:xfrm>
            <a:off x="3467531" y="2648555"/>
            <a:ext cx="5066868" cy="276999"/>
          </a:xfrm>
        </p:spPr>
        <p:txBody>
          <a:bodyPr lIns="4572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5"/>
                </a:solidFill>
              </a:defRPr>
            </a:lvl1pPr>
          </a:lstStyle>
          <a:p>
            <a:pPr lvl="0"/>
            <a:endParaRPr lang="en-US" dirty="0"/>
          </a:p>
        </p:txBody>
      </p:sp>
      <p:sp>
        <p:nvSpPr>
          <p:cNvPr id="12" name="Rectangle 11">
            <a:extLst>
              <a:ext uri="{FF2B5EF4-FFF2-40B4-BE49-F238E27FC236}">
                <a16:creationId xmlns:a16="http://schemas.microsoft.com/office/drawing/2014/main" id="{C04D3518-278A-433F-B657-BA0C98373044}"/>
              </a:ext>
            </a:extLst>
          </p:cNvPr>
          <p:cNvSpPr/>
          <p:nvPr userDrawn="1"/>
        </p:nvSpPr>
        <p:spPr>
          <a:xfrm>
            <a:off x="8650224" y="6501384"/>
            <a:ext cx="295274" cy="200055"/>
          </a:xfrm>
          <a:prstGeom prst="rect">
            <a:avLst/>
          </a:prstGeom>
        </p:spPr>
        <p:txBody>
          <a:bodyPr wrap="none">
            <a:spAutoFit/>
          </a:bodyPr>
          <a:lstStyle/>
          <a:p>
            <a:fld id="{684A41F7-8966-4ED9-BA1F-8EBC30B2B5A8}" type="slidenum">
              <a:rPr lang="en-GB" sz="700">
                <a:solidFill>
                  <a:srgbClr val="1F4D64"/>
                </a:solidFill>
              </a:rPr>
              <a:pPr/>
              <a:t>‹#›</a:t>
            </a:fld>
            <a:endParaRPr lang="en-US" sz="700" dirty="0">
              <a:solidFill>
                <a:srgbClr val="1F4D64"/>
              </a:solidFill>
            </a:endParaRPr>
          </a:p>
        </p:txBody>
      </p:sp>
    </p:spTree>
    <p:extLst>
      <p:ext uri="{BB962C8B-B14F-4D97-AF65-F5344CB8AC3E}">
        <p14:creationId xmlns:p14="http://schemas.microsoft.com/office/powerpoint/2010/main" val="403732715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Bio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F7813B-7819-4F64-873A-76A249A23B40}"/>
              </a:ext>
            </a:extLst>
          </p:cNvPr>
          <p:cNvSpPr/>
          <p:nvPr userDrawn="1"/>
        </p:nvSpPr>
        <p:spPr>
          <a:xfrm>
            <a:off x="7177008" y="0"/>
            <a:ext cx="1956816" cy="6858000"/>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4">
              <a:solidFill>
                <a:srgbClr val="1F4D64"/>
              </a:solidFill>
            </a:endParaRPr>
          </a:p>
        </p:txBody>
      </p:sp>
      <p:sp>
        <p:nvSpPr>
          <p:cNvPr id="28" name="Rectangle 27">
            <a:extLst>
              <a:ext uri="{FF2B5EF4-FFF2-40B4-BE49-F238E27FC236}">
                <a16:creationId xmlns:a16="http://schemas.microsoft.com/office/drawing/2014/main" id="{A2AE8DD5-A1F8-409A-B00A-C543E710BD43}"/>
              </a:ext>
            </a:extLst>
          </p:cNvPr>
          <p:cNvSpPr/>
          <p:nvPr userDrawn="1"/>
        </p:nvSpPr>
        <p:spPr>
          <a:xfrm>
            <a:off x="8653024" y="6502738"/>
            <a:ext cx="290464" cy="200055"/>
          </a:xfrm>
          <a:prstGeom prst="rect">
            <a:avLst/>
          </a:prstGeom>
        </p:spPr>
        <p:txBody>
          <a:bodyPr wrap="none">
            <a:spAutoFit/>
          </a:bodyPr>
          <a:lstStyle/>
          <a:p>
            <a:fld id="{684A41F7-8966-4ED9-BA1F-8EBC30B2B5A8}" type="slidenum">
              <a:rPr lang="en-GB" sz="700">
                <a:solidFill>
                  <a:srgbClr val="1F4D64"/>
                </a:solidFill>
              </a:rPr>
              <a:pPr/>
              <a:t>‹#›</a:t>
            </a:fld>
            <a:endParaRPr lang="en-US" sz="700">
              <a:solidFill>
                <a:srgbClr val="1F4D64"/>
              </a:solidFill>
            </a:endParaRPr>
          </a:p>
        </p:txBody>
      </p:sp>
      <p:sp>
        <p:nvSpPr>
          <p:cNvPr id="29" name="Text Placeholder 45">
            <a:extLst>
              <a:ext uri="{FF2B5EF4-FFF2-40B4-BE49-F238E27FC236}">
                <a16:creationId xmlns:a16="http://schemas.microsoft.com/office/drawing/2014/main" id="{AB439483-FD6C-44DB-9E01-07C59F4D655D}"/>
              </a:ext>
            </a:extLst>
          </p:cNvPr>
          <p:cNvSpPr>
            <a:spLocks noGrp="1"/>
          </p:cNvSpPr>
          <p:nvPr>
            <p:ph type="body" sz="quarter" idx="27"/>
          </p:nvPr>
        </p:nvSpPr>
        <p:spPr>
          <a:xfrm>
            <a:off x="366135" y="599732"/>
            <a:ext cx="4086472" cy="430887"/>
          </a:xfrm>
        </p:spPr>
        <p:txBody>
          <a:bodyPr lIns="0" tIns="0" rIns="0" bIns="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0" spc="200" baseline="0">
                <a:solidFill>
                  <a:schemeClr val="accent1"/>
                </a:solidFill>
              </a:defRPr>
            </a:lvl1pPr>
          </a:lstStyle>
          <a:p>
            <a:pPr lvl="0"/>
            <a:endParaRPr lang="en-US" dirty="0"/>
          </a:p>
        </p:txBody>
      </p:sp>
      <p:sp>
        <p:nvSpPr>
          <p:cNvPr id="30" name="Text Placeholder 45">
            <a:extLst>
              <a:ext uri="{FF2B5EF4-FFF2-40B4-BE49-F238E27FC236}">
                <a16:creationId xmlns:a16="http://schemas.microsoft.com/office/drawing/2014/main" id="{5172E7DF-7D4A-4758-9080-07E56AA02370}"/>
              </a:ext>
            </a:extLst>
          </p:cNvPr>
          <p:cNvSpPr>
            <a:spLocks noGrp="1"/>
          </p:cNvSpPr>
          <p:nvPr>
            <p:ph type="body" sz="quarter" idx="25"/>
          </p:nvPr>
        </p:nvSpPr>
        <p:spPr>
          <a:xfrm>
            <a:off x="375115" y="1370101"/>
            <a:ext cx="4077290"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solidFill>
                  <a:schemeClr val="accent1"/>
                </a:solidFill>
              </a:defRPr>
            </a:lvl1pPr>
          </a:lstStyle>
          <a:p>
            <a:pPr lvl="0"/>
            <a:endParaRPr lang="en-US" dirty="0"/>
          </a:p>
        </p:txBody>
      </p:sp>
      <p:sp>
        <p:nvSpPr>
          <p:cNvPr id="31" name="Text Placeholder 45">
            <a:extLst>
              <a:ext uri="{FF2B5EF4-FFF2-40B4-BE49-F238E27FC236}">
                <a16:creationId xmlns:a16="http://schemas.microsoft.com/office/drawing/2014/main" id="{3B59F4CE-390A-434E-AE08-5AB1768C4A16}"/>
              </a:ext>
            </a:extLst>
          </p:cNvPr>
          <p:cNvSpPr>
            <a:spLocks noGrp="1"/>
          </p:cNvSpPr>
          <p:nvPr>
            <p:ph type="body" sz="quarter" idx="28"/>
          </p:nvPr>
        </p:nvSpPr>
        <p:spPr>
          <a:xfrm>
            <a:off x="374602" y="1074414"/>
            <a:ext cx="4086472"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5"/>
                </a:solidFill>
              </a:defRPr>
            </a:lvl1pPr>
          </a:lstStyle>
          <a:p>
            <a:pPr lvl="0"/>
            <a:endParaRPr lang="en-US" dirty="0"/>
          </a:p>
        </p:txBody>
      </p:sp>
      <p:sp>
        <p:nvSpPr>
          <p:cNvPr id="33" name="Text Placeholder 43">
            <a:extLst>
              <a:ext uri="{FF2B5EF4-FFF2-40B4-BE49-F238E27FC236}">
                <a16:creationId xmlns:a16="http://schemas.microsoft.com/office/drawing/2014/main" id="{D9C3E960-B726-457F-8307-CE7F759599B9}"/>
              </a:ext>
            </a:extLst>
          </p:cNvPr>
          <p:cNvSpPr>
            <a:spLocks noGrp="1"/>
          </p:cNvSpPr>
          <p:nvPr>
            <p:ph type="body" sz="quarter" idx="29"/>
          </p:nvPr>
        </p:nvSpPr>
        <p:spPr>
          <a:xfrm>
            <a:off x="374761" y="2197438"/>
            <a:ext cx="4050590" cy="1618001"/>
          </a:xfrm>
        </p:spPr>
        <p:txBody>
          <a:bodyPr lIns="0">
            <a:noAutofit/>
          </a:bodyPr>
          <a:lstStyle>
            <a:lvl1pPr marL="0" indent="0">
              <a:lnSpc>
                <a:spcPct val="100000"/>
              </a:lnSpc>
              <a:spcAft>
                <a:spcPts val="600"/>
              </a:spcAft>
              <a:buNone/>
              <a:defRPr sz="900"/>
            </a:lvl1pPr>
          </a:lstStyle>
          <a:p>
            <a:pPr lvl="0"/>
            <a:endParaRPr lang="en-US" dirty="0"/>
          </a:p>
        </p:txBody>
      </p:sp>
      <p:sp>
        <p:nvSpPr>
          <p:cNvPr id="34" name="Picture Placeholder 10">
            <a:extLst>
              <a:ext uri="{FF2B5EF4-FFF2-40B4-BE49-F238E27FC236}">
                <a16:creationId xmlns:a16="http://schemas.microsoft.com/office/drawing/2014/main" id="{20F91F25-C3A2-47A2-BA50-A44506F23AD4}"/>
              </a:ext>
            </a:extLst>
          </p:cNvPr>
          <p:cNvSpPr>
            <a:spLocks noGrp="1"/>
          </p:cNvSpPr>
          <p:nvPr>
            <p:ph type="pic" sz="quarter" idx="30"/>
          </p:nvPr>
        </p:nvSpPr>
        <p:spPr>
          <a:xfrm>
            <a:off x="4340306" y="1159535"/>
            <a:ext cx="4791456" cy="5696712"/>
          </a:xfrm>
        </p:spPr>
        <p:txBody>
          <a:bodyPr/>
          <a:lstStyle>
            <a:lvl1pPr marL="0" indent="0" algn="r">
              <a:buFontTx/>
              <a:buNone/>
              <a:defRPr>
                <a:solidFill>
                  <a:schemeClr val="bg1"/>
                </a:solidFill>
              </a:defRPr>
            </a:lvl1pPr>
          </a:lstStyle>
          <a:p>
            <a:r>
              <a:rPr lang="en-US" dirty="0"/>
              <a:t>Click icon to add picture</a:t>
            </a:r>
          </a:p>
        </p:txBody>
      </p:sp>
      <p:sp>
        <p:nvSpPr>
          <p:cNvPr id="4" name="Text Placeholder 3">
            <a:extLst>
              <a:ext uri="{FF2B5EF4-FFF2-40B4-BE49-F238E27FC236}">
                <a16:creationId xmlns:a16="http://schemas.microsoft.com/office/drawing/2014/main" id="{9C4A2B22-8621-4EBF-B1FB-5B29BC432F8F}"/>
              </a:ext>
            </a:extLst>
          </p:cNvPr>
          <p:cNvSpPr>
            <a:spLocks noGrp="1"/>
          </p:cNvSpPr>
          <p:nvPr>
            <p:ph type="body" sz="quarter" idx="31"/>
          </p:nvPr>
        </p:nvSpPr>
        <p:spPr>
          <a:xfrm>
            <a:off x="374601" y="4003845"/>
            <a:ext cx="3738001" cy="273645"/>
          </a:xfrm>
        </p:spPr>
        <p:txBody>
          <a:bodyPr lIns="0" anchor="b">
            <a:no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
        <p:nvSpPr>
          <p:cNvPr id="15" name="Text Placeholder 3">
            <a:extLst>
              <a:ext uri="{FF2B5EF4-FFF2-40B4-BE49-F238E27FC236}">
                <a16:creationId xmlns:a16="http://schemas.microsoft.com/office/drawing/2014/main" id="{58A87BD4-8881-4BE5-8449-88BD9C97094E}"/>
              </a:ext>
            </a:extLst>
          </p:cNvPr>
          <p:cNvSpPr>
            <a:spLocks noGrp="1"/>
          </p:cNvSpPr>
          <p:nvPr>
            <p:ph type="body" sz="quarter" idx="32"/>
          </p:nvPr>
        </p:nvSpPr>
        <p:spPr>
          <a:xfrm>
            <a:off x="388147" y="4342994"/>
            <a:ext cx="3738001" cy="1792115"/>
          </a:xfrm>
        </p:spPr>
        <p:txBody>
          <a:bodyPr lIns="0">
            <a:noAutofit/>
          </a:bodyPr>
          <a:lstStyle>
            <a:lvl1pPr marL="171450" indent="-171450">
              <a:lnSpc>
                <a:spcPct val="100000"/>
              </a:lnSpc>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13" name="Title 1">
            <a:extLst>
              <a:ext uri="{FF2B5EF4-FFF2-40B4-BE49-F238E27FC236}">
                <a16:creationId xmlns:a16="http://schemas.microsoft.com/office/drawing/2014/main" id="{BE964E75-33DC-45C0-9490-9210230AD4E6}"/>
              </a:ext>
            </a:extLst>
          </p:cNvPr>
          <p:cNvSpPr>
            <a:spLocks noGrp="1"/>
          </p:cNvSpPr>
          <p:nvPr>
            <p:ph type="title"/>
          </p:nvPr>
        </p:nvSpPr>
        <p:spPr>
          <a:xfrm>
            <a:off x="376687" y="343125"/>
            <a:ext cx="4084387" cy="184666"/>
          </a:xfrm>
        </p:spPr>
        <p:txBody>
          <a:bodyPr lIns="0" tIns="0" rIns="0" bIns="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112374877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Bio 5">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45">
            <a:extLst>
              <a:ext uri="{FF2B5EF4-FFF2-40B4-BE49-F238E27FC236}">
                <a16:creationId xmlns:a16="http://schemas.microsoft.com/office/drawing/2014/main" id="{AB439483-FD6C-44DB-9E01-07C59F4D655D}"/>
              </a:ext>
            </a:extLst>
          </p:cNvPr>
          <p:cNvSpPr>
            <a:spLocks noGrp="1"/>
          </p:cNvSpPr>
          <p:nvPr>
            <p:ph type="body" sz="quarter" idx="27"/>
          </p:nvPr>
        </p:nvSpPr>
        <p:spPr>
          <a:xfrm>
            <a:off x="366134" y="599732"/>
            <a:ext cx="4713287" cy="430887"/>
          </a:xfrm>
        </p:spPr>
        <p:txBody>
          <a:bodyPr lIns="0" tIns="0" rIns="0" bIns="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0" spc="200" baseline="0">
                <a:solidFill>
                  <a:schemeClr val="accent1"/>
                </a:solidFill>
              </a:defRPr>
            </a:lvl1pPr>
          </a:lstStyle>
          <a:p>
            <a:pPr lvl="0"/>
            <a:endParaRPr lang="en-US" dirty="0"/>
          </a:p>
        </p:txBody>
      </p:sp>
      <p:sp>
        <p:nvSpPr>
          <p:cNvPr id="30" name="Text Placeholder 45">
            <a:extLst>
              <a:ext uri="{FF2B5EF4-FFF2-40B4-BE49-F238E27FC236}">
                <a16:creationId xmlns:a16="http://schemas.microsoft.com/office/drawing/2014/main" id="{5172E7DF-7D4A-4758-9080-07E56AA02370}"/>
              </a:ext>
            </a:extLst>
          </p:cNvPr>
          <p:cNvSpPr>
            <a:spLocks noGrp="1"/>
          </p:cNvSpPr>
          <p:nvPr>
            <p:ph type="body" sz="quarter" idx="25"/>
          </p:nvPr>
        </p:nvSpPr>
        <p:spPr>
          <a:xfrm>
            <a:off x="375114" y="1370101"/>
            <a:ext cx="4702697"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solidFill>
                  <a:schemeClr val="accent1"/>
                </a:solidFill>
              </a:defRPr>
            </a:lvl1pPr>
          </a:lstStyle>
          <a:p>
            <a:pPr lvl="0"/>
            <a:endParaRPr lang="en-US" dirty="0"/>
          </a:p>
        </p:txBody>
      </p:sp>
      <p:sp>
        <p:nvSpPr>
          <p:cNvPr id="31" name="Text Placeholder 45">
            <a:extLst>
              <a:ext uri="{FF2B5EF4-FFF2-40B4-BE49-F238E27FC236}">
                <a16:creationId xmlns:a16="http://schemas.microsoft.com/office/drawing/2014/main" id="{3B59F4CE-390A-434E-AE08-5AB1768C4A16}"/>
              </a:ext>
            </a:extLst>
          </p:cNvPr>
          <p:cNvSpPr>
            <a:spLocks noGrp="1"/>
          </p:cNvSpPr>
          <p:nvPr>
            <p:ph type="body" sz="quarter" idx="28"/>
          </p:nvPr>
        </p:nvSpPr>
        <p:spPr>
          <a:xfrm>
            <a:off x="374601" y="1074414"/>
            <a:ext cx="4713287"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5"/>
                </a:solidFill>
              </a:defRPr>
            </a:lvl1pPr>
          </a:lstStyle>
          <a:p>
            <a:pPr lvl="0"/>
            <a:endParaRPr lang="en-US" dirty="0"/>
          </a:p>
        </p:txBody>
      </p:sp>
      <p:sp>
        <p:nvSpPr>
          <p:cNvPr id="33" name="Text Placeholder 43">
            <a:extLst>
              <a:ext uri="{FF2B5EF4-FFF2-40B4-BE49-F238E27FC236}">
                <a16:creationId xmlns:a16="http://schemas.microsoft.com/office/drawing/2014/main" id="{D9C3E960-B726-457F-8307-CE7F759599B9}"/>
              </a:ext>
            </a:extLst>
          </p:cNvPr>
          <p:cNvSpPr>
            <a:spLocks noGrp="1"/>
          </p:cNvSpPr>
          <p:nvPr>
            <p:ph type="body" sz="quarter" idx="29"/>
          </p:nvPr>
        </p:nvSpPr>
        <p:spPr>
          <a:xfrm>
            <a:off x="374761" y="2197438"/>
            <a:ext cx="3831479" cy="1618001"/>
          </a:xfrm>
        </p:spPr>
        <p:txBody>
          <a:bodyPr lIns="0">
            <a:noAutofit/>
          </a:bodyPr>
          <a:lstStyle>
            <a:lvl1pPr marL="0" indent="0">
              <a:lnSpc>
                <a:spcPct val="100000"/>
              </a:lnSpc>
              <a:spcAft>
                <a:spcPts val="600"/>
              </a:spcAft>
              <a:buNone/>
              <a:defRPr sz="900"/>
            </a:lvl1pPr>
          </a:lstStyle>
          <a:p>
            <a:pPr lvl="0"/>
            <a:endParaRPr lang="en-US" dirty="0"/>
          </a:p>
        </p:txBody>
      </p:sp>
      <p:sp>
        <p:nvSpPr>
          <p:cNvPr id="34" name="Picture Placeholder 10">
            <a:extLst>
              <a:ext uri="{FF2B5EF4-FFF2-40B4-BE49-F238E27FC236}">
                <a16:creationId xmlns:a16="http://schemas.microsoft.com/office/drawing/2014/main" id="{20F91F25-C3A2-47A2-BA50-A44506F23AD4}"/>
              </a:ext>
            </a:extLst>
          </p:cNvPr>
          <p:cNvSpPr>
            <a:spLocks noGrp="1"/>
          </p:cNvSpPr>
          <p:nvPr>
            <p:ph type="pic" sz="quarter" idx="30" hasCustomPrompt="1"/>
          </p:nvPr>
        </p:nvSpPr>
        <p:spPr>
          <a:xfrm>
            <a:off x="5087887" y="2231136"/>
            <a:ext cx="4051881" cy="4626864"/>
          </a:xfrm>
        </p:spPr>
        <p:txBody>
          <a:bodyPr/>
          <a:lstStyle>
            <a:lvl1pPr marL="0" indent="0" algn="r">
              <a:buFontTx/>
              <a:buNone/>
              <a:defRPr>
                <a:solidFill>
                  <a:srgbClr val="888888"/>
                </a:solidFill>
              </a:defRPr>
            </a:lvl1pPr>
          </a:lstStyle>
          <a:p>
            <a:r>
              <a:rPr lang="en-US" dirty="0"/>
              <a:t>Click icon to insert picture</a:t>
            </a:r>
          </a:p>
        </p:txBody>
      </p:sp>
      <p:sp>
        <p:nvSpPr>
          <p:cNvPr id="4" name="Text Placeholder 3">
            <a:extLst>
              <a:ext uri="{FF2B5EF4-FFF2-40B4-BE49-F238E27FC236}">
                <a16:creationId xmlns:a16="http://schemas.microsoft.com/office/drawing/2014/main" id="{9C4A2B22-8621-4EBF-B1FB-5B29BC432F8F}"/>
              </a:ext>
            </a:extLst>
          </p:cNvPr>
          <p:cNvSpPr>
            <a:spLocks noGrp="1"/>
          </p:cNvSpPr>
          <p:nvPr>
            <p:ph type="body" sz="quarter" idx="31"/>
          </p:nvPr>
        </p:nvSpPr>
        <p:spPr>
          <a:xfrm>
            <a:off x="374601" y="4046658"/>
            <a:ext cx="3831479" cy="230832"/>
          </a:xfrm>
        </p:spPr>
        <p:txBody>
          <a:bodyPr lIns="0" anchor="b">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
        <p:nvSpPr>
          <p:cNvPr id="15" name="Text Placeholder 3">
            <a:extLst>
              <a:ext uri="{FF2B5EF4-FFF2-40B4-BE49-F238E27FC236}">
                <a16:creationId xmlns:a16="http://schemas.microsoft.com/office/drawing/2014/main" id="{58A87BD4-8881-4BE5-8449-88BD9C97094E}"/>
              </a:ext>
            </a:extLst>
          </p:cNvPr>
          <p:cNvSpPr>
            <a:spLocks noGrp="1"/>
          </p:cNvSpPr>
          <p:nvPr>
            <p:ph type="body" sz="quarter" idx="32"/>
          </p:nvPr>
        </p:nvSpPr>
        <p:spPr>
          <a:xfrm>
            <a:off x="388147" y="4342994"/>
            <a:ext cx="3818093" cy="1792115"/>
          </a:xfrm>
        </p:spPr>
        <p:txBody>
          <a:bodyPr lIns="0">
            <a:noAutofit/>
          </a:bodyPr>
          <a:lstStyle>
            <a:lvl1pPr marL="171450" indent="-171450">
              <a:lnSpc>
                <a:spcPct val="100000"/>
              </a:lnSpc>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11" name="Title 1">
            <a:extLst>
              <a:ext uri="{FF2B5EF4-FFF2-40B4-BE49-F238E27FC236}">
                <a16:creationId xmlns:a16="http://schemas.microsoft.com/office/drawing/2014/main" id="{A93A6002-D36C-4FCC-94E3-B49C525FB911}"/>
              </a:ext>
            </a:extLst>
          </p:cNvPr>
          <p:cNvSpPr>
            <a:spLocks noGrp="1"/>
          </p:cNvSpPr>
          <p:nvPr>
            <p:ph type="title"/>
          </p:nvPr>
        </p:nvSpPr>
        <p:spPr>
          <a:xfrm>
            <a:off x="376687" y="343125"/>
            <a:ext cx="4713287" cy="184666"/>
          </a:xfrm>
        </p:spPr>
        <p:txBody>
          <a:bodyPr lIns="0" tIns="0" rIns="0" bIns="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121828697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Bio 6">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icture Placeholder 10">
            <a:extLst>
              <a:ext uri="{FF2B5EF4-FFF2-40B4-BE49-F238E27FC236}">
                <a16:creationId xmlns:a16="http://schemas.microsoft.com/office/drawing/2014/main" id="{20F91F25-C3A2-47A2-BA50-A44506F23AD4}"/>
              </a:ext>
            </a:extLst>
          </p:cNvPr>
          <p:cNvSpPr>
            <a:spLocks noGrp="1"/>
          </p:cNvSpPr>
          <p:nvPr>
            <p:ph type="pic" sz="quarter" idx="30"/>
          </p:nvPr>
        </p:nvSpPr>
        <p:spPr>
          <a:xfrm>
            <a:off x="6806242" y="124957"/>
            <a:ext cx="1725460" cy="1892808"/>
          </a:xfrm>
        </p:spPr>
        <p:txBody>
          <a:bodyPr/>
          <a:lstStyle>
            <a:lvl1pPr marL="0" indent="0" algn="r">
              <a:buFontTx/>
              <a:buNone/>
              <a:defRPr>
                <a:solidFill>
                  <a:srgbClr val="1F4D64"/>
                </a:solidFill>
              </a:defRPr>
            </a:lvl1pPr>
          </a:lstStyle>
          <a:p>
            <a:endParaRPr lang="en-US" dirty="0"/>
          </a:p>
        </p:txBody>
      </p:sp>
      <p:sp>
        <p:nvSpPr>
          <p:cNvPr id="4" name="Text Placeholder 3">
            <a:extLst>
              <a:ext uri="{FF2B5EF4-FFF2-40B4-BE49-F238E27FC236}">
                <a16:creationId xmlns:a16="http://schemas.microsoft.com/office/drawing/2014/main" id="{9C4A2B22-8621-4EBF-B1FB-5B29BC432F8F}"/>
              </a:ext>
            </a:extLst>
          </p:cNvPr>
          <p:cNvSpPr>
            <a:spLocks noGrp="1"/>
          </p:cNvSpPr>
          <p:nvPr>
            <p:ph type="body" sz="quarter" idx="31"/>
          </p:nvPr>
        </p:nvSpPr>
        <p:spPr>
          <a:xfrm>
            <a:off x="384048" y="2337439"/>
            <a:ext cx="3738001" cy="230832"/>
          </a:xfrm>
        </p:spPr>
        <p:txBody>
          <a:bodyPr lIns="0" anchor="b" anchorCtr="0">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
        <p:nvSpPr>
          <p:cNvPr id="15" name="Text Placeholder 3">
            <a:extLst>
              <a:ext uri="{FF2B5EF4-FFF2-40B4-BE49-F238E27FC236}">
                <a16:creationId xmlns:a16="http://schemas.microsoft.com/office/drawing/2014/main" id="{58A87BD4-8881-4BE5-8449-88BD9C97094E}"/>
              </a:ext>
            </a:extLst>
          </p:cNvPr>
          <p:cNvSpPr>
            <a:spLocks noGrp="1"/>
          </p:cNvSpPr>
          <p:nvPr>
            <p:ph type="body" sz="quarter" idx="32"/>
          </p:nvPr>
        </p:nvSpPr>
        <p:spPr>
          <a:xfrm>
            <a:off x="389626" y="2656291"/>
            <a:ext cx="3738001" cy="3371207"/>
          </a:xfrm>
        </p:spPr>
        <p:txBody>
          <a:bodyPr lIns="0">
            <a:noAutofit/>
          </a:bodyPr>
          <a:lstStyle>
            <a:lvl1pPr marL="171450" indent="-171450">
              <a:lnSpc>
                <a:spcPct val="100000"/>
              </a:lnSpc>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16" name="Text Placeholder 3">
            <a:extLst>
              <a:ext uri="{FF2B5EF4-FFF2-40B4-BE49-F238E27FC236}">
                <a16:creationId xmlns:a16="http://schemas.microsoft.com/office/drawing/2014/main" id="{3EC775D7-FB4C-47E9-A199-EC3C8D6FF031}"/>
              </a:ext>
            </a:extLst>
          </p:cNvPr>
          <p:cNvSpPr>
            <a:spLocks noGrp="1"/>
          </p:cNvSpPr>
          <p:nvPr>
            <p:ph type="body" sz="quarter" idx="33"/>
          </p:nvPr>
        </p:nvSpPr>
        <p:spPr>
          <a:xfrm>
            <a:off x="4796399" y="2656291"/>
            <a:ext cx="3738001" cy="3371207"/>
          </a:xfrm>
        </p:spPr>
        <p:txBody>
          <a:bodyPr lIns="0">
            <a:noAutofit/>
          </a:bodyPr>
          <a:lstStyle>
            <a:lvl1pPr marL="171450" indent="-171450">
              <a:lnSpc>
                <a:spcPct val="100000"/>
              </a:lnSpc>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11" name="Text Placeholder 45">
            <a:extLst>
              <a:ext uri="{FF2B5EF4-FFF2-40B4-BE49-F238E27FC236}">
                <a16:creationId xmlns:a16="http://schemas.microsoft.com/office/drawing/2014/main" id="{33A57BC0-1E1F-4C88-A22B-8A2807C4018B}"/>
              </a:ext>
            </a:extLst>
          </p:cNvPr>
          <p:cNvSpPr>
            <a:spLocks noGrp="1"/>
          </p:cNvSpPr>
          <p:nvPr>
            <p:ph type="body" sz="quarter" idx="27"/>
          </p:nvPr>
        </p:nvSpPr>
        <p:spPr>
          <a:xfrm>
            <a:off x="366134" y="599732"/>
            <a:ext cx="4713287" cy="430887"/>
          </a:xfrm>
        </p:spPr>
        <p:txBody>
          <a:bodyPr lIns="0" tIns="0" rIns="0" bIns="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0" spc="200" baseline="0">
                <a:solidFill>
                  <a:schemeClr val="accent1"/>
                </a:solidFill>
              </a:defRPr>
            </a:lvl1pPr>
          </a:lstStyle>
          <a:p>
            <a:pPr lvl="0"/>
            <a:endParaRPr lang="en-US" dirty="0"/>
          </a:p>
        </p:txBody>
      </p:sp>
      <p:sp>
        <p:nvSpPr>
          <p:cNvPr id="18" name="Text Placeholder 45">
            <a:extLst>
              <a:ext uri="{FF2B5EF4-FFF2-40B4-BE49-F238E27FC236}">
                <a16:creationId xmlns:a16="http://schemas.microsoft.com/office/drawing/2014/main" id="{2B72BB97-C103-4A3E-85EE-38B57654745E}"/>
              </a:ext>
            </a:extLst>
          </p:cNvPr>
          <p:cNvSpPr>
            <a:spLocks noGrp="1"/>
          </p:cNvSpPr>
          <p:nvPr>
            <p:ph type="body" sz="quarter" idx="25"/>
          </p:nvPr>
        </p:nvSpPr>
        <p:spPr>
          <a:xfrm>
            <a:off x="375114" y="1370101"/>
            <a:ext cx="4702697"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solidFill>
                  <a:schemeClr val="accent1"/>
                </a:solidFill>
              </a:defRPr>
            </a:lvl1pPr>
          </a:lstStyle>
          <a:p>
            <a:pPr lvl="0"/>
            <a:endParaRPr lang="en-US" dirty="0"/>
          </a:p>
        </p:txBody>
      </p:sp>
      <p:sp>
        <p:nvSpPr>
          <p:cNvPr id="19" name="Text Placeholder 45">
            <a:extLst>
              <a:ext uri="{FF2B5EF4-FFF2-40B4-BE49-F238E27FC236}">
                <a16:creationId xmlns:a16="http://schemas.microsoft.com/office/drawing/2014/main" id="{00486AA2-7132-45CC-B172-6B34CB3DBCAB}"/>
              </a:ext>
            </a:extLst>
          </p:cNvPr>
          <p:cNvSpPr>
            <a:spLocks noGrp="1"/>
          </p:cNvSpPr>
          <p:nvPr>
            <p:ph type="body" sz="quarter" idx="28"/>
          </p:nvPr>
        </p:nvSpPr>
        <p:spPr>
          <a:xfrm>
            <a:off x="374601" y="1074414"/>
            <a:ext cx="4713287"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5"/>
                </a:solidFill>
              </a:defRPr>
            </a:lvl1pPr>
          </a:lstStyle>
          <a:p>
            <a:pPr lvl="0"/>
            <a:endParaRPr lang="en-US" dirty="0"/>
          </a:p>
        </p:txBody>
      </p:sp>
      <p:sp>
        <p:nvSpPr>
          <p:cNvPr id="20" name="Title 1">
            <a:extLst>
              <a:ext uri="{FF2B5EF4-FFF2-40B4-BE49-F238E27FC236}">
                <a16:creationId xmlns:a16="http://schemas.microsoft.com/office/drawing/2014/main" id="{E0C3F00F-31AA-40FD-B077-7A62363F9CB4}"/>
              </a:ext>
            </a:extLst>
          </p:cNvPr>
          <p:cNvSpPr>
            <a:spLocks noGrp="1"/>
          </p:cNvSpPr>
          <p:nvPr>
            <p:ph type="title"/>
          </p:nvPr>
        </p:nvSpPr>
        <p:spPr>
          <a:xfrm>
            <a:off x="376687" y="343125"/>
            <a:ext cx="4713287" cy="184666"/>
          </a:xfrm>
        </p:spPr>
        <p:txBody>
          <a:bodyPr lIns="0" tIns="0" rIns="0" bIns="0">
            <a:noAutofit/>
          </a:bodyPr>
          <a:lstStyle>
            <a:lvl1pPr>
              <a:defRPr sz="1200" b="1">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373179399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Bio 7">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rgbClr val="F2E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icture Placeholder 10">
            <a:extLst>
              <a:ext uri="{FF2B5EF4-FFF2-40B4-BE49-F238E27FC236}">
                <a16:creationId xmlns:a16="http://schemas.microsoft.com/office/drawing/2014/main" id="{20F91F25-C3A2-47A2-BA50-A44506F23AD4}"/>
              </a:ext>
            </a:extLst>
          </p:cNvPr>
          <p:cNvSpPr>
            <a:spLocks noGrp="1"/>
          </p:cNvSpPr>
          <p:nvPr>
            <p:ph type="pic" sz="quarter" idx="30"/>
          </p:nvPr>
        </p:nvSpPr>
        <p:spPr>
          <a:xfrm>
            <a:off x="6814867" y="124957"/>
            <a:ext cx="1716833" cy="1892808"/>
          </a:xfrm>
        </p:spPr>
        <p:txBody>
          <a:bodyPr/>
          <a:lstStyle>
            <a:lvl1pPr marL="0" indent="0" algn="r">
              <a:buFontTx/>
              <a:buNone/>
              <a:defRPr>
                <a:solidFill>
                  <a:srgbClr val="1F4D64"/>
                </a:solidFill>
              </a:defRPr>
            </a:lvl1pPr>
          </a:lstStyle>
          <a:p>
            <a:endParaRPr lang="en-US" dirty="0"/>
          </a:p>
        </p:txBody>
      </p:sp>
      <p:sp>
        <p:nvSpPr>
          <p:cNvPr id="4" name="Text Placeholder 3">
            <a:extLst>
              <a:ext uri="{FF2B5EF4-FFF2-40B4-BE49-F238E27FC236}">
                <a16:creationId xmlns:a16="http://schemas.microsoft.com/office/drawing/2014/main" id="{9C4A2B22-8621-4EBF-B1FB-5B29BC432F8F}"/>
              </a:ext>
            </a:extLst>
          </p:cNvPr>
          <p:cNvSpPr>
            <a:spLocks noGrp="1"/>
          </p:cNvSpPr>
          <p:nvPr>
            <p:ph type="body" sz="quarter" idx="31"/>
          </p:nvPr>
        </p:nvSpPr>
        <p:spPr>
          <a:xfrm>
            <a:off x="384048" y="2337439"/>
            <a:ext cx="3738001" cy="230832"/>
          </a:xfrm>
        </p:spPr>
        <p:txBody>
          <a:bodyPr lIns="0" anchor="b" anchorCtr="0">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
        <p:nvSpPr>
          <p:cNvPr id="15" name="Text Placeholder 3">
            <a:extLst>
              <a:ext uri="{FF2B5EF4-FFF2-40B4-BE49-F238E27FC236}">
                <a16:creationId xmlns:a16="http://schemas.microsoft.com/office/drawing/2014/main" id="{58A87BD4-8881-4BE5-8449-88BD9C97094E}"/>
              </a:ext>
            </a:extLst>
          </p:cNvPr>
          <p:cNvSpPr>
            <a:spLocks noGrp="1"/>
          </p:cNvSpPr>
          <p:nvPr>
            <p:ph type="body" sz="quarter" idx="32"/>
          </p:nvPr>
        </p:nvSpPr>
        <p:spPr>
          <a:xfrm>
            <a:off x="389627" y="2656291"/>
            <a:ext cx="2681377" cy="3371207"/>
          </a:xfrm>
        </p:spPr>
        <p:txBody>
          <a:bodyPr lIns="0">
            <a:noAutofit/>
          </a:bodyPr>
          <a:lstStyle>
            <a:lvl1pPr marL="171450" indent="-171450">
              <a:lnSpc>
                <a:spcPct val="100000"/>
              </a:lnSpc>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19" name="Text Placeholder 3">
            <a:extLst>
              <a:ext uri="{FF2B5EF4-FFF2-40B4-BE49-F238E27FC236}">
                <a16:creationId xmlns:a16="http://schemas.microsoft.com/office/drawing/2014/main" id="{E239CC81-DA0B-4B28-94AB-8B5F99B1F844}"/>
              </a:ext>
            </a:extLst>
          </p:cNvPr>
          <p:cNvSpPr>
            <a:spLocks noGrp="1"/>
          </p:cNvSpPr>
          <p:nvPr>
            <p:ph type="body" sz="quarter" idx="33"/>
          </p:nvPr>
        </p:nvSpPr>
        <p:spPr>
          <a:xfrm>
            <a:off x="3235625" y="2656291"/>
            <a:ext cx="2681377" cy="3371207"/>
          </a:xfrm>
        </p:spPr>
        <p:txBody>
          <a:bodyPr lIns="0">
            <a:noAutofit/>
          </a:bodyPr>
          <a:lstStyle>
            <a:lvl1pPr marL="171450" indent="-171450">
              <a:lnSpc>
                <a:spcPct val="100000"/>
              </a:lnSpc>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20" name="Text Placeholder 3">
            <a:extLst>
              <a:ext uri="{FF2B5EF4-FFF2-40B4-BE49-F238E27FC236}">
                <a16:creationId xmlns:a16="http://schemas.microsoft.com/office/drawing/2014/main" id="{C317E158-90F4-4587-AE5D-55F1BE18F01C}"/>
              </a:ext>
            </a:extLst>
          </p:cNvPr>
          <p:cNvSpPr>
            <a:spLocks noGrp="1"/>
          </p:cNvSpPr>
          <p:nvPr>
            <p:ph type="body" sz="quarter" idx="34"/>
          </p:nvPr>
        </p:nvSpPr>
        <p:spPr>
          <a:xfrm>
            <a:off x="6081623" y="2656291"/>
            <a:ext cx="2681377" cy="3371207"/>
          </a:xfrm>
        </p:spPr>
        <p:txBody>
          <a:bodyPr lIns="0">
            <a:noAutofit/>
          </a:bodyPr>
          <a:lstStyle>
            <a:lvl1pPr marL="171450" indent="-171450">
              <a:lnSpc>
                <a:spcPct val="100000"/>
              </a:lnSpc>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12" name="Text Placeholder 45">
            <a:extLst>
              <a:ext uri="{FF2B5EF4-FFF2-40B4-BE49-F238E27FC236}">
                <a16:creationId xmlns:a16="http://schemas.microsoft.com/office/drawing/2014/main" id="{BF30527E-2153-4E53-8193-130923FD2B76}"/>
              </a:ext>
            </a:extLst>
          </p:cNvPr>
          <p:cNvSpPr>
            <a:spLocks noGrp="1"/>
          </p:cNvSpPr>
          <p:nvPr>
            <p:ph type="body" sz="quarter" idx="27"/>
          </p:nvPr>
        </p:nvSpPr>
        <p:spPr>
          <a:xfrm>
            <a:off x="366134" y="599732"/>
            <a:ext cx="4713287" cy="430887"/>
          </a:xfrm>
        </p:spPr>
        <p:txBody>
          <a:bodyPr lIns="0" tIns="0" rIns="0" bIns="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0" spc="200" baseline="0">
                <a:solidFill>
                  <a:schemeClr val="accent1"/>
                </a:solidFill>
              </a:defRPr>
            </a:lvl1pPr>
          </a:lstStyle>
          <a:p>
            <a:pPr lvl="0"/>
            <a:endParaRPr lang="en-US" dirty="0"/>
          </a:p>
        </p:txBody>
      </p:sp>
      <p:sp>
        <p:nvSpPr>
          <p:cNvPr id="18" name="Text Placeholder 45">
            <a:extLst>
              <a:ext uri="{FF2B5EF4-FFF2-40B4-BE49-F238E27FC236}">
                <a16:creationId xmlns:a16="http://schemas.microsoft.com/office/drawing/2014/main" id="{12B136C7-0AC5-4419-8A54-42112B6FD4A8}"/>
              </a:ext>
            </a:extLst>
          </p:cNvPr>
          <p:cNvSpPr>
            <a:spLocks noGrp="1"/>
          </p:cNvSpPr>
          <p:nvPr>
            <p:ph type="body" sz="quarter" idx="25"/>
          </p:nvPr>
        </p:nvSpPr>
        <p:spPr>
          <a:xfrm>
            <a:off x="375114" y="1370101"/>
            <a:ext cx="4702697"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solidFill>
                  <a:schemeClr val="accent1"/>
                </a:solidFill>
              </a:defRPr>
            </a:lvl1pPr>
          </a:lstStyle>
          <a:p>
            <a:pPr lvl="0"/>
            <a:endParaRPr lang="en-US" dirty="0"/>
          </a:p>
        </p:txBody>
      </p:sp>
      <p:sp>
        <p:nvSpPr>
          <p:cNvPr id="21" name="Text Placeholder 45">
            <a:extLst>
              <a:ext uri="{FF2B5EF4-FFF2-40B4-BE49-F238E27FC236}">
                <a16:creationId xmlns:a16="http://schemas.microsoft.com/office/drawing/2014/main" id="{DD63634D-A4AA-40EC-A071-4B0165BB56B8}"/>
              </a:ext>
            </a:extLst>
          </p:cNvPr>
          <p:cNvSpPr>
            <a:spLocks noGrp="1"/>
          </p:cNvSpPr>
          <p:nvPr>
            <p:ph type="body" sz="quarter" idx="28"/>
          </p:nvPr>
        </p:nvSpPr>
        <p:spPr>
          <a:xfrm>
            <a:off x="374601" y="1074414"/>
            <a:ext cx="4713287"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5"/>
                </a:solidFill>
              </a:defRPr>
            </a:lvl1pPr>
          </a:lstStyle>
          <a:p>
            <a:pPr lvl="0"/>
            <a:endParaRPr lang="en-US" dirty="0"/>
          </a:p>
        </p:txBody>
      </p:sp>
      <p:sp>
        <p:nvSpPr>
          <p:cNvPr id="22" name="Title 1">
            <a:extLst>
              <a:ext uri="{FF2B5EF4-FFF2-40B4-BE49-F238E27FC236}">
                <a16:creationId xmlns:a16="http://schemas.microsoft.com/office/drawing/2014/main" id="{E2FE3090-A769-4274-A961-FE76F87C8D74}"/>
              </a:ext>
            </a:extLst>
          </p:cNvPr>
          <p:cNvSpPr>
            <a:spLocks noGrp="1"/>
          </p:cNvSpPr>
          <p:nvPr>
            <p:ph type="title"/>
          </p:nvPr>
        </p:nvSpPr>
        <p:spPr>
          <a:xfrm>
            <a:off x="376687" y="343125"/>
            <a:ext cx="4713287" cy="184666"/>
          </a:xfrm>
        </p:spPr>
        <p:txBody>
          <a:bodyPr lIns="0" tIns="0" rIns="0" bIns="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54447886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Bio 8">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rgbClr val="F2E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icture Placeholder 10">
            <a:extLst>
              <a:ext uri="{FF2B5EF4-FFF2-40B4-BE49-F238E27FC236}">
                <a16:creationId xmlns:a16="http://schemas.microsoft.com/office/drawing/2014/main" id="{20F91F25-C3A2-47A2-BA50-A44506F23AD4}"/>
              </a:ext>
            </a:extLst>
          </p:cNvPr>
          <p:cNvSpPr>
            <a:spLocks noGrp="1"/>
          </p:cNvSpPr>
          <p:nvPr>
            <p:ph type="pic" sz="quarter" idx="30"/>
          </p:nvPr>
        </p:nvSpPr>
        <p:spPr>
          <a:xfrm>
            <a:off x="6599208" y="392373"/>
            <a:ext cx="1932493" cy="1892808"/>
          </a:xfrm>
        </p:spPr>
        <p:txBody>
          <a:bodyPr/>
          <a:lstStyle>
            <a:lvl1pPr marL="0" indent="0" algn="r">
              <a:buFontTx/>
              <a:buNone/>
              <a:defRPr>
                <a:solidFill>
                  <a:srgbClr val="1F4D64"/>
                </a:solidFill>
              </a:defRPr>
            </a:lvl1pPr>
          </a:lstStyle>
          <a:p>
            <a:endParaRPr lang="en-US" dirty="0"/>
          </a:p>
        </p:txBody>
      </p:sp>
      <p:sp>
        <p:nvSpPr>
          <p:cNvPr id="4" name="Text Placeholder 3">
            <a:extLst>
              <a:ext uri="{FF2B5EF4-FFF2-40B4-BE49-F238E27FC236}">
                <a16:creationId xmlns:a16="http://schemas.microsoft.com/office/drawing/2014/main" id="{9C4A2B22-8621-4EBF-B1FB-5B29BC432F8F}"/>
              </a:ext>
            </a:extLst>
          </p:cNvPr>
          <p:cNvSpPr>
            <a:spLocks noGrp="1"/>
          </p:cNvSpPr>
          <p:nvPr>
            <p:ph type="body" sz="quarter" idx="31"/>
          </p:nvPr>
        </p:nvSpPr>
        <p:spPr>
          <a:xfrm>
            <a:off x="384048" y="2337439"/>
            <a:ext cx="3738001" cy="230832"/>
          </a:xfrm>
        </p:spPr>
        <p:txBody>
          <a:bodyPr lIns="0" anchor="b" anchorCtr="0">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
        <p:nvSpPr>
          <p:cNvPr id="15" name="Text Placeholder 3">
            <a:extLst>
              <a:ext uri="{FF2B5EF4-FFF2-40B4-BE49-F238E27FC236}">
                <a16:creationId xmlns:a16="http://schemas.microsoft.com/office/drawing/2014/main" id="{58A87BD4-8881-4BE5-8449-88BD9C97094E}"/>
              </a:ext>
            </a:extLst>
          </p:cNvPr>
          <p:cNvSpPr>
            <a:spLocks noGrp="1"/>
          </p:cNvSpPr>
          <p:nvPr>
            <p:ph type="body" sz="quarter" idx="32"/>
          </p:nvPr>
        </p:nvSpPr>
        <p:spPr>
          <a:xfrm>
            <a:off x="389627" y="2656291"/>
            <a:ext cx="2681377" cy="3371207"/>
          </a:xfrm>
        </p:spPr>
        <p:txBody>
          <a:bodyPr lIns="0">
            <a:noAutofit/>
          </a:bodyPr>
          <a:lstStyle>
            <a:lvl1pPr marL="171450" indent="-171450">
              <a:lnSpc>
                <a:spcPct val="100000"/>
              </a:lnSpc>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19" name="Text Placeholder 3">
            <a:extLst>
              <a:ext uri="{FF2B5EF4-FFF2-40B4-BE49-F238E27FC236}">
                <a16:creationId xmlns:a16="http://schemas.microsoft.com/office/drawing/2014/main" id="{E239CC81-DA0B-4B28-94AB-8B5F99B1F844}"/>
              </a:ext>
            </a:extLst>
          </p:cNvPr>
          <p:cNvSpPr>
            <a:spLocks noGrp="1"/>
          </p:cNvSpPr>
          <p:nvPr>
            <p:ph type="body" sz="quarter" idx="33"/>
          </p:nvPr>
        </p:nvSpPr>
        <p:spPr>
          <a:xfrm>
            <a:off x="3235625" y="2656291"/>
            <a:ext cx="2681377" cy="3371207"/>
          </a:xfrm>
        </p:spPr>
        <p:txBody>
          <a:bodyPr lIns="0">
            <a:noAutofit/>
          </a:bodyPr>
          <a:lstStyle>
            <a:lvl1pPr marL="171450" indent="-171450">
              <a:lnSpc>
                <a:spcPct val="100000"/>
              </a:lnSpc>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20" name="Text Placeholder 3">
            <a:extLst>
              <a:ext uri="{FF2B5EF4-FFF2-40B4-BE49-F238E27FC236}">
                <a16:creationId xmlns:a16="http://schemas.microsoft.com/office/drawing/2014/main" id="{C317E158-90F4-4587-AE5D-55F1BE18F01C}"/>
              </a:ext>
            </a:extLst>
          </p:cNvPr>
          <p:cNvSpPr>
            <a:spLocks noGrp="1"/>
          </p:cNvSpPr>
          <p:nvPr>
            <p:ph type="body" sz="quarter" idx="34"/>
          </p:nvPr>
        </p:nvSpPr>
        <p:spPr>
          <a:xfrm>
            <a:off x="6081623" y="2656291"/>
            <a:ext cx="2681377" cy="3371207"/>
          </a:xfrm>
        </p:spPr>
        <p:txBody>
          <a:bodyPr lIns="0">
            <a:noAutofit/>
          </a:bodyPr>
          <a:lstStyle>
            <a:lvl1pPr marL="171450" indent="-171450">
              <a:lnSpc>
                <a:spcPct val="100000"/>
              </a:lnSpc>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12" name="Text Placeholder 45">
            <a:extLst>
              <a:ext uri="{FF2B5EF4-FFF2-40B4-BE49-F238E27FC236}">
                <a16:creationId xmlns:a16="http://schemas.microsoft.com/office/drawing/2014/main" id="{FB68B7C8-B0CE-4DF9-B844-BF9E20E6CCF5}"/>
              </a:ext>
            </a:extLst>
          </p:cNvPr>
          <p:cNvSpPr>
            <a:spLocks noGrp="1"/>
          </p:cNvSpPr>
          <p:nvPr>
            <p:ph type="body" sz="quarter" idx="27"/>
          </p:nvPr>
        </p:nvSpPr>
        <p:spPr>
          <a:xfrm>
            <a:off x="366134" y="599732"/>
            <a:ext cx="4713287" cy="430887"/>
          </a:xfrm>
        </p:spPr>
        <p:txBody>
          <a:bodyPr lIns="0" tIns="0" rIns="0" bIns="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0" spc="200" baseline="0">
                <a:solidFill>
                  <a:schemeClr val="accent1"/>
                </a:solidFill>
              </a:defRPr>
            </a:lvl1pPr>
          </a:lstStyle>
          <a:p>
            <a:pPr lvl="0"/>
            <a:endParaRPr lang="en-US" dirty="0"/>
          </a:p>
        </p:txBody>
      </p:sp>
      <p:sp>
        <p:nvSpPr>
          <p:cNvPr id="18" name="Text Placeholder 45">
            <a:extLst>
              <a:ext uri="{FF2B5EF4-FFF2-40B4-BE49-F238E27FC236}">
                <a16:creationId xmlns:a16="http://schemas.microsoft.com/office/drawing/2014/main" id="{95A45149-5C57-471B-BB8D-A008634A5E2D}"/>
              </a:ext>
            </a:extLst>
          </p:cNvPr>
          <p:cNvSpPr>
            <a:spLocks noGrp="1"/>
          </p:cNvSpPr>
          <p:nvPr>
            <p:ph type="body" sz="quarter" idx="25"/>
          </p:nvPr>
        </p:nvSpPr>
        <p:spPr>
          <a:xfrm>
            <a:off x="375114" y="1370101"/>
            <a:ext cx="4702697"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solidFill>
                  <a:schemeClr val="accent1"/>
                </a:solidFill>
              </a:defRPr>
            </a:lvl1pPr>
          </a:lstStyle>
          <a:p>
            <a:pPr lvl="0"/>
            <a:endParaRPr lang="en-US" dirty="0"/>
          </a:p>
        </p:txBody>
      </p:sp>
      <p:sp>
        <p:nvSpPr>
          <p:cNvPr id="21" name="Text Placeholder 45">
            <a:extLst>
              <a:ext uri="{FF2B5EF4-FFF2-40B4-BE49-F238E27FC236}">
                <a16:creationId xmlns:a16="http://schemas.microsoft.com/office/drawing/2014/main" id="{FD5575FF-ECF7-4F68-AEF8-62E7DF5CCFD1}"/>
              </a:ext>
            </a:extLst>
          </p:cNvPr>
          <p:cNvSpPr>
            <a:spLocks noGrp="1"/>
          </p:cNvSpPr>
          <p:nvPr>
            <p:ph type="body" sz="quarter" idx="28"/>
          </p:nvPr>
        </p:nvSpPr>
        <p:spPr>
          <a:xfrm>
            <a:off x="374601" y="1074414"/>
            <a:ext cx="4713287"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5"/>
                </a:solidFill>
              </a:defRPr>
            </a:lvl1pPr>
          </a:lstStyle>
          <a:p>
            <a:pPr lvl="0"/>
            <a:endParaRPr lang="en-US" dirty="0"/>
          </a:p>
        </p:txBody>
      </p:sp>
      <p:sp>
        <p:nvSpPr>
          <p:cNvPr id="22" name="Title 1">
            <a:extLst>
              <a:ext uri="{FF2B5EF4-FFF2-40B4-BE49-F238E27FC236}">
                <a16:creationId xmlns:a16="http://schemas.microsoft.com/office/drawing/2014/main" id="{16009F55-FB55-4A8C-8F6D-B0C34772789B}"/>
              </a:ext>
            </a:extLst>
          </p:cNvPr>
          <p:cNvSpPr>
            <a:spLocks noGrp="1"/>
          </p:cNvSpPr>
          <p:nvPr>
            <p:ph type="title"/>
          </p:nvPr>
        </p:nvSpPr>
        <p:spPr>
          <a:xfrm>
            <a:off x="376687" y="343125"/>
            <a:ext cx="4713287" cy="184666"/>
          </a:xfrm>
        </p:spPr>
        <p:txBody>
          <a:bodyPr lIns="0" tIns="0" rIns="0" bIns="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381267359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Bio 8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rgbClr val="F2E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icture Placeholder 10">
            <a:extLst>
              <a:ext uri="{FF2B5EF4-FFF2-40B4-BE49-F238E27FC236}">
                <a16:creationId xmlns:a16="http://schemas.microsoft.com/office/drawing/2014/main" id="{20F91F25-C3A2-47A2-BA50-A44506F23AD4}"/>
              </a:ext>
            </a:extLst>
          </p:cNvPr>
          <p:cNvSpPr>
            <a:spLocks noGrp="1"/>
          </p:cNvSpPr>
          <p:nvPr>
            <p:ph type="pic" sz="quarter" idx="30"/>
          </p:nvPr>
        </p:nvSpPr>
        <p:spPr>
          <a:xfrm>
            <a:off x="6599208" y="392373"/>
            <a:ext cx="1932493" cy="1892808"/>
          </a:xfrm>
        </p:spPr>
        <p:txBody>
          <a:bodyPr/>
          <a:lstStyle>
            <a:lvl1pPr marL="0" indent="0" algn="r">
              <a:buFontTx/>
              <a:buNone/>
              <a:defRPr>
                <a:solidFill>
                  <a:srgbClr val="1F4D64"/>
                </a:solidFill>
              </a:defRPr>
            </a:lvl1pPr>
          </a:lstStyle>
          <a:p>
            <a:endParaRPr lang="en-US" dirty="0"/>
          </a:p>
        </p:txBody>
      </p:sp>
      <p:sp>
        <p:nvSpPr>
          <p:cNvPr id="12" name="Text Placeholder 45">
            <a:extLst>
              <a:ext uri="{FF2B5EF4-FFF2-40B4-BE49-F238E27FC236}">
                <a16:creationId xmlns:a16="http://schemas.microsoft.com/office/drawing/2014/main" id="{FB68B7C8-B0CE-4DF9-B844-BF9E20E6CCF5}"/>
              </a:ext>
            </a:extLst>
          </p:cNvPr>
          <p:cNvSpPr>
            <a:spLocks noGrp="1"/>
          </p:cNvSpPr>
          <p:nvPr>
            <p:ph type="body" sz="quarter" idx="27"/>
          </p:nvPr>
        </p:nvSpPr>
        <p:spPr>
          <a:xfrm>
            <a:off x="366134" y="599732"/>
            <a:ext cx="4713287" cy="430887"/>
          </a:xfrm>
        </p:spPr>
        <p:txBody>
          <a:bodyPr lIns="0" tIns="0" rIns="0" bIns="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0" spc="200" baseline="0">
                <a:solidFill>
                  <a:schemeClr val="accent1"/>
                </a:solidFill>
              </a:defRPr>
            </a:lvl1pPr>
          </a:lstStyle>
          <a:p>
            <a:pPr lvl="0"/>
            <a:endParaRPr lang="en-US" dirty="0"/>
          </a:p>
        </p:txBody>
      </p:sp>
      <p:sp>
        <p:nvSpPr>
          <p:cNvPr id="18" name="Text Placeholder 45">
            <a:extLst>
              <a:ext uri="{FF2B5EF4-FFF2-40B4-BE49-F238E27FC236}">
                <a16:creationId xmlns:a16="http://schemas.microsoft.com/office/drawing/2014/main" id="{95A45149-5C57-471B-BB8D-A008634A5E2D}"/>
              </a:ext>
            </a:extLst>
          </p:cNvPr>
          <p:cNvSpPr>
            <a:spLocks noGrp="1"/>
          </p:cNvSpPr>
          <p:nvPr>
            <p:ph type="body" sz="quarter" idx="25"/>
          </p:nvPr>
        </p:nvSpPr>
        <p:spPr>
          <a:xfrm>
            <a:off x="375114" y="1370101"/>
            <a:ext cx="4702697"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solidFill>
                  <a:schemeClr val="accent1"/>
                </a:solidFill>
              </a:defRPr>
            </a:lvl1pPr>
          </a:lstStyle>
          <a:p>
            <a:pPr lvl="0"/>
            <a:endParaRPr lang="en-US" dirty="0"/>
          </a:p>
        </p:txBody>
      </p:sp>
      <p:sp>
        <p:nvSpPr>
          <p:cNvPr id="21" name="Text Placeholder 45">
            <a:extLst>
              <a:ext uri="{FF2B5EF4-FFF2-40B4-BE49-F238E27FC236}">
                <a16:creationId xmlns:a16="http://schemas.microsoft.com/office/drawing/2014/main" id="{FD5575FF-ECF7-4F68-AEF8-62E7DF5CCFD1}"/>
              </a:ext>
            </a:extLst>
          </p:cNvPr>
          <p:cNvSpPr>
            <a:spLocks noGrp="1"/>
          </p:cNvSpPr>
          <p:nvPr>
            <p:ph type="body" sz="quarter" idx="28"/>
          </p:nvPr>
        </p:nvSpPr>
        <p:spPr>
          <a:xfrm>
            <a:off x="374601" y="1074414"/>
            <a:ext cx="4713287"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5"/>
                </a:solidFill>
              </a:defRPr>
            </a:lvl1pPr>
          </a:lstStyle>
          <a:p>
            <a:pPr lvl="0"/>
            <a:endParaRPr lang="en-US" dirty="0"/>
          </a:p>
        </p:txBody>
      </p:sp>
      <p:sp>
        <p:nvSpPr>
          <p:cNvPr id="22" name="Title 1">
            <a:extLst>
              <a:ext uri="{FF2B5EF4-FFF2-40B4-BE49-F238E27FC236}">
                <a16:creationId xmlns:a16="http://schemas.microsoft.com/office/drawing/2014/main" id="{16009F55-FB55-4A8C-8F6D-B0C34772789B}"/>
              </a:ext>
            </a:extLst>
          </p:cNvPr>
          <p:cNvSpPr>
            <a:spLocks noGrp="1"/>
          </p:cNvSpPr>
          <p:nvPr>
            <p:ph type="title"/>
          </p:nvPr>
        </p:nvSpPr>
        <p:spPr>
          <a:xfrm>
            <a:off x="376687" y="343125"/>
            <a:ext cx="4713287" cy="184666"/>
          </a:xfrm>
        </p:spPr>
        <p:txBody>
          <a:bodyPr lIns="0" tIns="0" rIns="0" bIns="0">
            <a:noAutofit/>
          </a:bodyPr>
          <a:lstStyle>
            <a:lvl1pPr>
              <a:defRPr sz="1200" b="1">
                <a:solidFill>
                  <a:schemeClr val="accent2"/>
                </a:solidFill>
              </a:defRPr>
            </a:lvl1pPr>
          </a:lstStyle>
          <a:p>
            <a:r>
              <a:rPr lang="en-US"/>
              <a:t>Click to edit Master title style</a:t>
            </a:r>
          </a:p>
        </p:txBody>
      </p:sp>
      <p:sp>
        <p:nvSpPr>
          <p:cNvPr id="13" name="Text Placeholder 3">
            <a:extLst>
              <a:ext uri="{FF2B5EF4-FFF2-40B4-BE49-F238E27FC236}">
                <a16:creationId xmlns:a16="http://schemas.microsoft.com/office/drawing/2014/main" id="{16D44DBD-D726-49AB-90D9-913A4BF4931C}"/>
              </a:ext>
            </a:extLst>
          </p:cNvPr>
          <p:cNvSpPr>
            <a:spLocks noGrp="1"/>
          </p:cNvSpPr>
          <p:nvPr>
            <p:ph type="body" sz="quarter" idx="31"/>
          </p:nvPr>
        </p:nvSpPr>
        <p:spPr>
          <a:xfrm>
            <a:off x="384048" y="2337439"/>
            <a:ext cx="3738001" cy="230832"/>
          </a:xfrm>
        </p:spPr>
        <p:txBody>
          <a:bodyPr lIns="0" anchor="b" anchorCtr="0">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
        <p:nvSpPr>
          <p:cNvPr id="14" name="Text Placeholder 3">
            <a:extLst>
              <a:ext uri="{FF2B5EF4-FFF2-40B4-BE49-F238E27FC236}">
                <a16:creationId xmlns:a16="http://schemas.microsoft.com/office/drawing/2014/main" id="{AFAEA1DD-80E5-4D70-8891-F1EEA52DD064}"/>
              </a:ext>
            </a:extLst>
          </p:cNvPr>
          <p:cNvSpPr>
            <a:spLocks noGrp="1"/>
          </p:cNvSpPr>
          <p:nvPr>
            <p:ph type="body" sz="quarter" idx="32"/>
          </p:nvPr>
        </p:nvSpPr>
        <p:spPr>
          <a:xfrm>
            <a:off x="389626" y="2656291"/>
            <a:ext cx="3738001" cy="3371207"/>
          </a:xfrm>
        </p:spPr>
        <p:txBody>
          <a:bodyPr lIns="0">
            <a:noAutofit/>
          </a:bodyPr>
          <a:lstStyle>
            <a:lvl1pPr marL="171450" indent="-171450">
              <a:lnSpc>
                <a:spcPct val="100000"/>
              </a:lnSpc>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16" name="Text Placeholder 3">
            <a:extLst>
              <a:ext uri="{FF2B5EF4-FFF2-40B4-BE49-F238E27FC236}">
                <a16:creationId xmlns:a16="http://schemas.microsoft.com/office/drawing/2014/main" id="{9A3B815D-427E-4667-9C20-D6BB16E56283}"/>
              </a:ext>
            </a:extLst>
          </p:cNvPr>
          <p:cNvSpPr>
            <a:spLocks noGrp="1"/>
          </p:cNvSpPr>
          <p:nvPr>
            <p:ph type="body" sz="quarter" idx="33"/>
          </p:nvPr>
        </p:nvSpPr>
        <p:spPr>
          <a:xfrm>
            <a:off x="4796399" y="2656291"/>
            <a:ext cx="3738001" cy="3371207"/>
          </a:xfrm>
        </p:spPr>
        <p:txBody>
          <a:bodyPr lIns="0">
            <a:noAutofit/>
          </a:bodyPr>
          <a:lstStyle>
            <a:lvl1pPr marL="171450" indent="-171450">
              <a:lnSpc>
                <a:spcPct val="100000"/>
              </a:lnSpc>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Tree>
    <p:extLst>
      <p:ext uri="{BB962C8B-B14F-4D97-AF65-F5344CB8AC3E}">
        <p14:creationId xmlns:p14="http://schemas.microsoft.com/office/powerpoint/2010/main" val="211523168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Bio 9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45">
            <a:extLst>
              <a:ext uri="{FF2B5EF4-FFF2-40B4-BE49-F238E27FC236}">
                <a16:creationId xmlns:a16="http://schemas.microsoft.com/office/drawing/2014/main" id="{AB439483-FD6C-44DB-9E01-07C59F4D655D}"/>
              </a:ext>
            </a:extLst>
          </p:cNvPr>
          <p:cNvSpPr>
            <a:spLocks noGrp="1"/>
          </p:cNvSpPr>
          <p:nvPr>
            <p:ph type="body" sz="quarter" idx="27"/>
          </p:nvPr>
        </p:nvSpPr>
        <p:spPr>
          <a:xfrm>
            <a:off x="366134" y="599732"/>
            <a:ext cx="4713287" cy="430887"/>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0" spc="200" baseline="0">
                <a:solidFill>
                  <a:schemeClr val="bg1"/>
                </a:solidFill>
              </a:defRPr>
            </a:lvl1pPr>
          </a:lstStyle>
          <a:p>
            <a:pPr lvl="0"/>
            <a:endParaRPr lang="en-US" dirty="0"/>
          </a:p>
        </p:txBody>
      </p:sp>
      <p:sp>
        <p:nvSpPr>
          <p:cNvPr id="30" name="Text Placeholder 45">
            <a:extLst>
              <a:ext uri="{FF2B5EF4-FFF2-40B4-BE49-F238E27FC236}">
                <a16:creationId xmlns:a16="http://schemas.microsoft.com/office/drawing/2014/main" id="{5172E7DF-7D4A-4758-9080-07E56AA02370}"/>
              </a:ext>
            </a:extLst>
          </p:cNvPr>
          <p:cNvSpPr>
            <a:spLocks noGrp="1"/>
          </p:cNvSpPr>
          <p:nvPr>
            <p:ph type="body" sz="quarter" idx="25"/>
          </p:nvPr>
        </p:nvSpPr>
        <p:spPr>
          <a:xfrm>
            <a:off x="375114" y="1401310"/>
            <a:ext cx="4704305"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solidFill>
                  <a:schemeClr val="bg1"/>
                </a:solidFill>
              </a:defRPr>
            </a:lvl1pPr>
          </a:lstStyle>
          <a:p>
            <a:pPr lvl="0"/>
            <a:endParaRPr lang="en-US" dirty="0"/>
          </a:p>
        </p:txBody>
      </p:sp>
      <p:sp>
        <p:nvSpPr>
          <p:cNvPr id="31" name="Text Placeholder 45">
            <a:extLst>
              <a:ext uri="{FF2B5EF4-FFF2-40B4-BE49-F238E27FC236}">
                <a16:creationId xmlns:a16="http://schemas.microsoft.com/office/drawing/2014/main" id="{3B59F4CE-390A-434E-AE08-5AB1768C4A16}"/>
              </a:ext>
            </a:extLst>
          </p:cNvPr>
          <p:cNvSpPr>
            <a:spLocks noGrp="1"/>
          </p:cNvSpPr>
          <p:nvPr>
            <p:ph type="body" sz="quarter" idx="28"/>
          </p:nvPr>
        </p:nvSpPr>
        <p:spPr>
          <a:xfrm>
            <a:off x="374601" y="1080418"/>
            <a:ext cx="4704819"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bg1"/>
                </a:solidFill>
              </a:defRPr>
            </a:lvl1pPr>
          </a:lstStyle>
          <a:p>
            <a:pPr lvl="0"/>
            <a:endParaRPr lang="en-US" dirty="0"/>
          </a:p>
        </p:txBody>
      </p:sp>
      <p:sp>
        <p:nvSpPr>
          <p:cNvPr id="33" name="Text Placeholder 43">
            <a:extLst>
              <a:ext uri="{FF2B5EF4-FFF2-40B4-BE49-F238E27FC236}">
                <a16:creationId xmlns:a16="http://schemas.microsoft.com/office/drawing/2014/main" id="{D9C3E960-B726-457F-8307-CE7F759599B9}"/>
              </a:ext>
            </a:extLst>
          </p:cNvPr>
          <p:cNvSpPr>
            <a:spLocks noGrp="1"/>
          </p:cNvSpPr>
          <p:nvPr>
            <p:ph type="body" sz="quarter" idx="29"/>
          </p:nvPr>
        </p:nvSpPr>
        <p:spPr>
          <a:xfrm>
            <a:off x="374761" y="2653030"/>
            <a:ext cx="4353730" cy="1300433"/>
          </a:xfrm>
        </p:spPr>
        <p:txBody>
          <a:bodyPr lIns="0">
            <a:noAutofit/>
          </a:bodyPr>
          <a:lstStyle>
            <a:lvl1pPr marL="0" indent="0">
              <a:lnSpc>
                <a:spcPct val="100000"/>
              </a:lnSpc>
              <a:spcBef>
                <a:spcPts val="0"/>
              </a:spcBef>
              <a:spcAft>
                <a:spcPts val="600"/>
              </a:spcAft>
              <a:buNone/>
              <a:defRPr sz="900"/>
            </a:lvl1pPr>
          </a:lstStyle>
          <a:p>
            <a:pPr lvl="0"/>
            <a:endParaRPr lang="en-US" dirty="0"/>
          </a:p>
        </p:txBody>
      </p:sp>
      <p:sp>
        <p:nvSpPr>
          <p:cNvPr id="34" name="Picture Placeholder 10">
            <a:extLst>
              <a:ext uri="{FF2B5EF4-FFF2-40B4-BE49-F238E27FC236}">
                <a16:creationId xmlns:a16="http://schemas.microsoft.com/office/drawing/2014/main" id="{20F91F25-C3A2-47A2-BA50-A44506F23AD4}"/>
              </a:ext>
            </a:extLst>
          </p:cNvPr>
          <p:cNvSpPr>
            <a:spLocks noGrp="1"/>
          </p:cNvSpPr>
          <p:nvPr>
            <p:ph type="pic" sz="quarter" idx="30"/>
          </p:nvPr>
        </p:nvSpPr>
        <p:spPr>
          <a:xfrm>
            <a:off x="5942912" y="257349"/>
            <a:ext cx="2962656" cy="2798064"/>
          </a:xfrm>
        </p:spPr>
        <p:txBody>
          <a:bodyPr/>
          <a:lstStyle>
            <a:lvl1pPr marL="0" indent="0" algn="r">
              <a:buFontTx/>
              <a:buNone/>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9C4A2B22-8621-4EBF-B1FB-5B29BC432F8F}"/>
              </a:ext>
            </a:extLst>
          </p:cNvPr>
          <p:cNvSpPr>
            <a:spLocks noGrp="1"/>
          </p:cNvSpPr>
          <p:nvPr>
            <p:ph type="body" sz="quarter" idx="31"/>
          </p:nvPr>
        </p:nvSpPr>
        <p:spPr>
          <a:xfrm>
            <a:off x="374601" y="4184682"/>
            <a:ext cx="4037204" cy="230832"/>
          </a:xfrm>
        </p:spPr>
        <p:txBody>
          <a:bodyPr lIns="0" anchor="b">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
        <p:nvSpPr>
          <p:cNvPr id="15" name="Text Placeholder 3">
            <a:extLst>
              <a:ext uri="{FF2B5EF4-FFF2-40B4-BE49-F238E27FC236}">
                <a16:creationId xmlns:a16="http://schemas.microsoft.com/office/drawing/2014/main" id="{58A87BD4-8881-4BE5-8449-88BD9C97094E}"/>
              </a:ext>
            </a:extLst>
          </p:cNvPr>
          <p:cNvSpPr>
            <a:spLocks noGrp="1"/>
          </p:cNvSpPr>
          <p:nvPr>
            <p:ph type="body" sz="quarter" idx="32"/>
          </p:nvPr>
        </p:nvSpPr>
        <p:spPr>
          <a:xfrm>
            <a:off x="388147" y="4481018"/>
            <a:ext cx="4037204" cy="1792115"/>
          </a:xfrm>
        </p:spPr>
        <p:txBody>
          <a:bodyPr lIns="0">
            <a:noAutofit/>
          </a:bodyPr>
          <a:lstStyle>
            <a:lvl1pPr marL="171450" indent="-171450">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16" name="Text Placeholder 3">
            <a:extLst>
              <a:ext uri="{FF2B5EF4-FFF2-40B4-BE49-F238E27FC236}">
                <a16:creationId xmlns:a16="http://schemas.microsoft.com/office/drawing/2014/main" id="{62EF2D89-768B-4A87-B4B5-FF12DC912099}"/>
              </a:ext>
            </a:extLst>
          </p:cNvPr>
          <p:cNvSpPr>
            <a:spLocks noGrp="1"/>
          </p:cNvSpPr>
          <p:nvPr>
            <p:ph type="body" sz="quarter" idx="33"/>
          </p:nvPr>
        </p:nvSpPr>
        <p:spPr>
          <a:xfrm>
            <a:off x="4714945" y="4184682"/>
            <a:ext cx="4037204" cy="230832"/>
          </a:xfrm>
        </p:spPr>
        <p:txBody>
          <a:bodyPr lIns="0" anchor="b">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
        <p:nvSpPr>
          <p:cNvPr id="17" name="Text Placeholder 3">
            <a:extLst>
              <a:ext uri="{FF2B5EF4-FFF2-40B4-BE49-F238E27FC236}">
                <a16:creationId xmlns:a16="http://schemas.microsoft.com/office/drawing/2014/main" id="{B68206BB-3780-4F6B-BF22-75DB92FB9A11}"/>
              </a:ext>
            </a:extLst>
          </p:cNvPr>
          <p:cNvSpPr>
            <a:spLocks noGrp="1"/>
          </p:cNvSpPr>
          <p:nvPr>
            <p:ph type="body" sz="quarter" idx="34"/>
          </p:nvPr>
        </p:nvSpPr>
        <p:spPr>
          <a:xfrm>
            <a:off x="4728491" y="4481018"/>
            <a:ext cx="4037204" cy="1792115"/>
          </a:xfrm>
        </p:spPr>
        <p:txBody>
          <a:bodyPr lIns="0">
            <a:noAutofit/>
          </a:bodyPr>
          <a:lstStyle>
            <a:lvl1pPr marL="171450" indent="-171450">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18" name="Text Placeholder 3">
            <a:extLst>
              <a:ext uri="{FF2B5EF4-FFF2-40B4-BE49-F238E27FC236}">
                <a16:creationId xmlns:a16="http://schemas.microsoft.com/office/drawing/2014/main" id="{D92E8A4A-4E38-48CD-BAB3-54F5A13D0B2A}"/>
              </a:ext>
            </a:extLst>
          </p:cNvPr>
          <p:cNvSpPr>
            <a:spLocks noGrp="1"/>
          </p:cNvSpPr>
          <p:nvPr>
            <p:ph type="body" sz="quarter" idx="35"/>
          </p:nvPr>
        </p:nvSpPr>
        <p:spPr>
          <a:xfrm>
            <a:off x="380999" y="2337689"/>
            <a:ext cx="4333945" cy="230832"/>
          </a:xfrm>
        </p:spPr>
        <p:txBody>
          <a:bodyPr wrap="square" lIns="0" anchor="b" anchorCtr="0">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
        <p:nvSpPr>
          <p:cNvPr id="14" name="Title 1">
            <a:extLst>
              <a:ext uri="{FF2B5EF4-FFF2-40B4-BE49-F238E27FC236}">
                <a16:creationId xmlns:a16="http://schemas.microsoft.com/office/drawing/2014/main" id="{2282410B-1BF5-4A83-9BD9-57DB2503762C}"/>
              </a:ext>
            </a:extLst>
          </p:cNvPr>
          <p:cNvSpPr>
            <a:spLocks noGrp="1"/>
          </p:cNvSpPr>
          <p:nvPr>
            <p:ph type="title"/>
          </p:nvPr>
        </p:nvSpPr>
        <p:spPr>
          <a:xfrm>
            <a:off x="376687" y="343125"/>
            <a:ext cx="4713287" cy="184666"/>
          </a:xfrm>
        </p:spPr>
        <p:txBody>
          <a:bodyPr lIns="0" tIns="0" rIns="0" bIns="0" anchor="ctr" anchorCtr="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229128340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Bio 9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45">
            <a:extLst>
              <a:ext uri="{FF2B5EF4-FFF2-40B4-BE49-F238E27FC236}">
                <a16:creationId xmlns:a16="http://schemas.microsoft.com/office/drawing/2014/main" id="{AB439483-FD6C-44DB-9E01-07C59F4D655D}"/>
              </a:ext>
            </a:extLst>
          </p:cNvPr>
          <p:cNvSpPr>
            <a:spLocks noGrp="1"/>
          </p:cNvSpPr>
          <p:nvPr>
            <p:ph type="body" sz="quarter" idx="27"/>
          </p:nvPr>
        </p:nvSpPr>
        <p:spPr>
          <a:xfrm>
            <a:off x="366134" y="599732"/>
            <a:ext cx="4713287" cy="430887"/>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0" spc="200" baseline="0">
                <a:solidFill>
                  <a:schemeClr val="accent1"/>
                </a:solidFill>
              </a:defRPr>
            </a:lvl1pPr>
          </a:lstStyle>
          <a:p>
            <a:pPr lvl="0"/>
            <a:endParaRPr lang="en-US" dirty="0"/>
          </a:p>
        </p:txBody>
      </p:sp>
      <p:sp>
        <p:nvSpPr>
          <p:cNvPr id="30" name="Text Placeholder 45">
            <a:extLst>
              <a:ext uri="{FF2B5EF4-FFF2-40B4-BE49-F238E27FC236}">
                <a16:creationId xmlns:a16="http://schemas.microsoft.com/office/drawing/2014/main" id="{5172E7DF-7D4A-4758-9080-07E56AA02370}"/>
              </a:ext>
            </a:extLst>
          </p:cNvPr>
          <p:cNvSpPr>
            <a:spLocks noGrp="1"/>
          </p:cNvSpPr>
          <p:nvPr>
            <p:ph type="body" sz="quarter" idx="25"/>
          </p:nvPr>
        </p:nvSpPr>
        <p:spPr>
          <a:xfrm>
            <a:off x="375114" y="1401310"/>
            <a:ext cx="4704305"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solidFill>
                  <a:schemeClr val="accent1"/>
                </a:solidFill>
              </a:defRPr>
            </a:lvl1pPr>
          </a:lstStyle>
          <a:p>
            <a:pPr lvl="0"/>
            <a:endParaRPr lang="en-US" dirty="0"/>
          </a:p>
        </p:txBody>
      </p:sp>
      <p:sp>
        <p:nvSpPr>
          <p:cNvPr id="31" name="Text Placeholder 45">
            <a:extLst>
              <a:ext uri="{FF2B5EF4-FFF2-40B4-BE49-F238E27FC236}">
                <a16:creationId xmlns:a16="http://schemas.microsoft.com/office/drawing/2014/main" id="{3B59F4CE-390A-434E-AE08-5AB1768C4A16}"/>
              </a:ext>
            </a:extLst>
          </p:cNvPr>
          <p:cNvSpPr>
            <a:spLocks noGrp="1"/>
          </p:cNvSpPr>
          <p:nvPr>
            <p:ph type="body" sz="quarter" idx="28"/>
          </p:nvPr>
        </p:nvSpPr>
        <p:spPr>
          <a:xfrm>
            <a:off x="374601" y="1080418"/>
            <a:ext cx="4704819"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5"/>
                </a:solidFill>
              </a:defRPr>
            </a:lvl1pPr>
          </a:lstStyle>
          <a:p>
            <a:pPr lvl="0"/>
            <a:endParaRPr lang="en-US" dirty="0"/>
          </a:p>
        </p:txBody>
      </p:sp>
      <p:sp>
        <p:nvSpPr>
          <p:cNvPr id="33" name="Text Placeholder 43">
            <a:extLst>
              <a:ext uri="{FF2B5EF4-FFF2-40B4-BE49-F238E27FC236}">
                <a16:creationId xmlns:a16="http://schemas.microsoft.com/office/drawing/2014/main" id="{D9C3E960-B726-457F-8307-CE7F759599B9}"/>
              </a:ext>
            </a:extLst>
          </p:cNvPr>
          <p:cNvSpPr>
            <a:spLocks noGrp="1"/>
          </p:cNvSpPr>
          <p:nvPr>
            <p:ph type="body" sz="quarter" idx="29"/>
          </p:nvPr>
        </p:nvSpPr>
        <p:spPr>
          <a:xfrm>
            <a:off x="374761" y="2653030"/>
            <a:ext cx="4353730" cy="1300433"/>
          </a:xfrm>
        </p:spPr>
        <p:txBody>
          <a:bodyPr lIns="0">
            <a:noAutofit/>
          </a:bodyPr>
          <a:lstStyle>
            <a:lvl1pPr marL="0" indent="0">
              <a:lnSpc>
                <a:spcPct val="100000"/>
              </a:lnSpc>
              <a:spcBef>
                <a:spcPts val="0"/>
              </a:spcBef>
              <a:spcAft>
                <a:spcPts val="600"/>
              </a:spcAft>
              <a:buNone/>
              <a:defRPr sz="900"/>
            </a:lvl1pPr>
          </a:lstStyle>
          <a:p>
            <a:pPr lvl="0"/>
            <a:endParaRPr lang="en-US" dirty="0"/>
          </a:p>
        </p:txBody>
      </p:sp>
      <p:sp>
        <p:nvSpPr>
          <p:cNvPr id="34" name="Picture Placeholder 10">
            <a:extLst>
              <a:ext uri="{FF2B5EF4-FFF2-40B4-BE49-F238E27FC236}">
                <a16:creationId xmlns:a16="http://schemas.microsoft.com/office/drawing/2014/main" id="{20F91F25-C3A2-47A2-BA50-A44506F23AD4}"/>
              </a:ext>
            </a:extLst>
          </p:cNvPr>
          <p:cNvSpPr>
            <a:spLocks noGrp="1"/>
          </p:cNvSpPr>
          <p:nvPr>
            <p:ph type="pic" sz="quarter" idx="30"/>
          </p:nvPr>
        </p:nvSpPr>
        <p:spPr>
          <a:xfrm>
            <a:off x="5942912" y="257349"/>
            <a:ext cx="2962656" cy="2798064"/>
          </a:xfrm>
        </p:spPr>
        <p:txBody>
          <a:bodyPr/>
          <a:lstStyle>
            <a:lvl1pPr marL="0" indent="0" algn="r">
              <a:buFontTx/>
              <a:buNone/>
              <a:defRPr>
                <a:solidFill>
                  <a:schemeClr val="accent6"/>
                </a:solidFill>
              </a:defRPr>
            </a:lvl1pPr>
          </a:lstStyle>
          <a:p>
            <a:endParaRPr lang="en-US" dirty="0"/>
          </a:p>
        </p:txBody>
      </p:sp>
      <p:sp>
        <p:nvSpPr>
          <p:cNvPr id="4" name="Text Placeholder 3">
            <a:extLst>
              <a:ext uri="{FF2B5EF4-FFF2-40B4-BE49-F238E27FC236}">
                <a16:creationId xmlns:a16="http://schemas.microsoft.com/office/drawing/2014/main" id="{9C4A2B22-8621-4EBF-B1FB-5B29BC432F8F}"/>
              </a:ext>
            </a:extLst>
          </p:cNvPr>
          <p:cNvSpPr>
            <a:spLocks noGrp="1"/>
          </p:cNvSpPr>
          <p:nvPr>
            <p:ph type="body" sz="quarter" idx="31"/>
          </p:nvPr>
        </p:nvSpPr>
        <p:spPr>
          <a:xfrm>
            <a:off x="374601" y="4184682"/>
            <a:ext cx="4037204" cy="230832"/>
          </a:xfrm>
        </p:spPr>
        <p:txBody>
          <a:bodyPr lIns="0" anchor="b">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
        <p:nvSpPr>
          <p:cNvPr id="15" name="Text Placeholder 3">
            <a:extLst>
              <a:ext uri="{FF2B5EF4-FFF2-40B4-BE49-F238E27FC236}">
                <a16:creationId xmlns:a16="http://schemas.microsoft.com/office/drawing/2014/main" id="{58A87BD4-8881-4BE5-8449-88BD9C97094E}"/>
              </a:ext>
            </a:extLst>
          </p:cNvPr>
          <p:cNvSpPr>
            <a:spLocks noGrp="1"/>
          </p:cNvSpPr>
          <p:nvPr>
            <p:ph type="body" sz="quarter" idx="32"/>
          </p:nvPr>
        </p:nvSpPr>
        <p:spPr>
          <a:xfrm>
            <a:off x="388147" y="4481018"/>
            <a:ext cx="4037204" cy="1792115"/>
          </a:xfrm>
        </p:spPr>
        <p:txBody>
          <a:bodyPr lIns="0">
            <a:noAutofit/>
          </a:bodyPr>
          <a:lstStyle>
            <a:lvl1pPr marL="171450" indent="-171450">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16" name="Text Placeholder 3">
            <a:extLst>
              <a:ext uri="{FF2B5EF4-FFF2-40B4-BE49-F238E27FC236}">
                <a16:creationId xmlns:a16="http://schemas.microsoft.com/office/drawing/2014/main" id="{62EF2D89-768B-4A87-B4B5-FF12DC912099}"/>
              </a:ext>
            </a:extLst>
          </p:cNvPr>
          <p:cNvSpPr>
            <a:spLocks noGrp="1"/>
          </p:cNvSpPr>
          <p:nvPr>
            <p:ph type="body" sz="quarter" idx="33"/>
          </p:nvPr>
        </p:nvSpPr>
        <p:spPr>
          <a:xfrm>
            <a:off x="4714945" y="4184682"/>
            <a:ext cx="4037204" cy="230832"/>
          </a:xfrm>
        </p:spPr>
        <p:txBody>
          <a:bodyPr lIns="0" anchor="b">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
        <p:nvSpPr>
          <p:cNvPr id="17" name="Text Placeholder 3">
            <a:extLst>
              <a:ext uri="{FF2B5EF4-FFF2-40B4-BE49-F238E27FC236}">
                <a16:creationId xmlns:a16="http://schemas.microsoft.com/office/drawing/2014/main" id="{B68206BB-3780-4F6B-BF22-75DB92FB9A11}"/>
              </a:ext>
            </a:extLst>
          </p:cNvPr>
          <p:cNvSpPr>
            <a:spLocks noGrp="1"/>
          </p:cNvSpPr>
          <p:nvPr>
            <p:ph type="body" sz="quarter" idx="34"/>
          </p:nvPr>
        </p:nvSpPr>
        <p:spPr>
          <a:xfrm>
            <a:off x="4728491" y="4481018"/>
            <a:ext cx="4037204" cy="1792115"/>
          </a:xfrm>
        </p:spPr>
        <p:txBody>
          <a:bodyPr lIns="0">
            <a:noAutofit/>
          </a:bodyPr>
          <a:lstStyle>
            <a:lvl1pPr marL="171450" indent="-171450">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18" name="Text Placeholder 3">
            <a:extLst>
              <a:ext uri="{FF2B5EF4-FFF2-40B4-BE49-F238E27FC236}">
                <a16:creationId xmlns:a16="http://schemas.microsoft.com/office/drawing/2014/main" id="{D92E8A4A-4E38-48CD-BAB3-54F5A13D0B2A}"/>
              </a:ext>
            </a:extLst>
          </p:cNvPr>
          <p:cNvSpPr>
            <a:spLocks noGrp="1"/>
          </p:cNvSpPr>
          <p:nvPr>
            <p:ph type="body" sz="quarter" idx="35"/>
          </p:nvPr>
        </p:nvSpPr>
        <p:spPr>
          <a:xfrm>
            <a:off x="380999" y="2337689"/>
            <a:ext cx="4333945" cy="230832"/>
          </a:xfrm>
        </p:spPr>
        <p:txBody>
          <a:bodyPr wrap="square" lIns="0" anchor="b" anchorCtr="0">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
        <p:nvSpPr>
          <p:cNvPr id="14" name="Title 1">
            <a:extLst>
              <a:ext uri="{FF2B5EF4-FFF2-40B4-BE49-F238E27FC236}">
                <a16:creationId xmlns:a16="http://schemas.microsoft.com/office/drawing/2014/main" id="{2282410B-1BF5-4A83-9BD9-57DB2503762C}"/>
              </a:ext>
            </a:extLst>
          </p:cNvPr>
          <p:cNvSpPr>
            <a:spLocks noGrp="1"/>
          </p:cNvSpPr>
          <p:nvPr>
            <p:ph type="title"/>
          </p:nvPr>
        </p:nvSpPr>
        <p:spPr>
          <a:xfrm>
            <a:off x="376687" y="343125"/>
            <a:ext cx="4713287" cy="184666"/>
          </a:xfrm>
        </p:spPr>
        <p:txBody>
          <a:bodyPr lIns="0" tIns="0" rIns="0" bIns="0" anchor="ctr" anchorCtr="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2086402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reaker 5">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FE01E09-F3DC-4176-8FA1-FBEC4C1F7BC1}"/>
              </a:ext>
            </a:extLst>
          </p:cNvPr>
          <p:cNvSpPr>
            <a:spLocks noGrp="1"/>
          </p:cNvSpPr>
          <p:nvPr>
            <p:ph type="pic" sz="quarter" idx="25"/>
          </p:nvPr>
        </p:nvSpPr>
        <p:spPr>
          <a:xfrm>
            <a:off x="3593592" y="0"/>
            <a:ext cx="5550408" cy="6858000"/>
          </a:xfrm>
        </p:spPr>
        <p:txBody>
          <a:bodyPr/>
          <a:lstStyle>
            <a:lvl1pPr marL="0" indent="0">
              <a:buFontTx/>
              <a:buNone/>
              <a:defRPr b="0">
                <a:solidFill>
                  <a:schemeClr val="bg1"/>
                </a:solidFill>
              </a:defRPr>
            </a:lvl1pPr>
          </a:lstStyle>
          <a:p>
            <a:r>
              <a:rPr lang="en-US" dirty="0"/>
              <a:t>Click icon to add picture</a:t>
            </a:r>
          </a:p>
        </p:txBody>
      </p:sp>
      <p:sp>
        <p:nvSpPr>
          <p:cNvPr id="14" name="TextBox 13">
            <a:extLst>
              <a:ext uri="{FF2B5EF4-FFF2-40B4-BE49-F238E27FC236}">
                <a16:creationId xmlns:a16="http://schemas.microsoft.com/office/drawing/2014/main" id="{8311E2E9-A2DD-4812-8E38-C9865B148FE3}"/>
              </a:ext>
            </a:extLst>
          </p:cNvPr>
          <p:cNvSpPr txBox="1"/>
          <p:nvPr userDrawn="1"/>
        </p:nvSpPr>
        <p:spPr>
          <a:xfrm>
            <a:off x="983355" y="6556657"/>
            <a:ext cx="2796494" cy="92333"/>
          </a:xfrm>
          <a:prstGeom prst="rect">
            <a:avLst/>
          </a:prstGeom>
          <a:noFill/>
        </p:spPr>
        <p:txBody>
          <a:bodyPr wrap="square" lIns="0" tIns="0" rIns="0" bIns="0" rtlCol="0">
            <a:spAutoFit/>
          </a:bodyPr>
          <a:lstStyle/>
          <a:p>
            <a:pPr>
              <a:defRPr/>
            </a:pPr>
            <a:r>
              <a:rPr lang="en-NZ" sz="600" dirty="0">
                <a:solidFill>
                  <a:schemeClr val="bg1"/>
                </a:solidFill>
                <a:latin typeface="Arial" panose="020B0604020202020204" pitchFamily="34" charset="0"/>
                <a:cs typeface="Arial" panose="020B0604020202020204" pitchFamily="34" charset="0"/>
              </a:rPr>
              <a:t>Confidential &amp; Proprietary ©2020</a:t>
            </a:r>
            <a:r>
              <a:rPr lang="en-NZ" sz="600" baseline="0" dirty="0">
                <a:solidFill>
                  <a:schemeClr val="bg1"/>
                </a:solidFill>
                <a:latin typeface="Arial" panose="020B0604020202020204" pitchFamily="34" charset="0"/>
                <a:cs typeface="Arial" panose="020B0604020202020204" pitchFamily="34" charset="0"/>
              </a:rPr>
              <a:t> </a:t>
            </a:r>
            <a:r>
              <a:rPr lang="en-NZ" sz="600" dirty="0">
                <a:solidFill>
                  <a:schemeClr val="bg1"/>
                </a:solidFill>
                <a:latin typeface="Arial" panose="020B0604020202020204" pitchFamily="34" charset="0"/>
                <a:cs typeface="Arial" panose="020B0604020202020204" pitchFamily="34" charset="0"/>
              </a:rPr>
              <a:t>Vinson &amp; Elkins LLP  </a:t>
            </a:r>
            <a:r>
              <a:rPr lang="en-NZ" sz="600" b="1" dirty="0">
                <a:solidFill>
                  <a:schemeClr val="bg1"/>
                </a:solidFill>
                <a:latin typeface="Arial" panose="020B0604020202020204" pitchFamily="34" charset="0"/>
                <a:cs typeface="Arial" panose="020B0604020202020204" pitchFamily="34" charset="0"/>
              </a:rPr>
              <a:t>velaw.com</a:t>
            </a:r>
            <a:endParaRPr lang="en-GB" sz="600" dirty="0">
              <a:solidFill>
                <a:schemeClr val="bg1"/>
              </a:solidFill>
              <a:latin typeface="Arial" panose="020B0604020202020204" pitchFamily="34" charset="0"/>
              <a:cs typeface="Arial" panose="020B0604020202020204" pitchFamily="34" charset="0"/>
            </a:endParaRPr>
          </a:p>
        </p:txBody>
      </p:sp>
      <p:sp>
        <p:nvSpPr>
          <p:cNvPr id="17" name="Text Placeholder 26">
            <a:extLst>
              <a:ext uri="{FF2B5EF4-FFF2-40B4-BE49-F238E27FC236}">
                <a16:creationId xmlns:a16="http://schemas.microsoft.com/office/drawing/2014/main" id="{936FD76A-265D-4DE7-BAB5-DA90272080D9}"/>
              </a:ext>
            </a:extLst>
          </p:cNvPr>
          <p:cNvSpPr>
            <a:spLocks noGrp="1"/>
          </p:cNvSpPr>
          <p:nvPr>
            <p:ph type="body" sz="quarter" idx="11"/>
          </p:nvPr>
        </p:nvSpPr>
        <p:spPr>
          <a:xfrm>
            <a:off x="374759" y="882475"/>
            <a:ext cx="2786751" cy="1457188"/>
          </a:xfrm>
        </p:spPr>
        <p:txBody>
          <a:bodyPr lIns="0" tIns="0" rIns="0" bIns="0" anchor="b">
            <a:noAutofit/>
          </a:bodyPr>
          <a:lstStyle>
            <a:lvl1pPr marL="0" indent="0">
              <a:lnSpc>
                <a:spcPct val="100000"/>
              </a:lnSpc>
              <a:spcBef>
                <a:spcPts val="0"/>
              </a:spcBef>
              <a:buNone/>
              <a:defRPr sz="1600" b="1" spc="0" baseline="0">
                <a:solidFill>
                  <a:schemeClr val="accent2"/>
                </a:solidFill>
              </a:defRPr>
            </a:lvl1pPr>
          </a:lstStyle>
          <a:p>
            <a:pPr lvl="0"/>
            <a:endParaRPr lang="en-US" dirty="0"/>
          </a:p>
        </p:txBody>
      </p:sp>
      <p:sp>
        <p:nvSpPr>
          <p:cNvPr id="18" name="Text Placeholder 45">
            <a:extLst>
              <a:ext uri="{FF2B5EF4-FFF2-40B4-BE49-F238E27FC236}">
                <a16:creationId xmlns:a16="http://schemas.microsoft.com/office/drawing/2014/main" id="{8311A178-F67E-493C-952C-3B030CB1177F}"/>
              </a:ext>
            </a:extLst>
          </p:cNvPr>
          <p:cNvSpPr>
            <a:spLocks noGrp="1"/>
          </p:cNvSpPr>
          <p:nvPr>
            <p:ph type="body" sz="quarter" idx="22"/>
          </p:nvPr>
        </p:nvSpPr>
        <p:spPr>
          <a:xfrm>
            <a:off x="374759" y="2535530"/>
            <a:ext cx="2786751" cy="246221"/>
          </a:xfrm>
        </p:spPr>
        <p:txBody>
          <a:bodyPr lIns="0">
            <a:spAutoFit/>
          </a:bodyPr>
          <a:lstStyle>
            <a:lvl1pPr marL="0" indent="0" algn="l">
              <a:buNone/>
              <a:defRPr sz="1000">
                <a:solidFill>
                  <a:schemeClr val="bg2"/>
                </a:solidFill>
              </a:defRPr>
            </a:lvl1pPr>
          </a:lstStyle>
          <a:p>
            <a:pPr lvl="0"/>
            <a:endParaRPr lang="en-US" dirty="0"/>
          </a:p>
        </p:txBody>
      </p:sp>
      <p:sp>
        <p:nvSpPr>
          <p:cNvPr id="21" name="Text Placeholder 26">
            <a:extLst>
              <a:ext uri="{FF2B5EF4-FFF2-40B4-BE49-F238E27FC236}">
                <a16:creationId xmlns:a16="http://schemas.microsoft.com/office/drawing/2014/main" id="{AD90ECEB-F312-4FB0-B65D-78EC8D591165}"/>
              </a:ext>
            </a:extLst>
          </p:cNvPr>
          <p:cNvSpPr>
            <a:spLocks noGrp="1"/>
          </p:cNvSpPr>
          <p:nvPr>
            <p:ph type="body" sz="quarter" idx="23"/>
          </p:nvPr>
        </p:nvSpPr>
        <p:spPr>
          <a:xfrm>
            <a:off x="374759" y="3040264"/>
            <a:ext cx="2786751" cy="1457188"/>
          </a:xfrm>
        </p:spPr>
        <p:txBody>
          <a:bodyPr lIns="0" tIns="0" rIns="0" bIns="0" anchor="b">
            <a:noAutofit/>
          </a:bodyPr>
          <a:lstStyle>
            <a:lvl1pPr marL="0" indent="0">
              <a:lnSpc>
                <a:spcPct val="100000"/>
              </a:lnSpc>
              <a:spcBef>
                <a:spcPts val="0"/>
              </a:spcBef>
              <a:buNone/>
              <a:defRPr sz="1600" b="1" spc="0" baseline="0">
                <a:solidFill>
                  <a:schemeClr val="accent2"/>
                </a:solidFill>
              </a:defRPr>
            </a:lvl1pPr>
          </a:lstStyle>
          <a:p>
            <a:pPr lvl="0"/>
            <a:endParaRPr lang="en-US" dirty="0"/>
          </a:p>
        </p:txBody>
      </p:sp>
      <p:sp>
        <p:nvSpPr>
          <p:cNvPr id="22" name="Text Placeholder 45">
            <a:extLst>
              <a:ext uri="{FF2B5EF4-FFF2-40B4-BE49-F238E27FC236}">
                <a16:creationId xmlns:a16="http://schemas.microsoft.com/office/drawing/2014/main" id="{2C79541C-66CD-480F-8157-C092B48489D9}"/>
              </a:ext>
            </a:extLst>
          </p:cNvPr>
          <p:cNvSpPr>
            <a:spLocks noGrp="1"/>
          </p:cNvSpPr>
          <p:nvPr>
            <p:ph type="body" sz="quarter" idx="24"/>
          </p:nvPr>
        </p:nvSpPr>
        <p:spPr>
          <a:xfrm>
            <a:off x="374759" y="4693319"/>
            <a:ext cx="2786751" cy="246221"/>
          </a:xfrm>
        </p:spPr>
        <p:txBody>
          <a:bodyPr lIns="0">
            <a:spAutoFit/>
          </a:bodyPr>
          <a:lstStyle>
            <a:lvl1pPr marL="0" indent="0" algn="l">
              <a:buNone/>
              <a:defRPr sz="1000">
                <a:solidFill>
                  <a:schemeClr val="bg2"/>
                </a:solidFill>
              </a:defRPr>
            </a:lvl1pPr>
          </a:lstStyle>
          <a:p>
            <a:pPr lvl="0"/>
            <a:endParaRPr lang="en-US" dirty="0"/>
          </a:p>
        </p:txBody>
      </p:sp>
      <p:pic>
        <p:nvPicPr>
          <p:cNvPr id="12" name="Picture 11">
            <a:extLst>
              <a:ext uri="{FF2B5EF4-FFF2-40B4-BE49-F238E27FC236}">
                <a16:creationId xmlns:a16="http://schemas.microsoft.com/office/drawing/2014/main" id="{85F390A9-CEA0-46B9-B035-F2892479384F}"/>
              </a:ext>
            </a:extLst>
          </p:cNvPr>
          <p:cNvPicPr preferRelativeResize="0">
            <a:picLocks/>
          </p:cNvPicPr>
          <p:nvPr userDrawn="1"/>
        </p:nvPicPr>
        <p:blipFill>
          <a:blip r:embed="rId2"/>
          <a:stretch>
            <a:fillRect/>
          </a:stretch>
        </p:blipFill>
        <p:spPr>
          <a:xfrm>
            <a:off x="381062" y="6483096"/>
            <a:ext cx="402336" cy="158496"/>
          </a:xfrm>
          <a:prstGeom prst="rect">
            <a:avLst/>
          </a:prstGeom>
        </p:spPr>
      </p:pic>
    </p:spTree>
    <p:extLst>
      <p:ext uri="{BB962C8B-B14F-4D97-AF65-F5344CB8AC3E}">
        <p14:creationId xmlns:p14="http://schemas.microsoft.com/office/powerpoint/2010/main" val="79563631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Bio 10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43">
            <a:extLst>
              <a:ext uri="{FF2B5EF4-FFF2-40B4-BE49-F238E27FC236}">
                <a16:creationId xmlns:a16="http://schemas.microsoft.com/office/drawing/2014/main" id="{D9C3E960-B726-457F-8307-CE7F759599B9}"/>
              </a:ext>
            </a:extLst>
          </p:cNvPr>
          <p:cNvSpPr>
            <a:spLocks noGrp="1"/>
          </p:cNvSpPr>
          <p:nvPr>
            <p:ph type="body" sz="quarter" idx="29"/>
          </p:nvPr>
        </p:nvSpPr>
        <p:spPr>
          <a:xfrm>
            <a:off x="374761" y="2653022"/>
            <a:ext cx="4353730" cy="1300433"/>
          </a:xfrm>
        </p:spPr>
        <p:txBody>
          <a:bodyPr lIns="0">
            <a:noAutofit/>
          </a:bodyPr>
          <a:lstStyle>
            <a:lvl1pPr marL="0" indent="0">
              <a:lnSpc>
                <a:spcPct val="100000"/>
              </a:lnSpc>
              <a:spcBef>
                <a:spcPts val="0"/>
              </a:spcBef>
              <a:spcAft>
                <a:spcPts val="600"/>
              </a:spcAft>
              <a:buNone/>
              <a:defRPr sz="900"/>
            </a:lvl1pPr>
          </a:lstStyle>
          <a:p>
            <a:pPr lvl="0"/>
            <a:endParaRPr lang="en-US" dirty="0"/>
          </a:p>
        </p:txBody>
      </p:sp>
      <p:sp>
        <p:nvSpPr>
          <p:cNvPr id="34" name="Picture Placeholder 10">
            <a:extLst>
              <a:ext uri="{FF2B5EF4-FFF2-40B4-BE49-F238E27FC236}">
                <a16:creationId xmlns:a16="http://schemas.microsoft.com/office/drawing/2014/main" id="{20F91F25-C3A2-47A2-BA50-A44506F23AD4}"/>
              </a:ext>
            </a:extLst>
          </p:cNvPr>
          <p:cNvSpPr>
            <a:spLocks noGrp="1"/>
          </p:cNvSpPr>
          <p:nvPr>
            <p:ph type="pic" sz="quarter" idx="30"/>
          </p:nvPr>
        </p:nvSpPr>
        <p:spPr>
          <a:xfrm>
            <a:off x="5942912" y="257349"/>
            <a:ext cx="2962656" cy="2798064"/>
          </a:xfrm>
        </p:spPr>
        <p:txBody>
          <a:bodyPr/>
          <a:lstStyle>
            <a:lvl1pPr marL="0" indent="0" algn="r">
              <a:buFontTx/>
              <a:buNone/>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9C4A2B22-8621-4EBF-B1FB-5B29BC432F8F}"/>
              </a:ext>
            </a:extLst>
          </p:cNvPr>
          <p:cNvSpPr>
            <a:spLocks noGrp="1"/>
          </p:cNvSpPr>
          <p:nvPr>
            <p:ph type="body" sz="quarter" idx="31"/>
          </p:nvPr>
        </p:nvSpPr>
        <p:spPr>
          <a:xfrm>
            <a:off x="374601" y="4184674"/>
            <a:ext cx="4037204" cy="230832"/>
          </a:xfrm>
        </p:spPr>
        <p:txBody>
          <a:bodyPr lIns="0" anchor="b">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
        <p:nvSpPr>
          <p:cNvPr id="15" name="Text Placeholder 3">
            <a:extLst>
              <a:ext uri="{FF2B5EF4-FFF2-40B4-BE49-F238E27FC236}">
                <a16:creationId xmlns:a16="http://schemas.microsoft.com/office/drawing/2014/main" id="{58A87BD4-8881-4BE5-8449-88BD9C97094E}"/>
              </a:ext>
            </a:extLst>
          </p:cNvPr>
          <p:cNvSpPr>
            <a:spLocks noGrp="1"/>
          </p:cNvSpPr>
          <p:nvPr>
            <p:ph type="body" sz="quarter" idx="32"/>
          </p:nvPr>
        </p:nvSpPr>
        <p:spPr>
          <a:xfrm>
            <a:off x="388147" y="4481010"/>
            <a:ext cx="4037204" cy="1792115"/>
          </a:xfrm>
        </p:spPr>
        <p:txBody>
          <a:bodyPr lIns="0">
            <a:noAutofit/>
          </a:bodyPr>
          <a:lstStyle>
            <a:lvl1pPr marL="171450" indent="-171450">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18" name="Text Placeholder 3">
            <a:extLst>
              <a:ext uri="{FF2B5EF4-FFF2-40B4-BE49-F238E27FC236}">
                <a16:creationId xmlns:a16="http://schemas.microsoft.com/office/drawing/2014/main" id="{D92E8A4A-4E38-48CD-BAB3-54F5A13D0B2A}"/>
              </a:ext>
            </a:extLst>
          </p:cNvPr>
          <p:cNvSpPr>
            <a:spLocks noGrp="1"/>
          </p:cNvSpPr>
          <p:nvPr>
            <p:ph type="body" sz="quarter" idx="35"/>
          </p:nvPr>
        </p:nvSpPr>
        <p:spPr>
          <a:xfrm>
            <a:off x="380999" y="2337681"/>
            <a:ext cx="4347491" cy="230832"/>
          </a:xfrm>
        </p:spPr>
        <p:txBody>
          <a:bodyPr wrap="square" lIns="0" anchor="b" anchorCtr="0">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
        <p:nvSpPr>
          <p:cNvPr id="12" name="Text Placeholder 45">
            <a:extLst>
              <a:ext uri="{FF2B5EF4-FFF2-40B4-BE49-F238E27FC236}">
                <a16:creationId xmlns:a16="http://schemas.microsoft.com/office/drawing/2014/main" id="{1BFF486B-C5F3-49D5-A7B8-4F64F5AB3924}"/>
              </a:ext>
            </a:extLst>
          </p:cNvPr>
          <p:cNvSpPr>
            <a:spLocks noGrp="1"/>
          </p:cNvSpPr>
          <p:nvPr>
            <p:ph type="body" sz="quarter" idx="27"/>
          </p:nvPr>
        </p:nvSpPr>
        <p:spPr>
          <a:xfrm>
            <a:off x="366134" y="599732"/>
            <a:ext cx="4713287" cy="430887"/>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0" spc="200" baseline="0">
                <a:solidFill>
                  <a:schemeClr val="bg1"/>
                </a:solidFill>
              </a:defRPr>
            </a:lvl1pPr>
          </a:lstStyle>
          <a:p>
            <a:pPr lvl="0"/>
            <a:endParaRPr lang="en-US" dirty="0"/>
          </a:p>
        </p:txBody>
      </p:sp>
      <p:sp>
        <p:nvSpPr>
          <p:cNvPr id="13" name="Text Placeholder 45">
            <a:extLst>
              <a:ext uri="{FF2B5EF4-FFF2-40B4-BE49-F238E27FC236}">
                <a16:creationId xmlns:a16="http://schemas.microsoft.com/office/drawing/2014/main" id="{BB481E98-72FE-4FF9-A8B9-17459045B948}"/>
              </a:ext>
            </a:extLst>
          </p:cNvPr>
          <p:cNvSpPr>
            <a:spLocks noGrp="1"/>
          </p:cNvSpPr>
          <p:nvPr>
            <p:ph type="body" sz="quarter" idx="25"/>
          </p:nvPr>
        </p:nvSpPr>
        <p:spPr>
          <a:xfrm>
            <a:off x="375114" y="1401310"/>
            <a:ext cx="4704305"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solidFill>
                  <a:schemeClr val="bg1"/>
                </a:solidFill>
              </a:defRPr>
            </a:lvl1pPr>
          </a:lstStyle>
          <a:p>
            <a:pPr lvl="0"/>
            <a:endParaRPr lang="en-US" dirty="0"/>
          </a:p>
        </p:txBody>
      </p:sp>
      <p:sp>
        <p:nvSpPr>
          <p:cNvPr id="14" name="Text Placeholder 45">
            <a:extLst>
              <a:ext uri="{FF2B5EF4-FFF2-40B4-BE49-F238E27FC236}">
                <a16:creationId xmlns:a16="http://schemas.microsoft.com/office/drawing/2014/main" id="{D45E4156-9C0A-414E-8631-7A53FC6A6098}"/>
              </a:ext>
            </a:extLst>
          </p:cNvPr>
          <p:cNvSpPr>
            <a:spLocks noGrp="1"/>
          </p:cNvSpPr>
          <p:nvPr>
            <p:ph type="body" sz="quarter" idx="28"/>
          </p:nvPr>
        </p:nvSpPr>
        <p:spPr>
          <a:xfrm>
            <a:off x="374601" y="1080418"/>
            <a:ext cx="4704819"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bg1"/>
                </a:solidFill>
              </a:defRPr>
            </a:lvl1pPr>
          </a:lstStyle>
          <a:p>
            <a:pPr lvl="0"/>
            <a:endParaRPr lang="en-US" dirty="0"/>
          </a:p>
        </p:txBody>
      </p:sp>
      <p:sp>
        <p:nvSpPr>
          <p:cNvPr id="16" name="Title 1">
            <a:extLst>
              <a:ext uri="{FF2B5EF4-FFF2-40B4-BE49-F238E27FC236}">
                <a16:creationId xmlns:a16="http://schemas.microsoft.com/office/drawing/2014/main" id="{77E441FF-8AB0-4872-A90C-249247D00EE4}"/>
              </a:ext>
            </a:extLst>
          </p:cNvPr>
          <p:cNvSpPr>
            <a:spLocks noGrp="1"/>
          </p:cNvSpPr>
          <p:nvPr>
            <p:ph type="title"/>
          </p:nvPr>
        </p:nvSpPr>
        <p:spPr>
          <a:xfrm>
            <a:off x="376687" y="343125"/>
            <a:ext cx="4713287" cy="184666"/>
          </a:xfrm>
        </p:spPr>
        <p:txBody>
          <a:bodyPr lIns="0" tIns="0" rIns="0" bIns="0" anchor="ctr" anchorCtr="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400163139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Bio 10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43">
            <a:extLst>
              <a:ext uri="{FF2B5EF4-FFF2-40B4-BE49-F238E27FC236}">
                <a16:creationId xmlns:a16="http://schemas.microsoft.com/office/drawing/2014/main" id="{D9C3E960-B726-457F-8307-CE7F759599B9}"/>
              </a:ext>
            </a:extLst>
          </p:cNvPr>
          <p:cNvSpPr>
            <a:spLocks noGrp="1"/>
          </p:cNvSpPr>
          <p:nvPr>
            <p:ph type="body" sz="quarter" idx="29"/>
          </p:nvPr>
        </p:nvSpPr>
        <p:spPr>
          <a:xfrm>
            <a:off x="374761" y="2653022"/>
            <a:ext cx="4353730" cy="1300433"/>
          </a:xfrm>
        </p:spPr>
        <p:txBody>
          <a:bodyPr lIns="0">
            <a:noAutofit/>
          </a:bodyPr>
          <a:lstStyle>
            <a:lvl1pPr marL="0" indent="0">
              <a:lnSpc>
                <a:spcPct val="100000"/>
              </a:lnSpc>
              <a:spcBef>
                <a:spcPts val="0"/>
              </a:spcBef>
              <a:spcAft>
                <a:spcPts val="600"/>
              </a:spcAft>
              <a:buNone/>
              <a:defRPr sz="900"/>
            </a:lvl1pPr>
          </a:lstStyle>
          <a:p>
            <a:pPr lvl="0"/>
            <a:endParaRPr lang="en-US" dirty="0"/>
          </a:p>
        </p:txBody>
      </p:sp>
      <p:sp>
        <p:nvSpPr>
          <p:cNvPr id="34" name="Picture Placeholder 10">
            <a:extLst>
              <a:ext uri="{FF2B5EF4-FFF2-40B4-BE49-F238E27FC236}">
                <a16:creationId xmlns:a16="http://schemas.microsoft.com/office/drawing/2014/main" id="{20F91F25-C3A2-47A2-BA50-A44506F23AD4}"/>
              </a:ext>
            </a:extLst>
          </p:cNvPr>
          <p:cNvSpPr>
            <a:spLocks noGrp="1"/>
          </p:cNvSpPr>
          <p:nvPr>
            <p:ph type="pic" sz="quarter" idx="30"/>
          </p:nvPr>
        </p:nvSpPr>
        <p:spPr>
          <a:xfrm>
            <a:off x="5942912" y="257349"/>
            <a:ext cx="2962656" cy="2798064"/>
          </a:xfrm>
        </p:spPr>
        <p:txBody>
          <a:bodyPr/>
          <a:lstStyle>
            <a:lvl1pPr marL="0" indent="0" algn="r">
              <a:buFontTx/>
              <a:buNone/>
              <a:defRPr>
                <a:solidFill>
                  <a:schemeClr val="accent6"/>
                </a:solidFill>
              </a:defRPr>
            </a:lvl1pPr>
          </a:lstStyle>
          <a:p>
            <a:endParaRPr lang="en-US" dirty="0"/>
          </a:p>
        </p:txBody>
      </p:sp>
      <p:sp>
        <p:nvSpPr>
          <p:cNvPr id="4" name="Text Placeholder 3">
            <a:extLst>
              <a:ext uri="{FF2B5EF4-FFF2-40B4-BE49-F238E27FC236}">
                <a16:creationId xmlns:a16="http://schemas.microsoft.com/office/drawing/2014/main" id="{9C4A2B22-8621-4EBF-B1FB-5B29BC432F8F}"/>
              </a:ext>
            </a:extLst>
          </p:cNvPr>
          <p:cNvSpPr>
            <a:spLocks noGrp="1"/>
          </p:cNvSpPr>
          <p:nvPr>
            <p:ph type="body" sz="quarter" idx="31"/>
          </p:nvPr>
        </p:nvSpPr>
        <p:spPr>
          <a:xfrm>
            <a:off x="374601" y="4184674"/>
            <a:ext cx="4037204" cy="230832"/>
          </a:xfrm>
        </p:spPr>
        <p:txBody>
          <a:bodyPr lIns="0" anchor="b">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
        <p:nvSpPr>
          <p:cNvPr id="15" name="Text Placeholder 3">
            <a:extLst>
              <a:ext uri="{FF2B5EF4-FFF2-40B4-BE49-F238E27FC236}">
                <a16:creationId xmlns:a16="http://schemas.microsoft.com/office/drawing/2014/main" id="{58A87BD4-8881-4BE5-8449-88BD9C97094E}"/>
              </a:ext>
            </a:extLst>
          </p:cNvPr>
          <p:cNvSpPr>
            <a:spLocks noGrp="1"/>
          </p:cNvSpPr>
          <p:nvPr>
            <p:ph type="body" sz="quarter" idx="32"/>
          </p:nvPr>
        </p:nvSpPr>
        <p:spPr>
          <a:xfrm>
            <a:off x="388147" y="4481010"/>
            <a:ext cx="4037204" cy="1792115"/>
          </a:xfrm>
        </p:spPr>
        <p:txBody>
          <a:bodyPr lIns="0">
            <a:noAutofit/>
          </a:bodyPr>
          <a:lstStyle>
            <a:lvl1pPr marL="171450" indent="-171450">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18" name="Text Placeholder 3">
            <a:extLst>
              <a:ext uri="{FF2B5EF4-FFF2-40B4-BE49-F238E27FC236}">
                <a16:creationId xmlns:a16="http://schemas.microsoft.com/office/drawing/2014/main" id="{D92E8A4A-4E38-48CD-BAB3-54F5A13D0B2A}"/>
              </a:ext>
            </a:extLst>
          </p:cNvPr>
          <p:cNvSpPr>
            <a:spLocks noGrp="1"/>
          </p:cNvSpPr>
          <p:nvPr>
            <p:ph type="body" sz="quarter" idx="35"/>
          </p:nvPr>
        </p:nvSpPr>
        <p:spPr>
          <a:xfrm>
            <a:off x="380999" y="2337681"/>
            <a:ext cx="4347491" cy="230832"/>
          </a:xfrm>
        </p:spPr>
        <p:txBody>
          <a:bodyPr wrap="square" lIns="0" anchor="b" anchorCtr="0">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
        <p:nvSpPr>
          <p:cNvPr id="12" name="Text Placeholder 45">
            <a:extLst>
              <a:ext uri="{FF2B5EF4-FFF2-40B4-BE49-F238E27FC236}">
                <a16:creationId xmlns:a16="http://schemas.microsoft.com/office/drawing/2014/main" id="{1BFF486B-C5F3-49D5-A7B8-4F64F5AB3924}"/>
              </a:ext>
            </a:extLst>
          </p:cNvPr>
          <p:cNvSpPr>
            <a:spLocks noGrp="1"/>
          </p:cNvSpPr>
          <p:nvPr>
            <p:ph type="body" sz="quarter" idx="27"/>
          </p:nvPr>
        </p:nvSpPr>
        <p:spPr>
          <a:xfrm>
            <a:off x="366134" y="599732"/>
            <a:ext cx="4713287" cy="430887"/>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0" spc="200" baseline="0">
                <a:solidFill>
                  <a:srgbClr val="1F4D64"/>
                </a:solidFill>
              </a:defRPr>
            </a:lvl1pPr>
          </a:lstStyle>
          <a:p>
            <a:pPr lvl="0"/>
            <a:endParaRPr lang="en-US" dirty="0"/>
          </a:p>
        </p:txBody>
      </p:sp>
      <p:sp>
        <p:nvSpPr>
          <p:cNvPr id="13" name="Text Placeholder 45">
            <a:extLst>
              <a:ext uri="{FF2B5EF4-FFF2-40B4-BE49-F238E27FC236}">
                <a16:creationId xmlns:a16="http://schemas.microsoft.com/office/drawing/2014/main" id="{BB481E98-72FE-4FF9-A8B9-17459045B948}"/>
              </a:ext>
            </a:extLst>
          </p:cNvPr>
          <p:cNvSpPr>
            <a:spLocks noGrp="1"/>
          </p:cNvSpPr>
          <p:nvPr>
            <p:ph type="body" sz="quarter" idx="25"/>
          </p:nvPr>
        </p:nvSpPr>
        <p:spPr>
          <a:xfrm>
            <a:off x="375114" y="1401310"/>
            <a:ext cx="4704305"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solidFill>
                  <a:schemeClr val="accent1"/>
                </a:solidFill>
              </a:defRPr>
            </a:lvl1pPr>
          </a:lstStyle>
          <a:p>
            <a:pPr lvl="0"/>
            <a:endParaRPr lang="en-US" dirty="0"/>
          </a:p>
        </p:txBody>
      </p:sp>
      <p:sp>
        <p:nvSpPr>
          <p:cNvPr id="14" name="Text Placeholder 45">
            <a:extLst>
              <a:ext uri="{FF2B5EF4-FFF2-40B4-BE49-F238E27FC236}">
                <a16:creationId xmlns:a16="http://schemas.microsoft.com/office/drawing/2014/main" id="{D45E4156-9C0A-414E-8631-7A53FC6A6098}"/>
              </a:ext>
            </a:extLst>
          </p:cNvPr>
          <p:cNvSpPr>
            <a:spLocks noGrp="1"/>
          </p:cNvSpPr>
          <p:nvPr>
            <p:ph type="body" sz="quarter" idx="28"/>
          </p:nvPr>
        </p:nvSpPr>
        <p:spPr>
          <a:xfrm>
            <a:off x="374601" y="1080418"/>
            <a:ext cx="4704819"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5"/>
                </a:solidFill>
              </a:defRPr>
            </a:lvl1pPr>
          </a:lstStyle>
          <a:p>
            <a:pPr lvl="0"/>
            <a:endParaRPr lang="en-US" dirty="0"/>
          </a:p>
        </p:txBody>
      </p:sp>
      <p:sp>
        <p:nvSpPr>
          <p:cNvPr id="16" name="Title 1">
            <a:extLst>
              <a:ext uri="{FF2B5EF4-FFF2-40B4-BE49-F238E27FC236}">
                <a16:creationId xmlns:a16="http://schemas.microsoft.com/office/drawing/2014/main" id="{77E441FF-8AB0-4872-A90C-249247D00EE4}"/>
              </a:ext>
            </a:extLst>
          </p:cNvPr>
          <p:cNvSpPr>
            <a:spLocks noGrp="1"/>
          </p:cNvSpPr>
          <p:nvPr>
            <p:ph type="title"/>
          </p:nvPr>
        </p:nvSpPr>
        <p:spPr>
          <a:xfrm>
            <a:off x="376687" y="343125"/>
            <a:ext cx="4713287" cy="184666"/>
          </a:xfrm>
        </p:spPr>
        <p:txBody>
          <a:bodyPr lIns="0" tIns="0" rIns="0" bIns="0" anchor="ctr" anchorCtr="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308205421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Bio 11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icture Placeholder 10">
            <a:extLst>
              <a:ext uri="{FF2B5EF4-FFF2-40B4-BE49-F238E27FC236}">
                <a16:creationId xmlns:a16="http://schemas.microsoft.com/office/drawing/2014/main" id="{20F91F25-C3A2-47A2-BA50-A44506F23AD4}"/>
              </a:ext>
            </a:extLst>
          </p:cNvPr>
          <p:cNvSpPr>
            <a:spLocks noGrp="1"/>
          </p:cNvSpPr>
          <p:nvPr>
            <p:ph type="pic" sz="quarter" idx="30"/>
          </p:nvPr>
        </p:nvSpPr>
        <p:spPr>
          <a:xfrm>
            <a:off x="5414068" y="1227826"/>
            <a:ext cx="3346704" cy="3172968"/>
          </a:xfrm>
        </p:spPr>
        <p:txBody>
          <a:bodyPr/>
          <a:lstStyle>
            <a:lvl1pPr marL="0" indent="0" algn="r">
              <a:buFontTx/>
              <a:buNone/>
              <a:defRPr>
                <a:solidFill>
                  <a:schemeClr val="bg1"/>
                </a:solidFill>
              </a:defRPr>
            </a:lvl1pPr>
          </a:lstStyle>
          <a:p>
            <a:endParaRPr lang="en-US" dirty="0"/>
          </a:p>
        </p:txBody>
      </p:sp>
      <p:sp>
        <p:nvSpPr>
          <p:cNvPr id="13" name="Text Placeholder 45">
            <a:extLst>
              <a:ext uri="{FF2B5EF4-FFF2-40B4-BE49-F238E27FC236}">
                <a16:creationId xmlns:a16="http://schemas.microsoft.com/office/drawing/2014/main" id="{03F43509-5174-4CA8-9942-A6E6346A9FF8}"/>
              </a:ext>
            </a:extLst>
          </p:cNvPr>
          <p:cNvSpPr>
            <a:spLocks noGrp="1"/>
          </p:cNvSpPr>
          <p:nvPr>
            <p:ph type="body" sz="quarter" idx="27"/>
          </p:nvPr>
        </p:nvSpPr>
        <p:spPr>
          <a:xfrm>
            <a:off x="366134" y="599732"/>
            <a:ext cx="4713287" cy="430887"/>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0" spc="200" baseline="0">
                <a:solidFill>
                  <a:schemeClr val="bg1"/>
                </a:solidFill>
              </a:defRPr>
            </a:lvl1pPr>
          </a:lstStyle>
          <a:p>
            <a:pPr lvl="0"/>
            <a:endParaRPr lang="en-US" dirty="0"/>
          </a:p>
        </p:txBody>
      </p:sp>
      <p:sp>
        <p:nvSpPr>
          <p:cNvPr id="14" name="Text Placeholder 45">
            <a:extLst>
              <a:ext uri="{FF2B5EF4-FFF2-40B4-BE49-F238E27FC236}">
                <a16:creationId xmlns:a16="http://schemas.microsoft.com/office/drawing/2014/main" id="{E8907DDC-956D-4389-9822-ED6AC4A68675}"/>
              </a:ext>
            </a:extLst>
          </p:cNvPr>
          <p:cNvSpPr>
            <a:spLocks noGrp="1"/>
          </p:cNvSpPr>
          <p:nvPr>
            <p:ph type="body" sz="quarter" idx="25"/>
          </p:nvPr>
        </p:nvSpPr>
        <p:spPr>
          <a:xfrm>
            <a:off x="375114" y="1401310"/>
            <a:ext cx="4704305"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solidFill>
                  <a:schemeClr val="bg1"/>
                </a:solidFill>
              </a:defRPr>
            </a:lvl1pPr>
          </a:lstStyle>
          <a:p>
            <a:pPr lvl="0"/>
            <a:endParaRPr lang="en-US" dirty="0"/>
          </a:p>
        </p:txBody>
      </p:sp>
      <p:sp>
        <p:nvSpPr>
          <p:cNvPr id="16" name="Text Placeholder 45">
            <a:extLst>
              <a:ext uri="{FF2B5EF4-FFF2-40B4-BE49-F238E27FC236}">
                <a16:creationId xmlns:a16="http://schemas.microsoft.com/office/drawing/2014/main" id="{63AE7AB6-F1B5-4423-A016-42AE6A8D357B}"/>
              </a:ext>
            </a:extLst>
          </p:cNvPr>
          <p:cNvSpPr>
            <a:spLocks noGrp="1"/>
          </p:cNvSpPr>
          <p:nvPr>
            <p:ph type="body" sz="quarter" idx="28"/>
          </p:nvPr>
        </p:nvSpPr>
        <p:spPr>
          <a:xfrm>
            <a:off x="374601" y="1082070"/>
            <a:ext cx="4704819"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bg1"/>
                </a:solidFill>
              </a:defRPr>
            </a:lvl1pPr>
          </a:lstStyle>
          <a:p>
            <a:pPr lvl="0"/>
            <a:endParaRPr lang="en-US" dirty="0"/>
          </a:p>
        </p:txBody>
      </p:sp>
      <p:sp>
        <p:nvSpPr>
          <p:cNvPr id="17" name="Title 1">
            <a:extLst>
              <a:ext uri="{FF2B5EF4-FFF2-40B4-BE49-F238E27FC236}">
                <a16:creationId xmlns:a16="http://schemas.microsoft.com/office/drawing/2014/main" id="{93C13008-009A-4250-86BA-FC47A58BC5D4}"/>
              </a:ext>
            </a:extLst>
          </p:cNvPr>
          <p:cNvSpPr>
            <a:spLocks noGrp="1"/>
          </p:cNvSpPr>
          <p:nvPr>
            <p:ph type="title"/>
          </p:nvPr>
        </p:nvSpPr>
        <p:spPr>
          <a:xfrm>
            <a:off x="376687" y="343125"/>
            <a:ext cx="4713287" cy="184666"/>
          </a:xfrm>
        </p:spPr>
        <p:txBody>
          <a:bodyPr lIns="0" tIns="0" rIns="0" bIns="0" anchor="ctr" anchorCtr="0">
            <a:noAutofit/>
          </a:bodyPr>
          <a:lstStyle>
            <a:lvl1pPr>
              <a:defRPr sz="1200" b="1">
                <a:solidFill>
                  <a:schemeClr val="accent2"/>
                </a:solidFill>
              </a:defRPr>
            </a:lvl1pPr>
          </a:lstStyle>
          <a:p>
            <a:r>
              <a:rPr lang="en-US"/>
              <a:t>Click to edit Master title style</a:t>
            </a:r>
          </a:p>
        </p:txBody>
      </p:sp>
      <p:sp>
        <p:nvSpPr>
          <p:cNvPr id="12" name="Text Placeholder 43">
            <a:extLst>
              <a:ext uri="{FF2B5EF4-FFF2-40B4-BE49-F238E27FC236}">
                <a16:creationId xmlns:a16="http://schemas.microsoft.com/office/drawing/2014/main" id="{F4869B71-B643-4E14-A07F-0B8245FC0593}"/>
              </a:ext>
            </a:extLst>
          </p:cNvPr>
          <p:cNvSpPr>
            <a:spLocks noGrp="1"/>
          </p:cNvSpPr>
          <p:nvPr>
            <p:ph type="body" sz="quarter" idx="29"/>
          </p:nvPr>
        </p:nvSpPr>
        <p:spPr>
          <a:xfrm>
            <a:off x="374761" y="2653022"/>
            <a:ext cx="4353730" cy="1300433"/>
          </a:xfrm>
        </p:spPr>
        <p:txBody>
          <a:bodyPr lIns="0">
            <a:noAutofit/>
          </a:bodyPr>
          <a:lstStyle>
            <a:lvl1pPr marL="0" indent="0">
              <a:lnSpc>
                <a:spcPct val="100000"/>
              </a:lnSpc>
              <a:spcBef>
                <a:spcPts val="0"/>
              </a:spcBef>
              <a:spcAft>
                <a:spcPts val="600"/>
              </a:spcAft>
              <a:buNone/>
              <a:defRPr sz="900"/>
            </a:lvl1pPr>
          </a:lstStyle>
          <a:p>
            <a:pPr lvl="0"/>
            <a:endParaRPr lang="en-US" dirty="0"/>
          </a:p>
        </p:txBody>
      </p:sp>
      <p:sp>
        <p:nvSpPr>
          <p:cNvPr id="19" name="Text Placeholder 3">
            <a:extLst>
              <a:ext uri="{FF2B5EF4-FFF2-40B4-BE49-F238E27FC236}">
                <a16:creationId xmlns:a16="http://schemas.microsoft.com/office/drawing/2014/main" id="{3EDDE5FE-3802-4F21-95EA-35E6F208DA33}"/>
              </a:ext>
            </a:extLst>
          </p:cNvPr>
          <p:cNvSpPr>
            <a:spLocks noGrp="1"/>
          </p:cNvSpPr>
          <p:nvPr>
            <p:ph type="body" sz="quarter" idx="31"/>
          </p:nvPr>
        </p:nvSpPr>
        <p:spPr>
          <a:xfrm>
            <a:off x="374601" y="4184674"/>
            <a:ext cx="4340342" cy="230832"/>
          </a:xfrm>
        </p:spPr>
        <p:txBody>
          <a:bodyPr wrap="square" lIns="0" anchor="b">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
        <p:nvSpPr>
          <p:cNvPr id="20" name="Text Placeholder 3">
            <a:extLst>
              <a:ext uri="{FF2B5EF4-FFF2-40B4-BE49-F238E27FC236}">
                <a16:creationId xmlns:a16="http://schemas.microsoft.com/office/drawing/2014/main" id="{4A6F6243-C405-4DEC-99F9-EE5726685345}"/>
              </a:ext>
            </a:extLst>
          </p:cNvPr>
          <p:cNvSpPr>
            <a:spLocks noGrp="1"/>
          </p:cNvSpPr>
          <p:nvPr>
            <p:ph type="body" sz="quarter" idx="32"/>
          </p:nvPr>
        </p:nvSpPr>
        <p:spPr>
          <a:xfrm>
            <a:off x="388146" y="4481010"/>
            <a:ext cx="4340343" cy="1792115"/>
          </a:xfrm>
        </p:spPr>
        <p:txBody>
          <a:bodyPr lIns="0">
            <a:noAutofit/>
          </a:bodyPr>
          <a:lstStyle>
            <a:lvl1pPr marL="171450" indent="-171450">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21" name="Text Placeholder 3">
            <a:extLst>
              <a:ext uri="{FF2B5EF4-FFF2-40B4-BE49-F238E27FC236}">
                <a16:creationId xmlns:a16="http://schemas.microsoft.com/office/drawing/2014/main" id="{1991C7CD-16F9-4CE2-A38A-354046C7F761}"/>
              </a:ext>
            </a:extLst>
          </p:cNvPr>
          <p:cNvSpPr>
            <a:spLocks noGrp="1"/>
          </p:cNvSpPr>
          <p:nvPr>
            <p:ph type="body" sz="quarter" idx="35"/>
          </p:nvPr>
        </p:nvSpPr>
        <p:spPr>
          <a:xfrm>
            <a:off x="380999" y="2337681"/>
            <a:ext cx="4347491" cy="230832"/>
          </a:xfrm>
        </p:spPr>
        <p:txBody>
          <a:bodyPr wrap="square" lIns="0" anchor="b" anchorCtr="0">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Tree>
    <p:extLst>
      <p:ext uri="{BB962C8B-B14F-4D97-AF65-F5344CB8AC3E}">
        <p14:creationId xmlns:p14="http://schemas.microsoft.com/office/powerpoint/2010/main" val="404115693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Bio 11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icture Placeholder 10">
            <a:extLst>
              <a:ext uri="{FF2B5EF4-FFF2-40B4-BE49-F238E27FC236}">
                <a16:creationId xmlns:a16="http://schemas.microsoft.com/office/drawing/2014/main" id="{20F91F25-C3A2-47A2-BA50-A44506F23AD4}"/>
              </a:ext>
            </a:extLst>
          </p:cNvPr>
          <p:cNvSpPr>
            <a:spLocks noGrp="1"/>
          </p:cNvSpPr>
          <p:nvPr>
            <p:ph type="pic" sz="quarter" idx="30"/>
          </p:nvPr>
        </p:nvSpPr>
        <p:spPr>
          <a:xfrm>
            <a:off x="5414068" y="1227826"/>
            <a:ext cx="3346704" cy="3172968"/>
          </a:xfrm>
        </p:spPr>
        <p:txBody>
          <a:bodyPr/>
          <a:lstStyle>
            <a:lvl1pPr marL="0" indent="0" algn="r">
              <a:buFontTx/>
              <a:buNone/>
              <a:defRPr>
                <a:solidFill>
                  <a:schemeClr val="accent6"/>
                </a:solidFill>
              </a:defRPr>
            </a:lvl1pPr>
          </a:lstStyle>
          <a:p>
            <a:endParaRPr lang="en-US" dirty="0"/>
          </a:p>
        </p:txBody>
      </p:sp>
      <p:sp>
        <p:nvSpPr>
          <p:cNvPr id="13" name="Text Placeholder 45">
            <a:extLst>
              <a:ext uri="{FF2B5EF4-FFF2-40B4-BE49-F238E27FC236}">
                <a16:creationId xmlns:a16="http://schemas.microsoft.com/office/drawing/2014/main" id="{03F43509-5174-4CA8-9942-A6E6346A9FF8}"/>
              </a:ext>
            </a:extLst>
          </p:cNvPr>
          <p:cNvSpPr>
            <a:spLocks noGrp="1"/>
          </p:cNvSpPr>
          <p:nvPr>
            <p:ph type="body" sz="quarter" idx="27"/>
          </p:nvPr>
        </p:nvSpPr>
        <p:spPr>
          <a:xfrm>
            <a:off x="366134" y="599732"/>
            <a:ext cx="4713287" cy="430887"/>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0" spc="200" baseline="0">
                <a:solidFill>
                  <a:schemeClr val="accent1"/>
                </a:solidFill>
              </a:defRPr>
            </a:lvl1pPr>
          </a:lstStyle>
          <a:p>
            <a:pPr lvl="0"/>
            <a:endParaRPr lang="en-US" dirty="0"/>
          </a:p>
        </p:txBody>
      </p:sp>
      <p:sp>
        <p:nvSpPr>
          <p:cNvPr id="14" name="Text Placeholder 45">
            <a:extLst>
              <a:ext uri="{FF2B5EF4-FFF2-40B4-BE49-F238E27FC236}">
                <a16:creationId xmlns:a16="http://schemas.microsoft.com/office/drawing/2014/main" id="{E8907DDC-956D-4389-9822-ED6AC4A68675}"/>
              </a:ext>
            </a:extLst>
          </p:cNvPr>
          <p:cNvSpPr>
            <a:spLocks noGrp="1"/>
          </p:cNvSpPr>
          <p:nvPr>
            <p:ph type="body" sz="quarter" idx="25"/>
          </p:nvPr>
        </p:nvSpPr>
        <p:spPr>
          <a:xfrm>
            <a:off x="375114" y="1401310"/>
            <a:ext cx="4704305"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solidFill>
                  <a:schemeClr val="accent1"/>
                </a:solidFill>
              </a:defRPr>
            </a:lvl1pPr>
          </a:lstStyle>
          <a:p>
            <a:pPr lvl="0"/>
            <a:endParaRPr lang="en-US" dirty="0"/>
          </a:p>
        </p:txBody>
      </p:sp>
      <p:sp>
        <p:nvSpPr>
          <p:cNvPr id="16" name="Text Placeholder 45">
            <a:extLst>
              <a:ext uri="{FF2B5EF4-FFF2-40B4-BE49-F238E27FC236}">
                <a16:creationId xmlns:a16="http://schemas.microsoft.com/office/drawing/2014/main" id="{63AE7AB6-F1B5-4423-A016-42AE6A8D357B}"/>
              </a:ext>
            </a:extLst>
          </p:cNvPr>
          <p:cNvSpPr>
            <a:spLocks noGrp="1"/>
          </p:cNvSpPr>
          <p:nvPr>
            <p:ph type="body" sz="quarter" idx="28"/>
          </p:nvPr>
        </p:nvSpPr>
        <p:spPr>
          <a:xfrm>
            <a:off x="374601" y="1082070"/>
            <a:ext cx="4704819"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5"/>
                </a:solidFill>
              </a:defRPr>
            </a:lvl1pPr>
          </a:lstStyle>
          <a:p>
            <a:pPr lvl="0"/>
            <a:endParaRPr lang="en-US" dirty="0"/>
          </a:p>
        </p:txBody>
      </p:sp>
      <p:sp>
        <p:nvSpPr>
          <p:cNvPr id="17" name="Title 1">
            <a:extLst>
              <a:ext uri="{FF2B5EF4-FFF2-40B4-BE49-F238E27FC236}">
                <a16:creationId xmlns:a16="http://schemas.microsoft.com/office/drawing/2014/main" id="{93C13008-009A-4250-86BA-FC47A58BC5D4}"/>
              </a:ext>
            </a:extLst>
          </p:cNvPr>
          <p:cNvSpPr>
            <a:spLocks noGrp="1"/>
          </p:cNvSpPr>
          <p:nvPr>
            <p:ph type="title"/>
          </p:nvPr>
        </p:nvSpPr>
        <p:spPr>
          <a:xfrm>
            <a:off x="376687" y="343125"/>
            <a:ext cx="4713287" cy="184666"/>
          </a:xfrm>
        </p:spPr>
        <p:txBody>
          <a:bodyPr lIns="0" tIns="0" rIns="0" bIns="0" anchor="ctr" anchorCtr="0">
            <a:noAutofit/>
          </a:bodyPr>
          <a:lstStyle>
            <a:lvl1pPr>
              <a:defRPr sz="1200" b="1">
                <a:solidFill>
                  <a:schemeClr val="accent2"/>
                </a:solidFill>
              </a:defRPr>
            </a:lvl1pPr>
          </a:lstStyle>
          <a:p>
            <a:r>
              <a:rPr lang="en-US"/>
              <a:t>Click to edit Master title style</a:t>
            </a:r>
          </a:p>
        </p:txBody>
      </p:sp>
      <p:sp>
        <p:nvSpPr>
          <p:cNvPr id="12" name="Text Placeholder 43">
            <a:extLst>
              <a:ext uri="{FF2B5EF4-FFF2-40B4-BE49-F238E27FC236}">
                <a16:creationId xmlns:a16="http://schemas.microsoft.com/office/drawing/2014/main" id="{F4869B71-B643-4E14-A07F-0B8245FC0593}"/>
              </a:ext>
            </a:extLst>
          </p:cNvPr>
          <p:cNvSpPr>
            <a:spLocks noGrp="1"/>
          </p:cNvSpPr>
          <p:nvPr>
            <p:ph type="body" sz="quarter" idx="29"/>
          </p:nvPr>
        </p:nvSpPr>
        <p:spPr>
          <a:xfrm>
            <a:off x="374761" y="2653022"/>
            <a:ext cx="4353730" cy="1300433"/>
          </a:xfrm>
        </p:spPr>
        <p:txBody>
          <a:bodyPr lIns="0">
            <a:noAutofit/>
          </a:bodyPr>
          <a:lstStyle>
            <a:lvl1pPr marL="0" indent="0">
              <a:lnSpc>
                <a:spcPct val="100000"/>
              </a:lnSpc>
              <a:spcBef>
                <a:spcPts val="0"/>
              </a:spcBef>
              <a:spcAft>
                <a:spcPts val="600"/>
              </a:spcAft>
              <a:buNone/>
              <a:defRPr sz="900"/>
            </a:lvl1pPr>
          </a:lstStyle>
          <a:p>
            <a:pPr lvl="0"/>
            <a:endParaRPr lang="en-US" dirty="0"/>
          </a:p>
        </p:txBody>
      </p:sp>
      <p:sp>
        <p:nvSpPr>
          <p:cNvPr id="19" name="Text Placeholder 3">
            <a:extLst>
              <a:ext uri="{FF2B5EF4-FFF2-40B4-BE49-F238E27FC236}">
                <a16:creationId xmlns:a16="http://schemas.microsoft.com/office/drawing/2014/main" id="{3EDDE5FE-3802-4F21-95EA-35E6F208DA33}"/>
              </a:ext>
            </a:extLst>
          </p:cNvPr>
          <p:cNvSpPr>
            <a:spLocks noGrp="1"/>
          </p:cNvSpPr>
          <p:nvPr>
            <p:ph type="body" sz="quarter" idx="31"/>
          </p:nvPr>
        </p:nvSpPr>
        <p:spPr>
          <a:xfrm>
            <a:off x="374601" y="4184674"/>
            <a:ext cx="4340342" cy="230832"/>
          </a:xfrm>
        </p:spPr>
        <p:txBody>
          <a:bodyPr wrap="square" lIns="0" anchor="b">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
        <p:nvSpPr>
          <p:cNvPr id="20" name="Text Placeholder 3">
            <a:extLst>
              <a:ext uri="{FF2B5EF4-FFF2-40B4-BE49-F238E27FC236}">
                <a16:creationId xmlns:a16="http://schemas.microsoft.com/office/drawing/2014/main" id="{4A6F6243-C405-4DEC-99F9-EE5726685345}"/>
              </a:ext>
            </a:extLst>
          </p:cNvPr>
          <p:cNvSpPr>
            <a:spLocks noGrp="1"/>
          </p:cNvSpPr>
          <p:nvPr>
            <p:ph type="body" sz="quarter" idx="32"/>
          </p:nvPr>
        </p:nvSpPr>
        <p:spPr>
          <a:xfrm>
            <a:off x="388146" y="4481010"/>
            <a:ext cx="4340343" cy="1792115"/>
          </a:xfrm>
        </p:spPr>
        <p:txBody>
          <a:bodyPr lIns="0">
            <a:noAutofit/>
          </a:bodyPr>
          <a:lstStyle>
            <a:lvl1pPr marL="171450" indent="-171450">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21" name="Text Placeholder 3">
            <a:extLst>
              <a:ext uri="{FF2B5EF4-FFF2-40B4-BE49-F238E27FC236}">
                <a16:creationId xmlns:a16="http://schemas.microsoft.com/office/drawing/2014/main" id="{1991C7CD-16F9-4CE2-A38A-354046C7F761}"/>
              </a:ext>
            </a:extLst>
          </p:cNvPr>
          <p:cNvSpPr>
            <a:spLocks noGrp="1"/>
          </p:cNvSpPr>
          <p:nvPr>
            <p:ph type="body" sz="quarter" idx="35"/>
          </p:nvPr>
        </p:nvSpPr>
        <p:spPr>
          <a:xfrm>
            <a:off x="380999" y="2337681"/>
            <a:ext cx="4347491" cy="230832"/>
          </a:xfrm>
        </p:spPr>
        <p:txBody>
          <a:bodyPr wrap="square" lIns="0" anchor="b" anchorCtr="0">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Tree>
    <p:extLst>
      <p:ext uri="{BB962C8B-B14F-4D97-AF65-F5344CB8AC3E}">
        <p14:creationId xmlns:p14="http://schemas.microsoft.com/office/powerpoint/2010/main" val="20208383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Bio 12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29" name="Text Placeholder 45">
            <a:extLst>
              <a:ext uri="{FF2B5EF4-FFF2-40B4-BE49-F238E27FC236}">
                <a16:creationId xmlns:a16="http://schemas.microsoft.com/office/drawing/2014/main" id="{AB439483-FD6C-44DB-9E01-07C59F4D655D}"/>
              </a:ext>
            </a:extLst>
          </p:cNvPr>
          <p:cNvSpPr>
            <a:spLocks noGrp="1"/>
          </p:cNvSpPr>
          <p:nvPr>
            <p:ph type="body" sz="quarter" idx="27"/>
          </p:nvPr>
        </p:nvSpPr>
        <p:spPr>
          <a:xfrm>
            <a:off x="373509" y="605157"/>
            <a:ext cx="4086472" cy="276999"/>
          </a:xfrm>
        </p:spPr>
        <p:txBody>
          <a:bodyPr lIns="0" tIns="0" rIns="0" bIns="0" anchor="t"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1" spc="200" baseline="0">
                <a:solidFill>
                  <a:schemeClr val="bg1"/>
                </a:solidFill>
              </a:defRPr>
            </a:lvl1pPr>
          </a:lstStyle>
          <a:p>
            <a:pPr lvl="0"/>
            <a:endParaRPr lang="en-US" dirty="0"/>
          </a:p>
        </p:txBody>
      </p:sp>
      <p:sp>
        <p:nvSpPr>
          <p:cNvPr id="15" name="Text Placeholder 3">
            <a:extLst>
              <a:ext uri="{FF2B5EF4-FFF2-40B4-BE49-F238E27FC236}">
                <a16:creationId xmlns:a16="http://schemas.microsoft.com/office/drawing/2014/main" id="{58A87BD4-8881-4BE5-8449-88BD9C97094E}"/>
              </a:ext>
            </a:extLst>
          </p:cNvPr>
          <p:cNvSpPr>
            <a:spLocks noGrp="1"/>
          </p:cNvSpPr>
          <p:nvPr>
            <p:ph type="body" sz="quarter" idx="32"/>
          </p:nvPr>
        </p:nvSpPr>
        <p:spPr>
          <a:xfrm>
            <a:off x="388080" y="4725848"/>
            <a:ext cx="1825129" cy="369332"/>
          </a:xfrm>
        </p:spPr>
        <p:txBody>
          <a:bodyPr lIns="0">
            <a:spAutoFit/>
          </a:bodyPr>
          <a:lstStyle>
            <a:lvl1pPr marL="0" indent="0">
              <a:lnSpc>
                <a:spcPct val="100000"/>
              </a:lnSpc>
              <a:spcBef>
                <a:spcPts val="0"/>
              </a:spcBef>
              <a:buClr>
                <a:srgbClr val="F46462"/>
              </a:buClr>
              <a:buFontTx/>
              <a:buNone/>
              <a:defRPr b="0">
                <a:solidFill>
                  <a:schemeClr val="tx1"/>
                </a:solidFill>
              </a:defRPr>
            </a:lvl1pPr>
            <a:lvl2pPr marL="457200" indent="0">
              <a:buNone/>
              <a:defRPr/>
            </a:lvl2pPr>
          </a:lstStyle>
          <a:p>
            <a:pPr lvl="0"/>
            <a:endParaRPr lang="en-US" dirty="0"/>
          </a:p>
          <a:p>
            <a:pPr lvl="0"/>
            <a:endParaRPr lang="en-US" dirty="0"/>
          </a:p>
        </p:txBody>
      </p:sp>
      <p:sp>
        <p:nvSpPr>
          <p:cNvPr id="18" name="Text Placeholder 3">
            <a:extLst>
              <a:ext uri="{FF2B5EF4-FFF2-40B4-BE49-F238E27FC236}">
                <a16:creationId xmlns:a16="http://schemas.microsoft.com/office/drawing/2014/main" id="{D92E8A4A-4E38-48CD-BAB3-54F5A13D0B2A}"/>
              </a:ext>
            </a:extLst>
          </p:cNvPr>
          <p:cNvSpPr>
            <a:spLocks noGrp="1"/>
          </p:cNvSpPr>
          <p:nvPr>
            <p:ph type="body" sz="quarter" idx="35"/>
          </p:nvPr>
        </p:nvSpPr>
        <p:spPr>
          <a:xfrm>
            <a:off x="384476" y="3461765"/>
            <a:ext cx="1828800" cy="222601"/>
          </a:xfrm>
        </p:spPr>
        <p:txBody>
          <a:bodyPr lIns="0" anchor="ctr">
            <a:noAutofit/>
          </a:bodyPr>
          <a:lstStyle>
            <a:lvl1pPr marL="0" indent="0">
              <a:lnSpc>
                <a:spcPct val="100000"/>
              </a:lnSpc>
              <a:spcBef>
                <a:spcPts val="0"/>
              </a:spcBef>
              <a:buFont typeface="Arial" panose="020B0604020202020204" pitchFamily="34" charset="0"/>
              <a:buNone/>
              <a:defRPr sz="1100" b="0">
                <a:solidFill>
                  <a:schemeClr val="accent2"/>
                </a:solidFill>
              </a:defRPr>
            </a:lvl1pPr>
            <a:lvl2pPr marL="457200" indent="0">
              <a:buNone/>
              <a:defRPr/>
            </a:lvl2pPr>
          </a:lstStyle>
          <a:p>
            <a:pPr lvl="0"/>
            <a:endParaRPr lang="en-US" dirty="0"/>
          </a:p>
        </p:txBody>
      </p:sp>
      <p:sp>
        <p:nvSpPr>
          <p:cNvPr id="16" name="Picture Placeholder 3">
            <a:extLst>
              <a:ext uri="{FF2B5EF4-FFF2-40B4-BE49-F238E27FC236}">
                <a16:creationId xmlns:a16="http://schemas.microsoft.com/office/drawing/2014/main" id="{11B876C2-D53B-4000-AD86-FF8E3EA4EAE5}"/>
              </a:ext>
            </a:extLst>
          </p:cNvPr>
          <p:cNvSpPr>
            <a:spLocks noGrp="1"/>
          </p:cNvSpPr>
          <p:nvPr>
            <p:ph type="pic" sz="quarter" idx="36"/>
          </p:nvPr>
        </p:nvSpPr>
        <p:spPr>
          <a:xfrm>
            <a:off x="384476" y="1525588"/>
            <a:ext cx="1828800" cy="1755648"/>
          </a:xfrm>
        </p:spPr>
        <p:txBody>
          <a:bodyPr/>
          <a:lstStyle>
            <a:lvl1pPr marL="0" indent="0">
              <a:buFontTx/>
              <a:buNone/>
              <a:defRPr>
                <a:solidFill>
                  <a:schemeClr val="bg1"/>
                </a:solidFill>
              </a:defRPr>
            </a:lvl1pPr>
          </a:lstStyle>
          <a:p>
            <a:endParaRPr lang="en-US" dirty="0"/>
          </a:p>
        </p:txBody>
      </p:sp>
      <p:sp>
        <p:nvSpPr>
          <p:cNvPr id="21" name="Picture Placeholder 3">
            <a:extLst>
              <a:ext uri="{FF2B5EF4-FFF2-40B4-BE49-F238E27FC236}">
                <a16:creationId xmlns:a16="http://schemas.microsoft.com/office/drawing/2014/main" id="{147311F0-5DF8-4F46-903B-928A6683BBB1}"/>
              </a:ext>
            </a:extLst>
          </p:cNvPr>
          <p:cNvSpPr>
            <a:spLocks noGrp="1"/>
          </p:cNvSpPr>
          <p:nvPr>
            <p:ph type="pic" sz="quarter" idx="37"/>
          </p:nvPr>
        </p:nvSpPr>
        <p:spPr>
          <a:xfrm>
            <a:off x="2568196" y="1525588"/>
            <a:ext cx="1828800" cy="1755648"/>
          </a:xfrm>
        </p:spPr>
        <p:txBody>
          <a:bodyPr/>
          <a:lstStyle>
            <a:lvl1pPr marL="0" indent="0">
              <a:buFontTx/>
              <a:buNone/>
              <a:defRPr>
                <a:solidFill>
                  <a:schemeClr val="bg1"/>
                </a:solidFill>
              </a:defRPr>
            </a:lvl1pPr>
          </a:lstStyle>
          <a:p>
            <a:endParaRPr lang="en-US" dirty="0"/>
          </a:p>
        </p:txBody>
      </p:sp>
      <p:sp>
        <p:nvSpPr>
          <p:cNvPr id="22" name="Picture Placeholder 3">
            <a:extLst>
              <a:ext uri="{FF2B5EF4-FFF2-40B4-BE49-F238E27FC236}">
                <a16:creationId xmlns:a16="http://schemas.microsoft.com/office/drawing/2014/main" id="{D2614D7F-E0CE-4AFF-8653-AB9D495F99BB}"/>
              </a:ext>
            </a:extLst>
          </p:cNvPr>
          <p:cNvSpPr>
            <a:spLocks noGrp="1"/>
          </p:cNvSpPr>
          <p:nvPr>
            <p:ph type="pic" sz="quarter" idx="38"/>
          </p:nvPr>
        </p:nvSpPr>
        <p:spPr>
          <a:xfrm>
            <a:off x="4751916" y="1525588"/>
            <a:ext cx="1828800" cy="1755648"/>
          </a:xfrm>
        </p:spPr>
        <p:txBody>
          <a:bodyPr/>
          <a:lstStyle>
            <a:lvl1pPr marL="0" indent="0">
              <a:buFontTx/>
              <a:buNone/>
              <a:defRPr>
                <a:solidFill>
                  <a:schemeClr val="bg1"/>
                </a:solidFill>
              </a:defRPr>
            </a:lvl1pPr>
          </a:lstStyle>
          <a:p>
            <a:endParaRPr lang="en-US" dirty="0"/>
          </a:p>
        </p:txBody>
      </p:sp>
      <p:sp>
        <p:nvSpPr>
          <p:cNvPr id="23" name="Picture Placeholder 3">
            <a:extLst>
              <a:ext uri="{FF2B5EF4-FFF2-40B4-BE49-F238E27FC236}">
                <a16:creationId xmlns:a16="http://schemas.microsoft.com/office/drawing/2014/main" id="{C19E797D-1278-4937-B885-5B9BB110A5AF}"/>
              </a:ext>
            </a:extLst>
          </p:cNvPr>
          <p:cNvSpPr>
            <a:spLocks noGrp="1"/>
          </p:cNvSpPr>
          <p:nvPr>
            <p:ph type="pic" sz="quarter" idx="39"/>
          </p:nvPr>
        </p:nvSpPr>
        <p:spPr>
          <a:xfrm>
            <a:off x="6935637" y="1525588"/>
            <a:ext cx="1828800" cy="1755648"/>
          </a:xfrm>
        </p:spPr>
        <p:txBody>
          <a:bodyPr/>
          <a:lstStyle>
            <a:lvl1pPr marL="0" indent="0">
              <a:buFontTx/>
              <a:buNone/>
              <a:defRPr>
                <a:solidFill>
                  <a:schemeClr val="bg1"/>
                </a:solidFill>
              </a:defRPr>
            </a:lvl1pPr>
          </a:lstStyle>
          <a:p>
            <a:endParaRPr lang="en-US" dirty="0"/>
          </a:p>
        </p:txBody>
      </p:sp>
      <p:sp>
        <p:nvSpPr>
          <p:cNvPr id="32" name="Text Placeholder 3">
            <a:extLst>
              <a:ext uri="{FF2B5EF4-FFF2-40B4-BE49-F238E27FC236}">
                <a16:creationId xmlns:a16="http://schemas.microsoft.com/office/drawing/2014/main" id="{1B2810C0-5D8C-4A5C-AF5B-99F91B193FF8}"/>
              </a:ext>
            </a:extLst>
          </p:cNvPr>
          <p:cNvSpPr>
            <a:spLocks noGrp="1"/>
          </p:cNvSpPr>
          <p:nvPr>
            <p:ph type="body" sz="quarter" idx="43"/>
          </p:nvPr>
        </p:nvSpPr>
        <p:spPr>
          <a:xfrm>
            <a:off x="384476" y="3717264"/>
            <a:ext cx="1828800" cy="160094"/>
          </a:xfrm>
        </p:spPr>
        <p:txBody>
          <a:bodyPr lIns="0" anchor="ctr">
            <a:noAutofit/>
          </a:bodyPr>
          <a:lstStyle>
            <a:lvl1pPr marL="0" indent="0">
              <a:lnSpc>
                <a:spcPct val="100000"/>
              </a:lnSpc>
              <a:spcBef>
                <a:spcPts val="0"/>
              </a:spcBef>
              <a:buFont typeface="Arial" panose="020B0604020202020204" pitchFamily="34" charset="0"/>
              <a:buNone/>
              <a:defRPr sz="900" b="1">
                <a:solidFill>
                  <a:schemeClr val="accent1"/>
                </a:solidFill>
              </a:defRPr>
            </a:lvl1pPr>
            <a:lvl2pPr marL="457200" indent="0">
              <a:buNone/>
              <a:defRPr/>
            </a:lvl2pPr>
          </a:lstStyle>
          <a:p>
            <a:pPr lvl="0"/>
            <a:endParaRPr lang="en-US" dirty="0"/>
          </a:p>
        </p:txBody>
      </p:sp>
      <p:sp>
        <p:nvSpPr>
          <p:cNvPr id="35" name="Text Placeholder 3">
            <a:extLst>
              <a:ext uri="{FF2B5EF4-FFF2-40B4-BE49-F238E27FC236}">
                <a16:creationId xmlns:a16="http://schemas.microsoft.com/office/drawing/2014/main" id="{AB2FCC12-C17B-4E80-BAD6-1D36812D9DED}"/>
              </a:ext>
            </a:extLst>
          </p:cNvPr>
          <p:cNvSpPr>
            <a:spLocks noGrp="1"/>
          </p:cNvSpPr>
          <p:nvPr>
            <p:ph type="body" sz="quarter" idx="44"/>
          </p:nvPr>
        </p:nvSpPr>
        <p:spPr>
          <a:xfrm>
            <a:off x="384476" y="4035213"/>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36" name="Text Placeholder 3">
            <a:extLst>
              <a:ext uri="{FF2B5EF4-FFF2-40B4-BE49-F238E27FC236}">
                <a16:creationId xmlns:a16="http://schemas.microsoft.com/office/drawing/2014/main" id="{3D85CB1D-F9D3-47DF-A1D9-3C514F6DE098}"/>
              </a:ext>
            </a:extLst>
          </p:cNvPr>
          <p:cNvSpPr>
            <a:spLocks noGrp="1"/>
          </p:cNvSpPr>
          <p:nvPr>
            <p:ph type="body" sz="quarter" idx="45"/>
          </p:nvPr>
        </p:nvSpPr>
        <p:spPr>
          <a:xfrm>
            <a:off x="384476" y="4230803"/>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37" name="Text Placeholder 3">
            <a:extLst>
              <a:ext uri="{FF2B5EF4-FFF2-40B4-BE49-F238E27FC236}">
                <a16:creationId xmlns:a16="http://schemas.microsoft.com/office/drawing/2014/main" id="{2E45DEB3-E646-4877-9DE3-2B5A20A18093}"/>
              </a:ext>
            </a:extLst>
          </p:cNvPr>
          <p:cNvSpPr>
            <a:spLocks noGrp="1"/>
          </p:cNvSpPr>
          <p:nvPr>
            <p:ph type="body" sz="quarter" idx="46"/>
          </p:nvPr>
        </p:nvSpPr>
        <p:spPr>
          <a:xfrm>
            <a:off x="384476" y="4426392"/>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39" name="Text Placeholder 3">
            <a:extLst>
              <a:ext uri="{FF2B5EF4-FFF2-40B4-BE49-F238E27FC236}">
                <a16:creationId xmlns:a16="http://schemas.microsoft.com/office/drawing/2014/main" id="{1BDBAF5C-D932-42EC-9998-2C0E6FE3703A}"/>
              </a:ext>
            </a:extLst>
          </p:cNvPr>
          <p:cNvSpPr>
            <a:spLocks noGrp="1"/>
          </p:cNvSpPr>
          <p:nvPr>
            <p:ph type="body" sz="quarter" idx="47"/>
          </p:nvPr>
        </p:nvSpPr>
        <p:spPr>
          <a:xfrm>
            <a:off x="6930724" y="4724823"/>
            <a:ext cx="1825129" cy="369332"/>
          </a:xfrm>
        </p:spPr>
        <p:txBody>
          <a:bodyPr lIns="0">
            <a:spAutoFit/>
          </a:bodyPr>
          <a:lstStyle>
            <a:lvl1pPr marL="0" indent="0">
              <a:lnSpc>
                <a:spcPct val="100000"/>
              </a:lnSpc>
              <a:spcBef>
                <a:spcPts val="0"/>
              </a:spcBef>
              <a:buClr>
                <a:srgbClr val="F46462"/>
              </a:buClr>
              <a:buFontTx/>
              <a:buNone/>
              <a:defRPr b="0">
                <a:solidFill>
                  <a:schemeClr val="tx1"/>
                </a:solidFill>
              </a:defRPr>
            </a:lvl1pPr>
            <a:lvl2pPr marL="457200" indent="0">
              <a:buNone/>
              <a:defRPr/>
            </a:lvl2pPr>
          </a:lstStyle>
          <a:p>
            <a:pPr lvl="0"/>
            <a:endParaRPr lang="en-US" dirty="0"/>
          </a:p>
          <a:p>
            <a:pPr lvl="0"/>
            <a:endParaRPr lang="en-US" dirty="0"/>
          </a:p>
        </p:txBody>
      </p:sp>
      <p:sp>
        <p:nvSpPr>
          <p:cNvPr id="40" name="Text Placeholder 3">
            <a:extLst>
              <a:ext uri="{FF2B5EF4-FFF2-40B4-BE49-F238E27FC236}">
                <a16:creationId xmlns:a16="http://schemas.microsoft.com/office/drawing/2014/main" id="{99A19854-906F-4A78-9749-7BCB291E84E4}"/>
              </a:ext>
            </a:extLst>
          </p:cNvPr>
          <p:cNvSpPr>
            <a:spLocks noGrp="1"/>
          </p:cNvSpPr>
          <p:nvPr>
            <p:ph type="body" sz="quarter" idx="48"/>
          </p:nvPr>
        </p:nvSpPr>
        <p:spPr>
          <a:xfrm>
            <a:off x="6927120" y="3460740"/>
            <a:ext cx="1828800" cy="222601"/>
          </a:xfrm>
        </p:spPr>
        <p:txBody>
          <a:bodyPr lIns="0" anchor="ctr">
            <a:noAutofit/>
          </a:bodyPr>
          <a:lstStyle>
            <a:lvl1pPr marL="0" indent="0">
              <a:lnSpc>
                <a:spcPct val="100000"/>
              </a:lnSpc>
              <a:spcBef>
                <a:spcPts val="0"/>
              </a:spcBef>
              <a:buFont typeface="Arial" panose="020B0604020202020204" pitchFamily="34" charset="0"/>
              <a:buNone/>
              <a:defRPr sz="1100" b="0">
                <a:solidFill>
                  <a:schemeClr val="accent2"/>
                </a:solidFill>
              </a:defRPr>
            </a:lvl1pPr>
            <a:lvl2pPr marL="457200" indent="0">
              <a:buNone/>
              <a:defRPr/>
            </a:lvl2pPr>
          </a:lstStyle>
          <a:p>
            <a:pPr lvl="0"/>
            <a:endParaRPr lang="en-US" dirty="0"/>
          </a:p>
        </p:txBody>
      </p:sp>
      <p:sp>
        <p:nvSpPr>
          <p:cNvPr id="41" name="Text Placeholder 3">
            <a:extLst>
              <a:ext uri="{FF2B5EF4-FFF2-40B4-BE49-F238E27FC236}">
                <a16:creationId xmlns:a16="http://schemas.microsoft.com/office/drawing/2014/main" id="{EE3A2891-5B61-42F1-AED7-1C8BDF8A6E2A}"/>
              </a:ext>
            </a:extLst>
          </p:cNvPr>
          <p:cNvSpPr>
            <a:spLocks noGrp="1"/>
          </p:cNvSpPr>
          <p:nvPr>
            <p:ph type="body" sz="quarter" idx="49"/>
          </p:nvPr>
        </p:nvSpPr>
        <p:spPr>
          <a:xfrm>
            <a:off x="6927120" y="3716239"/>
            <a:ext cx="1828800" cy="160094"/>
          </a:xfrm>
        </p:spPr>
        <p:txBody>
          <a:bodyPr lIns="0" anchor="ctr">
            <a:noAutofit/>
          </a:bodyPr>
          <a:lstStyle>
            <a:lvl1pPr marL="0" indent="0">
              <a:lnSpc>
                <a:spcPct val="100000"/>
              </a:lnSpc>
              <a:spcBef>
                <a:spcPts val="0"/>
              </a:spcBef>
              <a:buFont typeface="Arial" panose="020B0604020202020204" pitchFamily="34" charset="0"/>
              <a:buNone/>
              <a:defRPr sz="900" b="1">
                <a:solidFill>
                  <a:schemeClr val="accent1"/>
                </a:solidFill>
              </a:defRPr>
            </a:lvl1pPr>
            <a:lvl2pPr marL="457200" indent="0">
              <a:buNone/>
              <a:defRPr/>
            </a:lvl2pPr>
          </a:lstStyle>
          <a:p>
            <a:pPr lvl="0"/>
            <a:endParaRPr lang="en-US" dirty="0"/>
          </a:p>
        </p:txBody>
      </p:sp>
      <p:sp>
        <p:nvSpPr>
          <p:cNvPr id="43" name="Text Placeholder 3">
            <a:extLst>
              <a:ext uri="{FF2B5EF4-FFF2-40B4-BE49-F238E27FC236}">
                <a16:creationId xmlns:a16="http://schemas.microsoft.com/office/drawing/2014/main" id="{16D519CF-78F6-4021-96E7-6598672E396A}"/>
              </a:ext>
            </a:extLst>
          </p:cNvPr>
          <p:cNvSpPr>
            <a:spLocks noGrp="1"/>
          </p:cNvSpPr>
          <p:nvPr>
            <p:ph type="body" sz="quarter" idx="50"/>
          </p:nvPr>
        </p:nvSpPr>
        <p:spPr>
          <a:xfrm>
            <a:off x="6927120" y="4034188"/>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44" name="Text Placeholder 3">
            <a:extLst>
              <a:ext uri="{FF2B5EF4-FFF2-40B4-BE49-F238E27FC236}">
                <a16:creationId xmlns:a16="http://schemas.microsoft.com/office/drawing/2014/main" id="{3977A27A-6BE8-4CC9-8316-E829E8B3672B}"/>
              </a:ext>
            </a:extLst>
          </p:cNvPr>
          <p:cNvSpPr>
            <a:spLocks noGrp="1"/>
          </p:cNvSpPr>
          <p:nvPr>
            <p:ph type="body" sz="quarter" idx="51"/>
          </p:nvPr>
        </p:nvSpPr>
        <p:spPr>
          <a:xfrm>
            <a:off x="6927120" y="4229778"/>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45" name="Text Placeholder 3">
            <a:extLst>
              <a:ext uri="{FF2B5EF4-FFF2-40B4-BE49-F238E27FC236}">
                <a16:creationId xmlns:a16="http://schemas.microsoft.com/office/drawing/2014/main" id="{FF9B68E7-FCCC-4580-B9F0-972CCDE2B5AB}"/>
              </a:ext>
            </a:extLst>
          </p:cNvPr>
          <p:cNvSpPr>
            <a:spLocks noGrp="1"/>
          </p:cNvSpPr>
          <p:nvPr>
            <p:ph type="body" sz="quarter" idx="52"/>
          </p:nvPr>
        </p:nvSpPr>
        <p:spPr>
          <a:xfrm>
            <a:off x="6927120" y="4425367"/>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64" name="Text Placeholder 3">
            <a:extLst>
              <a:ext uri="{FF2B5EF4-FFF2-40B4-BE49-F238E27FC236}">
                <a16:creationId xmlns:a16="http://schemas.microsoft.com/office/drawing/2014/main" id="{C3A785F1-69DB-4247-82ED-2256FBD32F81}"/>
              </a:ext>
            </a:extLst>
          </p:cNvPr>
          <p:cNvSpPr>
            <a:spLocks noGrp="1"/>
          </p:cNvSpPr>
          <p:nvPr>
            <p:ph type="body" sz="quarter" idx="53"/>
          </p:nvPr>
        </p:nvSpPr>
        <p:spPr>
          <a:xfrm>
            <a:off x="4755587" y="4724823"/>
            <a:ext cx="1825129" cy="369332"/>
          </a:xfrm>
        </p:spPr>
        <p:txBody>
          <a:bodyPr lIns="0">
            <a:spAutoFit/>
          </a:bodyPr>
          <a:lstStyle>
            <a:lvl1pPr marL="0" indent="0">
              <a:lnSpc>
                <a:spcPct val="100000"/>
              </a:lnSpc>
              <a:spcBef>
                <a:spcPts val="0"/>
              </a:spcBef>
              <a:buClr>
                <a:srgbClr val="F46462"/>
              </a:buClr>
              <a:buFontTx/>
              <a:buNone/>
              <a:defRPr b="0">
                <a:solidFill>
                  <a:schemeClr val="tx1"/>
                </a:solidFill>
              </a:defRPr>
            </a:lvl1pPr>
            <a:lvl2pPr marL="457200" indent="0">
              <a:buNone/>
              <a:defRPr/>
            </a:lvl2pPr>
          </a:lstStyle>
          <a:p>
            <a:pPr lvl="0"/>
            <a:endParaRPr lang="en-US" dirty="0"/>
          </a:p>
          <a:p>
            <a:pPr lvl="0"/>
            <a:endParaRPr lang="en-US" dirty="0"/>
          </a:p>
        </p:txBody>
      </p:sp>
      <p:sp>
        <p:nvSpPr>
          <p:cNvPr id="65" name="Text Placeholder 3">
            <a:extLst>
              <a:ext uri="{FF2B5EF4-FFF2-40B4-BE49-F238E27FC236}">
                <a16:creationId xmlns:a16="http://schemas.microsoft.com/office/drawing/2014/main" id="{9C7543D0-572D-4558-ABDF-20775AD9D843}"/>
              </a:ext>
            </a:extLst>
          </p:cNvPr>
          <p:cNvSpPr>
            <a:spLocks noGrp="1"/>
          </p:cNvSpPr>
          <p:nvPr>
            <p:ph type="body" sz="quarter" idx="54"/>
          </p:nvPr>
        </p:nvSpPr>
        <p:spPr>
          <a:xfrm>
            <a:off x="4751983" y="3460740"/>
            <a:ext cx="1828800" cy="222601"/>
          </a:xfrm>
        </p:spPr>
        <p:txBody>
          <a:bodyPr lIns="0" anchor="ctr">
            <a:noAutofit/>
          </a:bodyPr>
          <a:lstStyle>
            <a:lvl1pPr marL="0" indent="0">
              <a:lnSpc>
                <a:spcPct val="100000"/>
              </a:lnSpc>
              <a:spcBef>
                <a:spcPts val="0"/>
              </a:spcBef>
              <a:buFont typeface="Arial" panose="020B0604020202020204" pitchFamily="34" charset="0"/>
              <a:buNone/>
              <a:defRPr sz="1100" b="0">
                <a:solidFill>
                  <a:schemeClr val="accent2"/>
                </a:solidFill>
              </a:defRPr>
            </a:lvl1pPr>
            <a:lvl2pPr marL="457200" indent="0">
              <a:buNone/>
              <a:defRPr/>
            </a:lvl2pPr>
          </a:lstStyle>
          <a:p>
            <a:pPr lvl="0"/>
            <a:endParaRPr lang="en-US" dirty="0"/>
          </a:p>
        </p:txBody>
      </p:sp>
      <p:sp>
        <p:nvSpPr>
          <p:cNvPr id="66" name="Text Placeholder 3">
            <a:extLst>
              <a:ext uri="{FF2B5EF4-FFF2-40B4-BE49-F238E27FC236}">
                <a16:creationId xmlns:a16="http://schemas.microsoft.com/office/drawing/2014/main" id="{51C0E57C-1B3E-4A3C-8947-7C8C50B9683E}"/>
              </a:ext>
            </a:extLst>
          </p:cNvPr>
          <p:cNvSpPr>
            <a:spLocks noGrp="1"/>
          </p:cNvSpPr>
          <p:nvPr>
            <p:ph type="body" sz="quarter" idx="55"/>
          </p:nvPr>
        </p:nvSpPr>
        <p:spPr>
          <a:xfrm>
            <a:off x="4751983" y="3716239"/>
            <a:ext cx="1828800" cy="160094"/>
          </a:xfrm>
        </p:spPr>
        <p:txBody>
          <a:bodyPr lIns="0" anchor="ctr">
            <a:noAutofit/>
          </a:bodyPr>
          <a:lstStyle>
            <a:lvl1pPr marL="0" indent="0">
              <a:lnSpc>
                <a:spcPct val="100000"/>
              </a:lnSpc>
              <a:spcBef>
                <a:spcPts val="0"/>
              </a:spcBef>
              <a:buFont typeface="Arial" panose="020B0604020202020204" pitchFamily="34" charset="0"/>
              <a:buNone/>
              <a:defRPr sz="900" b="1">
                <a:solidFill>
                  <a:schemeClr val="accent1"/>
                </a:solidFill>
              </a:defRPr>
            </a:lvl1pPr>
            <a:lvl2pPr marL="457200" indent="0">
              <a:buNone/>
              <a:defRPr/>
            </a:lvl2pPr>
          </a:lstStyle>
          <a:p>
            <a:pPr lvl="0"/>
            <a:endParaRPr lang="en-US" dirty="0"/>
          </a:p>
        </p:txBody>
      </p:sp>
      <p:sp>
        <p:nvSpPr>
          <p:cNvPr id="67" name="Text Placeholder 3">
            <a:extLst>
              <a:ext uri="{FF2B5EF4-FFF2-40B4-BE49-F238E27FC236}">
                <a16:creationId xmlns:a16="http://schemas.microsoft.com/office/drawing/2014/main" id="{FFB14962-86A2-45AB-8063-55E0EE6F2174}"/>
              </a:ext>
            </a:extLst>
          </p:cNvPr>
          <p:cNvSpPr>
            <a:spLocks noGrp="1"/>
          </p:cNvSpPr>
          <p:nvPr>
            <p:ph type="body" sz="quarter" idx="56"/>
          </p:nvPr>
        </p:nvSpPr>
        <p:spPr>
          <a:xfrm>
            <a:off x="4751983" y="4034188"/>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68" name="Text Placeholder 3">
            <a:extLst>
              <a:ext uri="{FF2B5EF4-FFF2-40B4-BE49-F238E27FC236}">
                <a16:creationId xmlns:a16="http://schemas.microsoft.com/office/drawing/2014/main" id="{EED872CA-7142-4A91-9706-20A3BC137D65}"/>
              </a:ext>
            </a:extLst>
          </p:cNvPr>
          <p:cNvSpPr>
            <a:spLocks noGrp="1"/>
          </p:cNvSpPr>
          <p:nvPr>
            <p:ph type="body" sz="quarter" idx="57"/>
          </p:nvPr>
        </p:nvSpPr>
        <p:spPr>
          <a:xfrm>
            <a:off x="4751983" y="4229778"/>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69" name="Text Placeholder 3">
            <a:extLst>
              <a:ext uri="{FF2B5EF4-FFF2-40B4-BE49-F238E27FC236}">
                <a16:creationId xmlns:a16="http://schemas.microsoft.com/office/drawing/2014/main" id="{5FDAA828-CA5F-452D-A722-3618B713FA66}"/>
              </a:ext>
            </a:extLst>
          </p:cNvPr>
          <p:cNvSpPr>
            <a:spLocks noGrp="1"/>
          </p:cNvSpPr>
          <p:nvPr>
            <p:ph type="body" sz="quarter" idx="58"/>
          </p:nvPr>
        </p:nvSpPr>
        <p:spPr>
          <a:xfrm>
            <a:off x="4751983" y="4425367"/>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70" name="Text Placeholder 3">
            <a:extLst>
              <a:ext uri="{FF2B5EF4-FFF2-40B4-BE49-F238E27FC236}">
                <a16:creationId xmlns:a16="http://schemas.microsoft.com/office/drawing/2014/main" id="{D715F4EC-B798-45F6-885E-E6981AB9B46E}"/>
              </a:ext>
            </a:extLst>
          </p:cNvPr>
          <p:cNvSpPr>
            <a:spLocks noGrp="1"/>
          </p:cNvSpPr>
          <p:nvPr>
            <p:ph type="body" sz="quarter" idx="59"/>
          </p:nvPr>
        </p:nvSpPr>
        <p:spPr>
          <a:xfrm>
            <a:off x="2559546" y="4724823"/>
            <a:ext cx="1825129" cy="369332"/>
          </a:xfrm>
        </p:spPr>
        <p:txBody>
          <a:bodyPr lIns="0">
            <a:spAutoFit/>
          </a:bodyPr>
          <a:lstStyle>
            <a:lvl1pPr marL="0" indent="0">
              <a:lnSpc>
                <a:spcPct val="100000"/>
              </a:lnSpc>
              <a:spcBef>
                <a:spcPts val="0"/>
              </a:spcBef>
              <a:buClr>
                <a:srgbClr val="F46462"/>
              </a:buClr>
              <a:buFontTx/>
              <a:buNone/>
              <a:defRPr b="0">
                <a:solidFill>
                  <a:schemeClr val="tx1"/>
                </a:solidFill>
              </a:defRPr>
            </a:lvl1pPr>
            <a:lvl2pPr marL="457200" indent="0">
              <a:buNone/>
              <a:defRPr/>
            </a:lvl2pPr>
          </a:lstStyle>
          <a:p>
            <a:pPr lvl="0"/>
            <a:endParaRPr lang="en-US" dirty="0"/>
          </a:p>
          <a:p>
            <a:pPr lvl="0"/>
            <a:endParaRPr lang="en-US" dirty="0"/>
          </a:p>
        </p:txBody>
      </p:sp>
      <p:sp>
        <p:nvSpPr>
          <p:cNvPr id="71" name="Text Placeholder 3">
            <a:extLst>
              <a:ext uri="{FF2B5EF4-FFF2-40B4-BE49-F238E27FC236}">
                <a16:creationId xmlns:a16="http://schemas.microsoft.com/office/drawing/2014/main" id="{CCBFC1E5-10FC-4936-83BB-27EF59441785}"/>
              </a:ext>
            </a:extLst>
          </p:cNvPr>
          <p:cNvSpPr>
            <a:spLocks noGrp="1"/>
          </p:cNvSpPr>
          <p:nvPr>
            <p:ph type="body" sz="quarter" idx="60"/>
          </p:nvPr>
        </p:nvSpPr>
        <p:spPr>
          <a:xfrm>
            <a:off x="2555942" y="3460740"/>
            <a:ext cx="1828800" cy="222601"/>
          </a:xfrm>
        </p:spPr>
        <p:txBody>
          <a:bodyPr lIns="0" anchor="ctr">
            <a:noAutofit/>
          </a:bodyPr>
          <a:lstStyle>
            <a:lvl1pPr marL="0" indent="0">
              <a:lnSpc>
                <a:spcPct val="100000"/>
              </a:lnSpc>
              <a:spcBef>
                <a:spcPts val="0"/>
              </a:spcBef>
              <a:buFont typeface="Arial" panose="020B0604020202020204" pitchFamily="34" charset="0"/>
              <a:buNone/>
              <a:defRPr sz="1100" b="0">
                <a:solidFill>
                  <a:schemeClr val="accent2"/>
                </a:solidFill>
              </a:defRPr>
            </a:lvl1pPr>
            <a:lvl2pPr marL="457200" indent="0">
              <a:buNone/>
              <a:defRPr/>
            </a:lvl2pPr>
          </a:lstStyle>
          <a:p>
            <a:pPr lvl="0"/>
            <a:endParaRPr lang="en-US" dirty="0"/>
          </a:p>
        </p:txBody>
      </p:sp>
      <p:sp>
        <p:nvSpPr>
          <p:cNvPr id="72" name="Text Placeholder 3">
            <a:extLst>
              <a:ext uri="{FF2B5EF4-FFF2-40B4-BE49-F238E27FC236}">
                <a16:creationId xmlns:a16="http://schemas.microsoft.com/office/drawing/2014/main" id="{6552725E-9F9C-40C7-9051-C16E96E5772B}"/>
              </a:ext>
            </a:extLst>
          </p:cNvPr>
          <p:cNvSpPr>
            <a:spLocks noGrp="1"/>
          </p:cNvSpPr>
          <p:nvPr>
            <p:ph type="body" sz="quarter" idx="61"/>
          </p:nvPr>
        </p:nvSpPr>
        <p:spPr>
          <a:xfrm>
            <a:off x="2555942" y="3716239"/>
            <a:ext cx="1828800" cy="160094"/>
          </a:xfrm>
        </p:spPr>
        <p:txBody>
          <a:bodyPr lIns="0" anchor="ctr">
            <a:noAutofit/>
          </a:bodyPr>
          <a:lstStyle>
            <a:lvl1pPr marL="0" indent="0">
              <a:lnSpc>
                <a:spcPct val="100000"/>
              </a:lnSpc>
              <a:spcBef>
                <a:spcPts val="0"/>
              </a:spcBef>
              <a:buFont typeface="Arial" panose="020B0604020202020204" pitchFamily="34" charset="0"/>
              <a:buNone/>
              <a:defRPr sz="900" b="1">
                <a:solidFill>
                  <a:schemeClr val="accent1"/>
                </a:solidFill>
              </a:defRPr>
            </a:lvl1pPr>
            <a:lvl2pPr marL="457200" indent="0">
              <a:buNone/>
              <a:defRPr/>
            </a:lvl2pPr>
          </a:lstStyle>
          <a:p>
            <a:pPr lvl="0"/>
            <a:endParaRPr lang="en-US" dirty="0"/>
          </a:p>
        </p:txBody>
      </p:sp>
      <p:sp>
        <p:nvSpPr>
          <p:cNvPr id="73" name="Text Placeholder 3">
            <a:extLst>
              <a:ext uri="{FF2B5EF4-FFF2-40B4-BE49-F238E27FC236}">
                <a16:creationId xmlns:a16="http://schemas.microsoft.com/office/drawing/2014/main" id="{0517A51F-AC7D-42B0-A466-559AF949651E}"/>
              </a:ext>
            </a:extLst>
          </p:cNvPr>
          <p:cNvSpPr>
            <a:spLocks noGrp="1"/>
          </p:cNvSpPr>
          <p:nvPr>
            <p:ph type="body" sz="quarter" idx="62"/>
          </p:nvPr>
        </p:nvSpPr>
        <p:spPr>
          <a:xfrm>
            <a:off x="2555942" y="4034188"/>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74" name="Text Placeholder 3">
            <a:extLst>
              <a:ext uri="{FF2B5EF4-FFF2-40B4-BE49-F238E27FC236}">
                <a16:creationId xmlns:a16="http://schemas.microsoft.com/office/drawing/2014/main" id="{63614C46-15A8-48E0-A208-764B4C09A479}"/>
              </a:ext>
            </a:extLst>
          </p:cNvPr>
          <p:cNvSpPr>
            <a:spLocks noGrp="1"/>
          </p:cNvSpPr>
          <p:nvPr>
            <p:ph type="body" sz="quarter" idx="63"/>
          </p:nvPr>
        </p:nvSpPr>
        <p:spPr>
          <a:xfrm>
            <a:off x="2555942" y="4229778"/>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75" name="Text Placeholder 3">
            <a:extLst>
              <a:ext uri="{FF2B5EF4-FFF2-40B4-BE49-F238E27FC236}">
                <a16:creationId xmlns:a16="http://schemas.microsoft.com/office/drawing/2014/main" id="{32309C75-0A42-446E-969A-87247BB2C490}"/>
              </a:ext>
            </a:extLst>
          </p:cNvPr>
          <p:cNvSpPr>
            <a:spLocks noGrp="1"/>
          </p:cNvSpPr>
          <p:nvPr>
            <p:ph type="body" sz="quarter" idx="64"/>
          </p:nvPr>
        </p:nvSpPr>
        <p:spPr>
          <a:xfrm>
            <a:off x="2555942" y="4425367"/>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34" name="Title 1">
            <a:extLst>
              <a:ext uri="{FF2B5EF4-FFF2-40B4-BE49-F238E27FC236}">
                <a16:creationId xmlns:a16="http://schemas.microsoft.com/office/drawing/2014/main" id="{84D0C812-C407-4E19-B49B-FB9971E3DF96}"/>
              </a:ext>
            </a:extLst>
          </p:cNvPr>
          <p:cNvSpPr>
            <a:spLocks noGrp="1"/>
          </p:cNvSpPr>
          <p:nvPr>
            <p:ph type="title"/>
          </p:nvPr>
        </p:nvSpPr>
        <p:spPr>
          <a:xfrm>
            <a:off x="376687" y="343128"/>
            <a:ext cx="4086471" cy="184666"/>
          </a:xfrm>
        </p:spPr>
        <p:txBody>
          <a:bodyPr lIns="0" tIns="0" rIns="0" bIns="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223327396"/>
      </p:ext>
    </p:extLst>
  </p:cSld>
  <p:clrMapOvr>
    <a:masterClrMapping/>
  </p:clrMapOvr>
  <p:extLst>
    <p:ext uri="{DCECCB84-F9BA-43D5-87BE-67443E8EF086}">
      <p15:sldGuideLst xmlns:p15="http://schemas.microsoft.com/office/powerpoint/2012/main">
        <p15:guide id="1" orient="horz" pos="960">
          <p15:clr>
            <a:srgbClr val="A4A3A4"/>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Bio 12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29" name="Text Placeholder 45">
            <a:extLst>
              <a:ext uri="{FF2B5EF4-FFF2-40B4-BE49-F238E27FC236}">
                <a16:creationId xmlns:a16="http://schemas.microsoft.com/office/drawing/2014/main" id="{AB439483-FD6C-44DB-9E01-07C59F4D655D}"/>
              </a:ext>
            </a:extLst>
          </p:cNvPr>
          <p:cNvSpPr>
            <a:spLocks noGrp="1"/>
          </p:cNvSpPr>
          <p:nvPr>
            <p:ph type="body" sz="quarter" idx="27"/>
          </p:nvPr>
        </p:nvSpPr>
        <p:spPr>
          <a:xfrm>
            <a:off x="373509" y="605157"/>
            <a:ext cx="4086472" cy="276999"/>
          </a:xfrm>
        </p:spPr>
        <p:txBody>
          <a:bodyPr lIns="0" tIns="0" rIns="0" bIns="0" anchor="t"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1" spc="200" baseline="0">
                <a:solidFill>
                  <a:schemeClr val="accent1"/>
                </a:solidFill>
              </a:defRPr>
            </a:lvl1pPr>
          </a:lstStyle>
          <a:p>
            <a:pPr lvl="0"/>
            <a:endParaRPr lang="en-US" dirty="0"/>
          </a:p>
        </p:txBody>
      </p:sp>
      <p:sp>
        <p:nvSpPr>
          <p:cNvPr id="15" name="Text Placeholder 3">
            <a:extLst>
              <a:ext uri="{FF2B5EF4-FFF2-40B4-BE49-F238E27FC236}">
                <a16:creationId xmlns:a16="http://schemas.microsoft.com/office/drawing/2014/main" id="{58A87BD4-8881-4BE5-8449-88BD9C97094E}"/>
              </a:ext>
            </a:extLst>
          </p:cNvPr>
          <p:cNvSpPr>
            <a:spLocks noGrp="1"/>
          </p:cNvSpPr>
          <p:nvPr>
            <p:ph type="body" sz="quarter" idx="32"/>
          </p:nvPr>
        </p:nvSpPr>
        <p:spPr>
          <a:xfrm>
            <a:off x="526097" y="5027775"/>
            <a:ext cx="1825129" cy="369332"/>
          </a:xfrm>
        </p:spPr>
        <p:txBody>
          <a:bodyPr lIns="0">
            <a:spAutoFit/>
          </a:bodyPr>
          <a:lstStyle>
            <a:lvl1pPr marL="0" indent="0">
              <a:lnSpc>
                <a:spcPct val="100000"/>
              </a:lnSpc>
              <a:spcBef>
                <a:spcPts val="0"/>
              </a:spcBef>
              <a:buClr>
                <a:srgbClr val="F46462"/>
              </a:buClr>
              <a:buFontTx/>
              <a:buNone/>
              <a:defRPr b="0">
                <a:solidFill>
                  <a:schemeClr val="tx1"/>
                </a:solidFill>
              </a:defRPr>
            </a:lvl1pPr>
            <a:lvl2pPr marL="457200" indent="0">
              <a:buNone/>
              <a:defRPr/>
            </a:lvl2pPr>
          </a:lstStyle>
          <a:p>
            <a:pPr lvl="0"/>
            <a:endParaRPr lang="en-US" dirty="0"/>
          </a:p>
          <a:p>
            <a:pPr lvl="0"/>
            <a:endParaRPr lang="en-US" dirty="0"/>
          </a:p>
        </p:txBody>
      </p:sp>
      <p:sp>
        <p:nvSpPr>
          <p:cNvPr id="18" name="Text Placeholder 3">
            <a:extLst>
              <a:ext uri="{FF2B5EF4-FFF2-40B4-BE49-F238E27FC236}">
                <a16:creationId xmlns:a16="http://schemas.microsoft.com/office/drawing/2014/main" id="{D92E8A4A-4E38-48CD-BAB3-54F5A13D0B2A}"/>
              </a:ext>
            </a:extLst>
          </p:cNvPr>
          <p:cNvSpPr>
            <a:spLocks noGrp="1"/>
          </p:cNvSpPr>
          <p:nvPr>
            <p:ph type="body" sz="quarter" idx="35"/>
          </p:nvPr>
        </p:nvSpPr>
        <p:spPr>
          <a:xfrm>
            <a:off x="522493" y="3763692"/>
            <a:ext cx="1828800" cy="222601"/>
          </a:xfrm>
        </p:spPr>
        <p:txBody>
          <a:bodyPr lIns="0" anchor="ctr">
            <a:noAutofit/>
          </a:bodyPr>
          <a:lstStyle>
            <a:lvl1pPr marL="0" indent="0">
              <a:lnSpc>
                <a:spcPct val="100000"/>
              </a:lnSpc>
              <a:spcBef>
                <a:spcPts val="0"/>
              </a:spcBef>
              <a:buFont typeface="Arial" panose="020B0604020202020204" pitchFamily="34" charset="0"/>
              <a:buNone/>
              <a:defRPr sz="1100" b="0">
                <a:solidFill>
                  <a:schemeClr val="accent2"/>
                </a:solidFill>
              </a:defRPr>
            </a:lvl1pPr>
            <a:lvl2pPr marL="457200" indent="0">
              <a:buNone/>
              <a:defRPr/>
            </a:lvl2pPr>
          </a:lstStyle>
          <a:p>
            <a:pPr lvl="0"/>
            <a:endParaRPr lang="en-US" dirty="0"/>
          </a:p>
        </p:txBody>
      </p:sp>
      <p:sp>
        <p:nvSpPr>
          <p:cNvPr id="16" name="Picture Placeholder 3">
            <a:extLst>
              <a:ext uri="{FF2B5EF4-FFF2-40B4-BE49-F238E27FC236}">
                <a16:creationId xmlns:a16="http://schemas.microsoft.com/office/drawing/2014/main" id="{11B876C2-D53B-4000-AD86-FF8E3EA4EAE5}"/>
              </a:ext>
            </a:extLst>
          </p:cNvPr>
          <p:cNvSpPr>
            <a:spLocks noGrp="1"/>
          </p:cNvSpPr>
          <p:nvPr>
            <p:ph type="pic" sz="quarter" idx="36"/>
          </p:nvPr>
        </p:nvSpPr>
        <p:spPr>
          <a:xfrm>
            <a:off x="384476" y="1525587"/>
            <a:ext cx="1828800" cy="2039111"/>
          </a:xfrm>
        </p:spPr>
        <p:txBody>
          <a:bodyPr/>
          <a:lstStyle>
            <a:lvl1pPr marL="0" indent="0">
              <a:buFontTx/>
              <a:buNone/>
              <a:defRPr>
                <a:solidFill>
                  <a:schemeClr val="accent6"/>
                </a:solidFill>
              </a:defRPr>
            </a:lvl1pPr>
          </a:lstStyle>
          <a:p>
            <a:endParaRPr lang="en-US" dirty="0"/>
          </a:p>
        </p:txBody>
      </p:sp>
      <p:sp>
        <p:nvSpPr>
          <p:cNvPr id="21" name="Picture Placeholder 3">
            <a:extLst>
              <a:ext uri="{FF2B5EF4-FFF2-40B4-BE49-F238E27FC236}">
                <a16:creationId xmlns:a16="http://schemas.microsoft.com/office/drawing/2014/main" id="{147311F0-5DF8-4F46-903B-928A6683BBB1}"/>
              </a:ext>
            </a:extLst>
          </p:cNvPr>
          <p:cNvSpPr>
            <a:spLocks noGrp="1"/>
          </p:cNvSpPr>
          <p:nvPr>
            <p:ph type="pic" sz="quarter" idx="37"/>
          </p:nvPr>
        </p:nvSpPr>
        <p:spPr>
          <a:xfrm>
            <a:off x="2568196" y="1525587"/>
            <a:ext cx="1828800" cy="2039111"/>
          </a:xfrm>
        </p:spPr>
        <p:txBody>
          <a:bodyPr/>
          <a:lstStyle>
            <a:lvl1pPr marL="0" indent="0">
              <a:buFontTx/>
              <a:buNone/>
              <a:defRPr>
                <a:solidFill>
                  <a:schemeClr val="accent6"/>
                </a:solidFill>
              </a:defRPr>
            </a:lvl1pPr>
          </a:lstStyle>
          <a:p>
            <a:endParaRPr lang="en-US" dirty="0"/>
          </a:p>
        </p:txBody>
      </p:sp>
      <p:sp>
        <p:nvSpPr>
          <p:cNvPr id="22" name="Picture Placeholder 3">
            <a:extLst>
              <a:ext uri="{FF2B5EF4-FFF2-40B4-BE49-F238E27FC236}">
                <a16:creationId xmlns:a16="http://schemas.microsoft.com/office/drawing/2014/main" id="{D2614D7F-E0CE-4AFF-8653-AB9D495F99BB}"/>
              </a:ext>
            </a:extLst>
          </p:cNvPr>
          <p:cNvSpPr>
            <a:spLocks noGrp="1"/>
          </p:cNvSpPr>
          <p:nvPr>
            <p:ph type="pic" sz="quarter" idx="38"/>
          </p:nvPr>
        </p:nvSpPr>
        <p:spPr>
          <a:xfrm>
            <a:off x="4751916" y="1525587"/>
            <a:ext cx="1828800" cy="2039111"/>
          </a:xfrm>
        </p:spPr>
        <p:txBody>
          <a:bodyPr/>
          <a:lstStyle>
            <a:lvl1pPr marL="0" indent="0">
              <a:buFontTx/>
              <a:buNone/>
              <a:defRPr>
                <a:solidFill>
                  <a:schemeClr val="accent6"/>
                </a:solidFill>
              </a:defRPr>
            </a:lvl1pPr>
          </a:lstStyle>
          <a:p>
            <a:endParaRPr lang="en-US" dirty="0"/>
          </a:p>
        </p:txBody>
      </p:sp>
      <p:sp>
        <p:nvSpPr>
          <p:cNvPr id="23" name="Picture Placeholder 3">
            <a:extLst>
              <a:ext uri="{FF2B5EF4-FFF2-40B4-BE49-F238E27FC236}">
                <a16:creationId xmlns:a16="http://schemas.microsoft.com/office/drawing/2014/main" id="{C19E797D-1278-4937-B885-5B9BB110A5AF}"/>
              </a:ext>
            </a:extLst>
          </p:cNvPr>
          <p:cNvSpPr>
            <a:spLocks noGrp="1"/>
          </p:cNvSpPr>
          <p:nvPr>
            <p:ph type="pic" sz="quarter" idx="39"/>
          </p:nvPr>
        </p:nvSpPr>
        <p:spPr>
          <a:xfrm>
            <a:off x="6935637" y="1525587"/>
            <a:ext cx="1828800" cy="2039111"/>
          </a:xfrm>
        </p:spPr>
        <p:txBody>
          <a:bodyPr/>
          <a:lstStyle>
            <a:lvl1pPr marL="0" indent="0">
              <a:buFontTx/>
              <a:buNone/>
              <a:defRPr>
                <a:solidFill>
                  <a:schemeClr val="accent6"/>
                </a:solidFill>
              </a:defRPr>
            </a:lvl1pPr>
          </a:lstStyle>
          <a:p>
            <a:endParaRPr lang="en-US" dirty="0"/>
          </a:p>
        </p:txBody>
      </p:sp>
      <p:sp>
        <p:nvSpPr>
          <p:cNvPr id="32" name="Text Placeholder 3">
            <a:extLst>
              <a:ext uri="{FF2B5EF4-FFF2-40B4-BE49-F238E27FC236}">
                <a16:creationId xmlns:a16="http://schemas.microsoft.com/office/drawing/2014/main" id="{1B2810C0-5D8C-4A5C-AF5B-99F91B193FF8}"/>
              </a:ext>
            </a:extLst>
          </p:cNvPr>
          <p:cNvSpPr>
            <a:spLocks noGrp="1"/>
          </p:cNvSpPr>
          <p:nvPr>
            <p:ph type="body" sz="quarter" idx="43"/>
          </p:nvPr>
        </p:nvSpPr>
        <p:spPr>
          <a:xfrm>
            <a:off x="522493" y="4019191"/>
            <a:ext cx="1828800" cy="160094"/>
          </a:xfrm>
        </p:spPr>
        <p:txBody>
          <a:bodyPr lIns="0" anchor="ctr">
            <a:noAutofit/>
          </a:bodyPr>
          <a:lstStyle>
            <a:lvl1pPr marL="0" indent="0">
              <a:lnSpc>
                <a:spcPct val="100000"/>
              </a:lnSpc>
              <a:spcBef>
                <a:spcPts val="0"/>
              </a:spcBef>
              <a:buFont typeface="Arial" panose="020B0604020202020204" pitchFamily="34" charset="0"/>
              <a:buNone/>
              <a:defRPr sz="900" b="1">
                <a:solidFill>
                  <a:schemeClr val="accent1"/>
                </a:solidFill>
              </a:defRPr>
            </a:lvl1pPr>
            <a:lvl2pPr marL="457200" indent="0">
              <a:buNone/>
              <a:defRPr/>
            </a:lvl2pPr>
          </a:lstStyle>
          <a:p>
            <a:pPr lvl="0"/>
            <a:endParaRPr lang="en-US" dirty="0"/>
          </a:p>
        </p:txBody>
      </p:sp>
      <p:sp>
        <p:nvSpPr>
          <p:cNvPr id="35" name="Text Placeholder 3">
            <a:extLst>
              <a:ext uri="{FF2B5EF4-FFF2-40B4-BE49-F238E27FC236}">
                <a16:creationId xmlns:a16="http://schemas.microsoft.com/office/drawing/2014/main" id="{AB2FCC12-C17B-4E80-BAD6-1D36812D9DED}"/>
              </a:ext>
            </a:extLst>
          </p:cNvPr>
          <p:cNvSpPr>
            <a:spLocks noGrp="1"/>
          </p:cNvSpPr>
          <p:nvPr>
            <p:ph type="body" sz="quarter" idx="44"/>
          </p:nvPr>
        </p:nvSpPr>
        <p:spPr>
          <a:xfrm>
            <a:off x="522493" y="4337140"/>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36" name="Text Placeholder 3">
            <a:extLst>
              <a:ext uri="{FF2B5EF4-FFF2-40B4-BE49-F238E27FC236}">
                <a16:creationId xmlns:a16="http://schemas.microsoft.com/office/drawing/2014/main" id="{3D85CB1D-F9D3-47DF-A1D9-3C514F6DE098}"/>
              </a:ext>
            </a:extLst>
          </p:cNvPr>
          <p:cNvSpPr>
            <a:spLocks noGrp="1"/>
          </p:cNvSpPr>
          <p:nvPr>
            <p:ph type="body" sz="quarter" idx="45"/>
          </p:nvPr>
        </p:nvSpPr>
        <p:spPr>
          <a:xfrm>
            <a:off x="522493" y="4532730"/>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37" name="Text Placeholder 3">
            <a:extLst>
              <a:ext uri="{FF2B5EF4-FFF2-40B4-BE49-F238E27FC236}">
                <a16:creationId xmlns:a16="http://schemas.microsoft.com/office/drawing/2014/main" id="{2E45DEB3-E646-4877-9DE3-2B5A20A18093}"/>
              </a:ext>
            </a:extLst>
          </p:cNvPr>
          <p:cNvSpPr>
            <a:spLocks noGrp="1"/>
          </p:cNvSpPr>
          <p:nvPr>
            <p:ph type="body" sz="quarter" idx="46"/>
          </p:nvPr>
        </p:nvSpPr>
        <p:spPr>
          <a:xfrm>
            <a:off x="522493" y="4728319"/>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39" name="Text Placeholder 3">
            <a:extLst>
              <a:ext uri="{FF2B5EF4-FFF2-40B4-BE49-F238E27FC236}">
                <a16:creationId xmlns:a16="http://schemas.microsoft.com/office/drawing/2014/main" id="{1BDBAF5C-D932-42EC-9998-2C0E6FE3703A}"/>
              </a:ext>
            </a:extLst>
          </p:cNvPr>
          <p:cNvSpPr>
            <a:spLocks noGrp="1"/>
          </p:cNvSpPr>
          <p:nvPr>
            <p:ph type="body" sz="quarter" idx="47"/>
          </p:nvPr>
        </p:nvSpPr>
        <p:spPr>
          <a:xfrm>
            <a:off x="7068741" y="5026750"/>
            <a:ext cx="1721715" cy="369332"/>
          </a:xfrm>
        </p:spPr>
        <p:txBody>
          <a:bodyPr wrap="square" lIns="0">
            <a:spAutoFit/>
          </a:bodyPr>
          <a:lstStyle>
            <a:lvl1pPr marL="0" indent="0">
              <a:lnSpc>
                <a:spcPct val="100000"/>
              </a:lnSpc>
              <a:spcBef>
                <a:spcPts val="0"/>
              </a:spcBef>
              <a:buClr>
                <a:srgbClr val="F46462"/>
              </a:buClr>
              <a:buFontTx/>
              <a:buNone/>
              <a:defRPr b="0">
                <a:solidFill>
                  <a:schemeClr val="tx1"/>
                </a:solidFill>
              </a:defRPr>
            </a:lvl1pPr>
            <a:lvl2pPr marL="457200" indent="0">
              <a:buNone/>
              <a:defRPr/>
            </a:lvl2pPr>
          </a:lstStyle>
          <a:p>
            <a:pPr lvl="0"/>
            <a:endParaRPr lang="en-US" dirty="0"/>
          </a:p>
          <a:p>
            <a:pPr lvl="0"/>
            <a:endParaRPr lang="en-US" dirty="0"/>
          </a:p>
        </p:txBody>
      </p:sp>
      <p:sp>
        <p:nvSpPr>
          <p:cNvPr id="40" name="Text Placeholder 3">
            <a:extLst>
              <a:ext uri="{FF2B5EF4-FFF2-40B4-BE49-F238E27FC236}">
                <a16:creationId xmlns:a16="http://schemas.microsoft.com/office/drawing/2014/main" id="{99A19854-906F-4A78-9749-7BCB291E84E4}"/>
              </a:ext>
            </a:extLst>
          </p:cNvPr>
          <p:cNvSpPr>
            <a:spLocks noGrp="1"/>
          </p:cNvSpPr>
          <p:nvPr>
            <p:ph type="body" sz="quarter" idx="48"/>
          </p:nvPr>
        </p:nvSpPr>
        <p:spPr>
          <a:xfrm>
            <a:off x="7065137" y="3762667"/>
            <a:ext cx="1725178" cy="222601"/>
          </a:xfrm>
        </p:spPr>
        <p:txBody>
          <a:bodyPr lIns="0" anchor="ctr">
            <a:noAutofit/>
          </a:bodyPr>
          <a:lstStyle>
            <a:lvl1pPr marL="0" indent="0">
              <a:lnSpc>
                <a:spcPct val="100000"/>
              </a:lnSpc>
              <a:spcBef>
                <a:spcPts val="0"/>
              </a:spcBef>
              <a:buFont typeface="Arial" panose="020B0604020202020204" pitchFamily="34" charset="0"/>
              <a:buNone/>
              <a:defRPr sz="1100" b="0">
                <a:solidFill>
                  <a:schemeClr val="accent2"/>
                </a:solidFill>
              </a:defRPr>
            </a:lvl1pPr>
            <a:lvl2pPr marL="457200" indent="0">
              <a:buNone/>
              <a:defRPr/>
            </a:lvl2pPr>
          </a:lstStyle>
          <a:p>
            <a:pPr lvl="0"/>
            <a:endParaRPr lang="en-US" dirty="0"/>
          </a:p>
        </p:txBody>
      </p:sp>
      <p:sp>
        <p:nvSpPr>
          <p:cNvPr id="41" name="Text Placeholder 3">
            <a:extLst>
              <a:ext uri="{FF2B5EF4-FFF2-40B4-BE49-F238E27FC236}">
                <a16:creationId xmlns:a16="http://schemas.microsoft.com/office/drawing/2014/main" id="{EE3A2891-5B61-42F1-AED7-1C8BDF8A6E2A}"/>
              </a:ext>
            </a:extLst>
          </p:cNvPr>
          <p:cNvSpPr>
            <a:spLocks noGrp="1"/>
          </p:cNvSpPr>
          <p:nvPr>
            <p:ph type="body" sz="quarter" idx="49"/>
          </p:nvPr>
        </p:nvSpPr>
        <p:spPr>
          <a:xfrm>
            <a:off x="7065137" y="4018166"/>
            <a:ext cx="1725178" cy="160094"/>
          </a:xfrm>
        </p:spPr>
        <p:txBody>
          <a:bodyPr lIns="0" anchor="ctr">
            <a:noAutofit/>
          </a:bodyPr>
          <a:lstStyle>
            <a:lvl1pPr marL="0" indent="0">
              <a:lnSpc>
                <a:spcPct val="100000"/>
              </a:lnSpc>
              <a:spcBef>
                <a:spcPts val="0"/>
              </a:spcBef>
              <a:buFont typeface="Arial" panose="020B0604020202020204" pitchFamily="34" charset="0"/>
              <a:buNone/>
              <a:defRPr sz="900" b="1">
                <a:solidFill>
                  <a:schemeClr val="accent1"/>
                </a:solidFill>
              </a:defRPr>
            </a:lvl1pPr>
            <a:lvl2pPr marL="457200" indent="0">
              <a:buNone/>
              <a:defRPr/>
            </a:lvl2pPr>
          </a:lstStyle>
          <a:p>
            <a:pPr lvl="0"/>
            <a:endParaRPr lang="en-US" dirty="0"/>
          </a:p>
        </p:txBody>
      </p:sp>
      <p:sp>
        <p:nvSpPr>
          <p:cNvPr id="43" name="Text Placeholder 3">
            <a:extLst>
              <a:ext uri="{FF2B5EF4-FFF2-40B4-BE49-F238E27FC236}">
                <a16:creationId xmlns:a16="http://schemas.microsoft.com/office/drawing/2014/main" id="{16D519CF-78F6-4021-96E7-6598672E396A}"/>
              </a:ext>
            </a:extLst>
          </p:cNvPr>
          <p:cNvSpPr>
            <a:spLocks noGrp="1"/>
          </p:cNvSpPr>
          <p:nvPr>
            <p:ph type="body" sz="quarter" idx="50"/>
          </p:nvPr>
        </p:nvSpPr>
        <p:spPr>
          <a:xfrm>
            <a:off x="7065137" y="4336115"/>
            <a:ext cx="1725178"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44" name="Text Placeholder 3">
            <a:extLst>
              <a:ext uri="{FF2B5EF4-FFF2-40B4-BE49-F238E27FC236}">
                <a16:creationId xmlns:a16="http://schemas.microsoft.com/office/drawing/2014/main" id="{3977A27A-6BE8-4CC9-8316-E829E8B3672B}"/>
              </a:ext>
            </a:extLst>
          </p:cNvPr>
          <p:cNvSpPr>
            <a:spLocks noGrp="1"/>
          </p:cNvSpPr>
          <p:nvPr>
            <p:ph type="body" sz="quarter" idx="51"/>
          </p:nvPr>
        </p:nvSpPr>
        <p:spPr>
          <a:xfrm>
            <a:off x="7065137" y="4531705"/>
            <a:ext cx="1725178"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45" name="Text Placeholder 3">
            <a:extLst>
              <a:ext uri="{FF2B5EF4-FFF2-40B4-BE49-F238E27FC236}">
                <a16:creationId xmlns:a16="http://schemas.microsoft.com/office/drawing/2014/main" id="{FF9B68E7-FCCC-4580-B9F0-972CCDE2B5AB}"/>
              </a:ext>
            </a:extLst>
          </p:cNvPr>
          <p:cNvSpPr>
            <a:spLocks noGrp="1"/>
          </p:cNvSpPr>
          <p:nvPr>
            <p:ph type="body" sz="quarter" idx="52"/>
          </p:nvPr>
        </p:nvSpPr>
        <p:spPr>
          <a:xfrm>
            <a:off x="7065137" y="4727294"/>
            <a:ext cx="1725178"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64" name="Text Placeholder 3">
            <a:extLst>
              <a:ext uri="{FF2B5EF4-FFF2-40B4-BE49-F238E27FC236}">
                <a16:creationId xmlns:a16="http://schemas.microsoft.com/office/drawing/2014/main" id="{C3A785F1-69DB-4247-82ED-2256FBD32F81}"/>
              </a:ext>
            </a:extLst>
          </p:cNvPr>
          <p:cNvSpPr>
            <a:spLocks noGrp="1"/>
          </p:cNvSpPr>
          <p:nvPr>
            <p:ph type="body" sz="quarter" idx="53"/>
          </p:nvPr>
        </p:nvSpPr>
        <p:spPr>
          <a:xfrm>
            <a:off x="4893604" y="5026750"/>
            <a:ext cx="1825129" cy="369332"/>
          </a:xfrm>
        </p:spPr>
        <p:txBody>
          <a:bodyPr lIns="0">
            <a:spAutoFit/>
          </a:bodyPr>
          <a:lstStyle>
            <a:lvl1pPr marL="0" indent="0">
              <a:lnSpc>
                <a:spcPct val="100000"/>
              </a:lnSpc>
              <a:spcBef>
                <a:spcPts val="0"/>
              </a:spcBef>
              <a:buClr>
                <a:srgbClr val="F46462"/>
              </a:buClr>
              <a:buFontTx/>
              <a:buNone/>
              <a:defRPr b="0">
                <a:solidFill>
                  <a:schemeClr val="tx1"/>
                </a:solidFill>
              </a:defRPr>
            </a:lvl1pPr>
            <a:lvl2pPr marL="457200" indent="0">
              <a:buNone/>
              <a:defRPr/>
            </a:lvl2pPr>
          </a:lstStyle>
          <a:p>
            <a:pPr lvl="0"/>
            <a:endParaRPr lang="en-US" dirty="0"/>
          </a:p>
          <a:p>
            <a:pPr lvl="0"/>
            <a:endParaRPr lang="en-US" dirty="0"/>
          </a:p>
        </p:txBody>
      </p:sp>
      <p:sp>
        <p:nvSpPr>
          <p:cNvPr id="65" name="Text Placeholder 3">
            <a:extLst>
              <a:ext uri="{FF2B5EF4-FFF2-40B4-BE49-F238E27FC236}">
                <a16:creationId xmlns:a16="http://schemas.microsoft.com/office/drawing/2014/main" id="{9C7543D0-572D-4558-ABDF-20775AD9D843}"/>
              </a:ext>
            </a:extLst>
          </p:cNvPr>
          <p:cNvSpPr>
            <a:spLocks noGrp="1"/>
          </p:cNvSpPr>
          <p:nvPr>
            <p:ph type="body" sz="quarter" idx="54"/>
          </p:nvPr>
        </p:nvSpPr>
        <p:spPr>
          <a:xfrm>
            <a:off x="4890000" y="3762667"/>
            <a:ext cx="1828800" cy="222601"/>
          </a:xfrm>
        </p:spPr>
        <p:txBody>
          <a:bodyPr lIns="0" anchor="ctr">
            <a:noAutofit/>
          </a:bodyPr>
          <a:lstStyle>
            <a:lvl1pPr marL="0" indent="0">
              <a:lnSpc>
                <a:spcPct val="100000"/>
              </a:lnSpc>
              <a:spcBef>
                <a:spcPts val="0"/>
              </a:spcBef>
              <a:buFont typeface="Arial" panose="020B0604020202020204" pitchFamily="34" charset="0"/>
              <a:buNone/>
              <a:defRPr sz="1100" b="0">
                <a:solidFill>
                  <a:schemeClr val="accent2"/>
                </a:solidFill>
              </a:defRPr>
            </a:lvl1pPr>
            <a:lvl2pPr marL="457200" indent="0">
              <a:buNone/>
              <a:defRPr/>
            </a:lvl2pPr>
          </a:lstStyle>
          <a:p>
            <a:pPr lvl="0"/>
            <a:endParaRPr lang="en-US" dirty="0"/>
          </a:p>
        </p:txBody>
      </p:sp>
      <p:sp>
        <p:nvSpPr>
          <p:cNvPr id="66" name="Text Placeholder 3">
            <a:extLst>
              <a:ext uri="{FF2B5EF4-FFF2-40B4-BE49-F238E27FC236}">
                <a16:creationId xmlns:a16="http://schemas.microsoft.com/office/drawing/2014/main" id="{51C0E57C-1B3E-4A3C-8947-7C8C50B9683E}"/>
              </a:ext>
            </a:extLst>
          </p:cNvPr>
          <p:cNvSpPr>
            <a:spLocks noGrp="1"/>
          </p:cNvSpPr>
          <p:nvPr>
            <p:ph type="body" sz="quarter" idx="55"/>
          </p:nvPr>
        </p:nvSpPr>
        <p:spPr>
          <a:xfrm>
            <a:off x="4890000" y="4018166"/>
            <a:ext cx="1828800" cy="160094"/>
          </a:xfrm>
        </p:spPr>
        <p:txBody>
          <a:bodyPr lIns="0" anchor="ctr">
            <a:noAutofit/>
          </a:bodyPr>
          <a:lstStyle>
            <a:lvl1pPr marL="0" indent="0">
              <a:lnSpc>
                <a:spcPct val="100000"/>
              </a:lnSpc>
              <a:spcBef>
                <a:spcPts val="0"/>
              </a:spcBef>
              <a:buFont typeface="Arial" panose="020B0604020202020204" pitchFamily="34" charset="0"/>
              <a:buNone/>
              <a:defRPr sz="900" b="1">
                <a:solidFill>
                  <a:schemeClr val="accent1"/>
                </a:solidFill>
              </a:defRPr>
            </a:lvl1pPr>
            <a:lvl2pPr marL="457200" indent="0">
              <a:buNone/>
              <a:defRPr/>
            </a:lvl2pPr>
          </a:lstStyle>
          <a:p>
            <a:pPr lvl="0"/>
            <a:endParaRPr lang="en-US" dirty="0"/>
          </a:p>
        </p:txBody>
      </p:sp>
      <p:sp>
        <p:nvSpPr>
          <p:cNvPr id="67" name="Text Placeholder 3">
            <a:extLst>
              <a:ext uri="{FF2B5EF4-FFF2-40B4-BE49-F238E27FC236}">
                <a16:creationId xmlns:a16="http://schemas.microsoft.com/office/drawing/2014/main" id="{FFB14962-86A2-45AB-8063-55E0EE6F2174}"/>
              </a:ext>
            </a:extLst>
          </p:cNvPr>
          <p:cNvSpPr>
            <a:spLocks noGrp="1"/>
          </p:cNvSpPr>
          <p:nvPr>
            <p:ph type="body" sz="quarter" idx="56"/>
          </p:nvPr>
        </p:nvSpPr>
        <p:spPr>
          <a:xfrm>
            <a:off x="4890000" y="4336115"/>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68" name="Text Placeholder 3">
            <a:extLst>
              <a:ext uri="{FF2B5EF4-FFF2-40B4-BE49-F238E27FC236}">
                <a16:creationId xmlns:a16="http://schemas.microsoft.com/office/drawing/2014/main" id="{EED872CA-7142-4A91-9706-20A3BC137D65}"/>
              </a:ext>
            </a:extLst>
          </p:cNvPr>
          <p:cNvSpPr>
            <a:spLocks noGrp="1"/>
          </p:cNvSpPr>
          <p:nvPr>
            <p:ph type="body" sz="quarter" idx="57"/>
          </p:nvPr>
        </p:nvSpPr>
        <p:spPr>
          <a:xfrm>
            <a:off x="4890000" y="4531705"/>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69" name="Text Placeholder 3">
            <a:extLst>
              <a:ext uri="{FF2B5EF4-FFF2-40B4-BE49-F238E27FC236}">
                <a16:creationId xmlns:a16="http://schemas.microsoft.com/office/drawing/2014/main" id="{5FDAA828-CA5F-452D-A722-3618B713FA66}"/>
              </a:ext>
            </a:extLst>
          </p:cNvPr>
          <p:cNvSpPr>
            <a:spLocks noGrp="1"/>
          </p:cNvSpPr>
          <p:nvPr>
            <p:ph type="body" sz="quarter" idx="58"/>
          </p:nvPr>
        </p:nvSpPr>
        <p:spPr>
          <a:xfrm>
            <a:off x="4890000" y="4727294"/>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70" name="Text Placeholder 3">
            <a:extLst>
              <a:ext uri="{FF2B5EF4-FFF2-40B4-BE49-F238E27FC236}">
                <a16:creationId xmlns:a16="http://schemas.microsoft.com/office/drawing/2014/main" id="{D715F4EC-B798-45F6-885E-E6981AB9B46E}"/>
              </a:ext>
            </a:extLst>
          </p:cNvPr>
          <p:cNvSpPr>
            <a:spLocks noGrp="1"/>
          </p:cNvSpPr>
          <p:nvPr>
            <p:ph type="body" sz="quarter" idx="59"/>
          </p:nvPr>
        </p:nvSpPr>
        <p:spPr>
          <a:xfrm>
            <a:off x="2697563" y="5026750"/>
            <a:ext cx="1825129" cy="369332"/>
          </a:xfrm>
        </p:spPr>
        <p:txBody>
          <a:bodyPr lIns="0">
            <a:spAutoFit/>
          </a:bodyPr>
          <a:lstStyle>
            <a:lvl1pPr marL="0" indent="0">
              <a:lnSpc>
                <a:spcPct val="100000"/>
              </a:lnSpc>
              <a:spcBef>
                <a:spcPts val="0"/>
              </a:spcBef>
              <a:buClr>
                <a:srgbClr val="F46462"/>
              </a:buClr>
              <a:buFontTx/>
              <a:buNone/>
              <a:defRPr b="0">
                <a:solidFill>
                  <a:schemeClr val="tx1"/>
                </a:solidFill>
              </a:defRPr>
            </a:lvl1pPr>
            <a:lvl2pPr marL="457200" indent="0">
              <a:buNone/>
              <a:defRPr/>
            </a:lvl2pPr>
          </a:lstStyle>
          <a:p>
            <a:pPr lvl="0"/>
            <a:endParaRPr lang="en-US" dirty="0"/>
          </a:p>
          <a:p>
            <a:pPr lvl="0"/>
            <a:endParaRPr lang="en-US" dirty="0"/>
          </a:p>
        </p:txBody>
      </p:sp>
      <p:sp>
        <p:nvSpPr>
          <p:cNvPr id="71" name="Text Placeholder 3">
            <a:extLst>
              <a:ext uri="{FF2B5EF4-FFF2-40B4-BE49-F238E27FC236}">
                <a16:creationId xmlns:a16="http://schemas.microsoft.com/office/drawing/2014/main" id="{CCBFC1E5-10FC-4936-83BB-27EF59441785}"/>
              </a:ext>
            </a:extLst>
          </p:cNvPr>
          <p:cNvSpPr>
            <a:spLocks noGrp="1"/>
          </p:cNvSpPr>
          <p:nvPr>
            <p:ph type="body" sz="quarter" idx="60"/>
          </p:nvPr>
        </p:nvSpPr>
        <p:spPr>
          <a:xfrm>
            <a:off x="2693959" y="3762667"/>
            <a:ext cx="1828800" cy="222601"/>
          </a:xfrm>
        </p:spPr>
        <p:txBody>
          <a:bodyPr lIns="0" anchor="ctr">
            <a:noAutofit/>
          </a:bodyPr>
          <a:lstStyle>
            <a:lvl1pPr marL="0" indent="0">
              <a:lnSpc>
                <a:spcPct val="100000"/>
              </a:lnSpc>
              <a:spcBef>
                <a:spcPts val="0"/>
              </a:spcBef>
              <a:buFont typeface="Arial" panose="020B0604020202020204" pitchFamily="34" charset="0"/>
              <a:buNone/>
              <a:defRPr sz="1100" b="0">
                <a:solidFill>
                  <a:schemeClr val="accent2"/>
                </a:solidFill>
              </a:defRPr>
            </a:lvl1pPr>
            <a:lvl2pPr marL="457200" indent="0">
              <a:buNone/>
              <a:defRPr/>
            </a:lvl2pPr>
          </a:lstStyle>
          <a:p>
            <a:pPr lvl="0"/>
            <a:endParaRPr lang="en-US" dirty="0"/>
          </a:p>
        </p:txBody>
      </p:sp>
      <p:sp>
        <p:nvSpPr>
          <p:cNvPr id="72" name="Text Placeholder 3">
            <a:extLst>
              <a:ext uri="{FF2B5EF4-FFF2-40B4-BE49-F238E27FC236}">
                <a16:creationId xmlns:a16="http://schemas.microsoft.com/office/drawing/2014/main" id="{6552725E-9F9C-40C7-9051-C16E96E5772B}"/>
              </a:ext>
            </a:extLst>
          </p:cNvPr>
          <p:cNvSpPr>
            <a:spLocks noGrp="1"/>
          </p:cNvSpPr>
          <p:nvPr>
            <p:ph type="body" sz="quarter" idx="61"/>
          </p:nvPr>
        </p:nvSpPr>
        <p:spPr>
          <a:xfrm>
            <a:off x="2693959" y="4018166"/>
            <a:ext cx="1828800" cy="160094"/>
          </a:xfrm>
        </p:spPr>
        <p:txBody>
          <a:bodyPr lIns="0" anchor="ctr">
            <a:noAutofit/>
          </a:bodyPr>
          <a:lstStyle>
            <a:lvl1pPr marL="0" indent="0">
              <a:lnSpc>
                <a:spcPct val="100000"/>
              </a:lnSpc>
              <a:spcBef>
                <a:spcPts val="0"/>
              </a:spcBef>
              <a:buFont typeface="Arial" panose="020B0604020202020204" pitchFamily="34" charset="0"/>
              <a:buNone/>
              <a:defRPr sz="900" b="1">
                <a:solidFill>
                  <a:schemeClr val="accent1"/>
                </a:solidFill>
              </a:defRPr>
            </a:lvl1pPr>
            <a:lvl2pPr marL="457200" indent="0">
              <a:buNone/>
              <a:defRPr/>
            </a:lvl2pPr>
          </a:lstStyle>
          <a:p>
            <a:pPr lvl="0"/>
            <a:endParaRPr lang="en-US" dirty="0"/>
          </a:p>
        </p:txBody>
      </p:sp>
      <p:sp>
        <p:nvSpPr>
          <p:cNvPr id="73" name="Text Placeholder 3">
            <a:extLst>
              <a:ext uri="{FF2B5EF4-FFF2-40B4-BE49-F238E27FC236}">
                <a16:creationId xmlns:a16="http://schemas.microsoft.com/office/drawing/2014/main" id="{0517A51F-AC7D-42B0-A466-559AF949651E}"/>
              </a:ext>
            </a:extLst>
          </p:cNvPr>
          <p:cNvSpPr>
            <a:spLocks noGrp="1"/>
          </p:cNvSpPr>
          <p:nvPr>
            <p:ph type="body" sz="quarter" idx="62"/>
          </p:nvPr>
        </p:nvSpPr>
        <p:spPr>
          <a:xfrm>
            <a:off x="2693959" y="4336115"/>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74" name="Text Placeholder 3">
            <a:extLst>
              <a:ext uri="{FF2B5EF4-FFF2-40B4-BE49-F238E27FC236}">
                <a16:creationId xmlns:a16="http://schemas.microsoft.com/office/drawing/2014/main" id="{63614C46-15A8-48E0-A208-764B4C09A479}"/>
              </a:ext>
            </a:extLst>
          </p:cNvPr>
          <p:cNvSpPr>
            <a:spLocks noGrp="1"/>
          </p:cNvSpPr>
          <p:nvPr>
            <p:ph type="body" sz="quarter" idx="63"/>
          </p:nvPr>
        </p:nvSpPr>
        <p:spPr>
          <a:xfrm>
            <a:off x="2693959" y="4531705"/>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75" name="Text Placeholder 3">
            <a:extLst>
              <a:ext uri="{FF2B5EF4-FFF2-40B4-BE49-F238E27FC236}">
                <a16:creationId xmlns:a16="http://schemas.microsoft.com/office/drawing/2014/main" id="{32309C75-0A42-446E-969A-87247BB2C490}"/>
              </a:ext>
            </a:extLst>
          </p:cNvPr>
          <p:cNvSpPr>
            <a:spLocks noGrp="1"/>
          </p:cNvSpPr>
          <p:nvPr>
            <p:ph type="body" sz="quarter" idx="64"/>
          </p:nvPr>
        </p:nvSpPr>
        <p:spPr>
          <a:xfrm>
            <a:off x="2693959" y="4727294"/>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34" name="Title 1">
            <a:extLst>
              <a:ext uri="{FF2B5EF4-FFF2-40B4-BE49-F238E27FC236}">
                <a16:creationId xmlns:a16="http://schemas.microsoft.com/office/drawing/2014/main" id="{84D0C812-C407-4E19-B49B-FB9971E3DF96}"/>
              </a:ext>
            </a:extLst>
          </p:cNvPr>
          <p:cNvSpPr>
            <a:spLocks noGrp="1"/>
          </p:cNvSpPr>
          <p:nvPr>
            <p:ph type="title"/>
          </p:nvPr>
        </p:nvSpPr>
        <p:spPr>
          <a:xfrm>
            <a:off x="376687" y="343128"/>
            <a:ext cx="4086471" cy="184666"/>
          </a:xfrm>
        </p:spPr>
        <p:txBody>
          <a:bodyPr lIns="0" tIns="0" rIns="0" bIns="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2934522997"/>
      </p:ext>
    </p:extLst>
  </p:cSld>
  <p:clrMapOvr>
    <a:masterClrMapping/>
  </p:clrMapOvr>
  <p:extLst>
    <p:ext uri="{DCECCB84-F9BA-43D5-87BE-67443E8EF086}">
      <p15:sldGuideLst xmlns:p15="http://schemas.microsoft.com/office/powerpoint/2012/main">
        <p15:guide id="1" orient="horz" pos="960">
          <p15:clr>
            <a:srgbClr val="A4A3A4"/>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Bio 13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758"/>
          </a:p>
        </p:txBody>
      </p:sp>
      <p:sp>
        <p:nvSpPr>
          <p:cNvPr id="29" name="Text Placeholder 45">
            <a:extLst>
              <a:ext uri="{FF2B5EF4-FFF2-40B4-BE49-F238E27FC236}">
                <a16:creationId xmlns:a16="http://schemas.microsoft.com/office/drawing/2014/main" id="{AB439483-FD6C-44DB-9E01-07C59F4D655D}"/>
              </a:ext>
            </a:extLst>
          </p:cNvPr>
          <p:cNvSpPr>
            <a:spLocks noGrp="1"/>
          </p:cNvSpPr>
          <p:nvPr>
            <p:ph type="body" sz="quarter" idx="27"/>
          </p:nvPr>
        </p:nvSpPr>
        <p:spPr>
          <a:xfrm>
            <a:off x="373509" y="605158"/>
            <a:ext cx="4086472" cy="276999"/>
          </a:xfrm>
        </p:spPr>
        <p:txBody>
          <a:bodyPr lIns="0" tIns="0" rIns="0" bIns="0" anchor="t" anchorCtr="0">
            <a:noAutofit/>
          </a:bodyPr>
          <a:lstStyle>
            <a:lvl1pPr marL="0" marR="0" indent="0" algn="l" defTabSz="781538" rtl="0" eaLnBrk="1" fontAlgn="auto" latinLnBrk="0" hangingPunct="1">
              <a:lnSpc>
                <a:spcPct val="100000"/>
              </a:lnSpc>
              <a:spcBef>
                <a:spcPts val="0"/>
              </a:spcBef>
              <a:spcAft>
                <a:spcPts val="0"/>
              </a:spcAft>
              <a:buClrTx/>
              <a:buSzTx/>
              <a:buFont typeface="Arial" panose="020B0604020202020204" pitchFamily="34" charset="0"/>
              <a:buNone/>
              <a:tabLst/>
              <a:defRPr sz="1800" b="1" spc="171" baseline="0">
                <a:solidFill>
                  <a:schemeClr val="bg1"/>
                </a:solidFill>
              </a:defRPr>
            </a:lvl1pPr>
          </a:lstStyle>
          <a:p>
            <a:pPr lvl="0"/>
            <a:endParaRPr lang="en-US" dirty="0"/>
          </a:p>
        </p:txBody>
      </p:sp>
      <p:sp>
        <p:nvSpPr>
          <p:cNvPr id="21" name="Picture Placeholder 3">
            <a:extLst>
              <a:ext uri="{FF2B5EF4-FFF2-40B4-BE49-F238E27FC236}">
                <a16:creationId xmlns:a16="http://schemas.microsoft.com/office/drawing/2014/main" id="{147311F0-5DF8-4F46-903B-928A6683BBB1}"/>
              </a:ext>
            </a:extLst>
          </p:cNvPr>
          <p:cNvSpPr>
            <a:spLocks noGrp="1"/>
          </p:cNvSpPr>
          <p:nvPr>
            <p:ph type="pic" sz="quarter" idx="37"/>
          </p:nvPr>
        </p:nvSpPr>
        <p:spPr>
          <a:xfrm>
            <a:off x="1298159" y="1534234"/>
            <a:ext cx="1828800" cy="1755648"/>
          </a:xfrm>
        </p:spPr>
        <p:txBody>
          <a:bodyPr/>
          <a:lstStyle>
            <a:lvl1pPr marL="0" indent="0">
              <a:buFontTx/>
              <a:buNone/>
              <a:defRPr>
                <a:solidFill>
                  <a:schemeClr val="bg1"/>
                </a:solidFill>
              </a:defRPr>
            </a:lvl1pPr>
          </a:lstStyle>
          <a:p>
            <a:endParaRPr lang="en-US" dirty="0"/>
          </a:p>
        </p:txBody>
      </p:sp>
      <p:sp>
        <p:nvSpPr>
          <p:cNvPr id="22" name="Picture Placeholder 3">
            <a:extLst>
              <a:ext uri="{FF2B5EF4-FFF2-40B4-BE49-F238E27FC236}">
                <a16:creationId xmlns:a16="http://schemas.microsoft.com/office/drawing/2014/main" id="{D2614D7F-E0CE-4AFF-8653-AB9D495F99BB}"/>
              </a:ext>
            </a:extLst>
          </p:cNvPr>
          <p:cNvSpPr>
            <a:spLocks noGrp="1"/>
          </p:cNvSpPr>
          <p:nvPr>
            <p:ph type="pic" sz="quarter" idx="38"/>
          </p:nvPr>
        </p:nvSpPr>
        <p:spPr>
          <a:xfrm>
            <a:off x="3677269" y="1534234"/>
            <a:ext cx="1828800" cy="1755648"/>
          </a:xfrm>
        </p:spPr>
        <p:txBody>
          <a:bodyPr/>
          <a:lstStyle>
            <a:lvl1pPr marL="0" indent="0">
              <a:buFontTx/>
              <a:buNone/>
              <a:defRPr>
                <a:solidFill>
                  <a:schemeClr val="bg1"/>
                </a:solidFill>
              </a:defRPr>
            </a:lvl1pPr>
          </a:lstStyle>
          <a:p>
            <a:endParaRPr lang="en-US" dirty="0"/>
          </a:p>
        </p:txBody>
      </p:sp>
      <p:sp>
        <p:nvSpPr>
          <p:cNvPr id="23" name="Picture Placeholder 3">
            <a:extLst>
              <a:ext uri="{FF2B5EF4-FFF2-40B4-BE49-F238E27FC236}">
                <a16:creationId xmlns:a16="http://schemas.microsoft.com/office/drawing/2014/main" id="{C19E797D-1278-4937-B885-5B9BB110A5AF}"/>
              </a:ext>
            </a:extLst>
          </p:cNvPr>
          <p:cNvSpPr>
            <a:spLocks noGrp="1"/>
          </p:cNvSpPr>
          <p:nvPr>
            <p:ph type="pic" sz="quarter" idx="39"/>
          </p:nvPr>
        </p:nvSpPr>
        <p:spPr>
          <a:xfrm>
            <a:off x="6056381" y="1534234"/>
            <a:ext cx="1828800" cy="1755648"/>
          </a:xfrm>
        </p:spPr>
        <p:txBody>
          <a:bodyPr/>
          <a:lstStyle>
            <a:lvl1pPr marL="0" indent="0">
              <a:buFontTx/>
              <a:buNone/>
              <a:defRPr>
                <a:solidFill>
                  <a:schemeClr val="bg1"/>
                </a:solidFill>
              </a:defRPr>
            </a:lvl1pPr>
          </a:lstStyle>
          <a:p>
            <a:endParaRPr lang="en-US" dirty="0"/>
          </a:p>
        </p:txBody>
      </p:sp>
      <p:sp>
        <p:nvSpPr>
          <p:cNvPr id="39" name="Text Placeholder 3">
            <a:extLst>
              <a:ext uri="{FF2B5EF4-FFF2-40B4-BE49-F238E27FC236}">
                <a16:creationId xmlns:a16="http://schemas.microsoft.com/office/drawing/2014/main" id="{1BDBAF5C-D932-42EC-9998-2C0E6FE3703A}"/>
              </a:ext>
            </a:extLst>
          </p:cNvPr>
          <p:cNvSpPr>
            <a:spLocks noGrp="1"/>
          </p:cNvSpPr>
          <p:nvPr>
            <p:ph type="body" sz="quarter" idx="47"/>
          </p:nvPr>
        </p:nvSpPr>
        <p:spPr>
          <a:xfrm>
            <a:off x="6056381" y="4733468"/>
            <a:ext cx="1825129" cy="369332"/>
          </a:xfrm>
        </p:spPr>
        <p:txBody>
          <a:bodyPr lIns="0">
            <a:spAutoFit/>
          </a:bodyPr>
          <a:lstStyle>
            <a:lvl1pPr marL="0" indent="0">
              <a:lnSpc>
                <a:spcPct val="100000"/>
              </a:lnSpc>
              <a:spcBef>
                <a:spcPts val="0"/>
              </a:spcBef>
              <a:buClr>
                <a:srgbClr val="F46462"/>
              </a:buClr>
              <a:buFontTx/>
              <a:buNone/>
              <a:defRPr b="0">
                <a:solidFill>
                  <a:schemeClr val="tx1"/>
                </a:solidFill>
              </a:defRPr>
            </a:lvl1pPr>
            <a:lvl2pPr marL="390769" indent="0">
              <a:buNone/>
              <a:defRPr/>
            </a:lvl2pPr>
          </a:lstStyle>
          <a:p>
            <a:pPr lvl="0"/>
            <a:endParaRPr lang="en-US" dirty="0"/>
          </a:p>
          <a:p>
            <a:pPr lvl="0"/>
            <a:endParaRPr lang="en-US" dirty="0"/>
          </a:p>
        </p:txBody>
      </p:sp>
      <p:sp>
        <p:nvSpPr>
          <p:cNvPr id="40" name="Text Placeholder 3">
            <a:extLst>
              <a:ext uri="{FF2B5EF4-FFF2-40B4-BE49-F238E27FC236}">
                <a16:creationId xmlns:a16="http://schemas.microsoft.com/office/drawing/2014/main" id="{99A19854-906F-4A78-9749-7BCB291E84E4}"/>
              </a:ext>
            </a:extLst>
          </p:cNvPr>
          <p:cNvSpPr>
            <a:spLocks noGrp="1"/>
          </p:cNvSpPr>
          <p:nvPr>
            <p:ph type="body" sz="quarter" idx="48"/>
          </p:nvPr>
        </p:nvSpPr>
        <p:spPr>
          <a:xfrm>
            <a:off x="6064146" y="3469387"/>
            <a:ext cx="1828800" cy="222601"/>
          </a:xfrm>
        </p:spPr>
        <p:txBody>
          <a:bodyPr lIns="0" anchor="ctr">
            <a:noAutofit/>
          </a:bodyPr>
          <a:lstStyle>
            <a:lvl1pPr marL="0" indent="0">
              <a:lnSpc>
                <a:spcPct val="100000"/>
              </a:lnSpc>
              <a:spcBef>
                <a:spcPts val="0"/>
              </a:spcBef>
              <a:buFont typeface="Arial" panose="020B0604020202020204" pitchFamily="34" charset="0"/>
              <a:buNone/>
              <a:defRPr sz="1100" b="0">
                <a:solidFill>
                  <a:schemeClr val="accent2"/>
                </a:solidFill>
              </a:defRPr>
            </a:lvl1pPr>
            <a:lvl2pPr marL="390769" indent="0">
              <a:buNone/>
              <a:defRPr/>
            </a:lvl2pPr>
          </a:lstStyle>
          <a:p>
            <a:pPr lvl="0"/>
            <a:endParaRPr lang="en-US" dirty="0"/>
          </a:p>
        </p:txBody>
      </p:sp>
      <p:sp>
        <p:nvSpPr>
          <p:cNvPr id="41" name="Text Placeholder 3">
            <a:extLst>
              <a:ext uri="{FF2B5EF4-FFF2-40B4-BE49-F238E27FC236}">
                <a16:creationId xmlns:a16="http://schemas.microsoft.com/office/drawing/2014/main" id="{EE3A2891-5B61-42F1-AED7-1C8BDF8A6E2A}"/>
              </a:ext>
            </a:extLst>
          </p:cNvPr>
          <p:cNvSpPr>
            <a:spLocks noGrp="1"/>
          </p:cNvSpPr>
          <p:nvPr>
            <p:ph type="body" sz="quarter" idx="49"/>
          </p:nvPr>
        </p:nvSpPr>
        <p:spPr>
          <a:xfrm>
            <a:off x="6064146" y="3724884"/>
            <a:ext cx="1828800" cy="160094"/>
          </a:xfrm>
        </p:spPr>
        <p:txBody>
          <a:bodyPr lIns="0" anchor="ctr">
            <a:noAutofit/>
          </a:bodyPr>
          <a:lstStyle>
            <a:lvl1pPr marL="0" indent="0">
              <a:lnSpc>
                <a:spcPct val="100000"/>
              </a:lnSpc>
              <a:spcBef>
                <a:spcPts val="0"/>
              </a:spcBef>
              <a:buFont typeface="Arial" panose="020B0604020202020204" pitchFamily="34" charset="0"/>
              <a:buNone/>
              <a:defRPr sz="900" b="1">
                <a:solidFill>
                  <a:schemeClr val="accent1"/>
                </a:solidFill>
              </a:defRPr>
            </a:lvl1pPr>
            <a:lvl2pPr marL="390769" indent="0">
              <a:buNone/>
              <a:defRPr/>
            </a:lvl2pPr>
          </a:lstStyle>
          <a:p>
            <a:pPr lvl="0"/>
            <a:endParaRPr lang="en-US" dirty="0"/>
          </a:p>
        </p:txBody>
      </p:sp>
      <p:sp>
        <p:nvSpPr>
          <p:cNvPr id="43" name="Text Placeholder 3">
            <a:extLst>
              <a:ext uri="{FF2B5EF4-FFF2-40B4-BE49-F238E27FC236}">
                <a16:creationId xmlns:a16="http://schemas.microsoft.com/office/drawing/2014/main" id="{16D519CF-78F6-4021-96E7-6598672E396A}"/>
              </a:ext>
            </a:extLst>
          </p:cNvPr>
          <p:cNvSpPr>
            <a:spLocks noGrp="1"/>
          </p:cNvSpPr>
          <p:nvPr>
            <p:ph type="body" sz="quarter" idx="50"/>
          </p:nvPr>
        </p:nvSpPr>
        <p:spPr>
          <a:xfrm>
            <a:off x="6064146" y="4042834"/>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44" name="Text Placeholder 3">
            <a:extLst>
              <a:ext uri="{FF2B5EF4-FFF2-40B4-BE49-F238E27FC236}">
                <a16:creationId xmlns:a16="http://schemas.microsoft.com/office/drawing/2014/main" id="{3977A27A-6BE8-4CC9-8316-E829E8B3672B}"/>
              </a:ext>
            </a:extLst>
          </p:cNvPr>
          <p:cNvSpPr>
            <a:spLocks noGrp="1"/>
          </p:cNvSpPr>
          <p:nvPr>
            <p:ph type="body" sz="quarter" idx="51"/>
          </p:nvPr>
        </p:nvSpPr>
        <p:spPr>
          <a:xfrm>
            <a:off x="6064146" y="4238424"/>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45" name="Text Placeholder 3">
            <a:extLst>
              <a:ext uri="{FF2B5EF4-FFF2-40B4-BE49-F238E27FC236}">
                <a16:creationId xmlns:a16="http://schemas.microsoft.com/office/drawing/2014/main" id="{FF9B68E7-FCCC-4580-B9F0-972CCDE2B5AB}"/>
              </a:ext>
            </a:extLst>
          </p:cNvPr>
          <p:cNvSpPr>
            <a:spLocks noGrp="1"/>
          </p:cNvSpPr>
          <p:nvPr>
            <p:ph type="body" sz="quarter" idx="52"/>
          </p:nvPr>
        </p:nvSpPr>
        <p:spPr>
          <a:xfrm>
            <a:off x="6064146" y="4434012"/>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64" name="Text Placeholder 3">
            <a:extLst>
              <a:ext uri="{FF2B5EF4-FFF2-40B4-BE49-F238E27FC236}">
                <a16:creationId xmlns:a16="http://schemas.microsoft.com/office/drawing/2014/main" id="{C3A785F1-69DB-4247-82ED-2256FBD32F81}"/>
              </a:ext>
            </a:extLst>
          </p:cNvPr>
          <p:cNvSpPr>
            <a:spLocks noGrp="1"/>
          </p:cNvSpPr>
          <p:nvPr>
            <p:ph type="body" sz="quarter" idx="53"/>
          </p:nvPr>
        </p:nvSpPr>
        <p:spPr>
          <a:xfrm>
            <a:off x="3689081" y="4733468"/>
            <a:ext cx="1825129" cy="369332"/>
          </a:xfrm>
        </p:spPr>
        <p:txBody>
          <a:bodyPr lIns="0">
            <a:spAutoFit/>
          </a:bodyPr>
          <a:lstStyle>
            <a:lvl1pPr marL="0" indent="0">
              <a:lnSpc>
                <a:spcPct val="100000"/>
              </a:lnSpc>
              <a:spcBef>
                <a:spcPts val="0"/>
              </a:spcBef>
              <a:buClr>
                <a:srgbClr val="F46462"/>
              </a:buClr>
              <a:buFontTx/>
              <a:buNone/>
              <a:defRPr b="0">
                <a:solidFill>
                  <a:schemeClr val="tx1"/>
                </a:solidFill>
              </a:defRPr>
            </a:lvl1pPr>
            <a:lvl2pPr marL="390769" indent="0">
              <a:buNone/>
              <a:defRPr/>
            </a:lvl2pPr>
          </a:lstStyle>
          <a:p>
            <a:pPr lvl="0"/>
            <a:endParaRPr lang="en-US" dirty="0"/>
          </a:p>
          <a:p>
            <a:pPr lvl="0"/>
            <a:endParaRPr lang="en-US" dirty="0"/>
          </a:p>
        </p:txBody>
      </p:sp>
      <p:sp>
        <p:nvSpPr>
          <p:cNvPr id="65" name="Text Placeholder 3">
            <a:extLst>
              <a:ext uri="{FF2B5EF4-FFF2-40B4-BE49-F238E27FC236}">
                <a16:creationId xmlns:a16="http://schemas.microsoft.com/office/drawing/2014/main" id="{9C7543D0-572D-4558-ABDF-20775AD9D843}"/>
              </a:ext>
            </a:extLst>
          </p:cNvPr>
          <p:cNvSpPr>
            <a:spLocks noGrp="1"/>
          </p:cNvSpPr>
          <p:nvPr>
            <p:ph type="body" sz="quarter" idx="54"/>
          </p:nvPr>
        </p:nvSpPr>
        <p:spPr>
          <a:xfrm>
            <a:off x="3685477" y="3469387"/>
            <a:ext cx="1828800" cy="222601"/>
          </a:xfrm>
        </p:spPr>
        <p:txBody>
          <a:bodyPr lIns="0" anchor="ctr">
            <a:noAutofit/>
          </a:bodyPr>
          <a:lstStyle>
            <a:lvl1pPr marL="0" indent="0">
              <a:lnSpc>
                <a:spcPct val="100000"/>
              </a:lnSpc>
              <a:spcBef>
                <a:spcPts val="0"/>
              </a:spcBef>
              <a:buFont typeface="Arial" panose="020B0604020202020204" pitchFamily="34" charset="0"/>
              <a:buNone/>
              <a:defRPr sz="1100" b="0">
                <a:solidFill>
                  <a:schemeClr val="accent2"/>
                </a:solidFill>
              </a:defRPr>
            </a:lvl1pPr>
            <a:lvl2pPr marL="390769" indent="0">
              <a:buNone/>
              <a:defRPr/>
            </a:lvl2pPr>
          </a:lstStyle>
          <a:p>
            <a:pPr lvl="0"/>
            <a:endParaRPr lang="en-US" dirty="0"/>
          </a:p>
        </p:txBody>
      </p:sp>
      <p:sp>
        <p:nvSpPr>
          <p:cNvPr id="66" name="Text Placeholder 3">
            <a:extLst>
              <a:ext uri="{FF2B5EF4-FFF2-40B4-BE49-F238E27FC236}">
                <a16:creationId xmlns:a16="http://schemas.microsoft.com/office/drawing/2014/main" id="{51C0E57C-1B3E-4A3C-8947-7C8C50B9683E}"/>
              </a:ext>
            </a:extLst>
          </p:cNvPr>
          <p:cNvSpPr>
            <a:spLocks noGrp="1"/>
          </p:cNvSpPr>
          <p:nvPr>
            <p:ph type="body" sz="quarter" idx="55"/>
          </p:nvPr>
        </p:nvSpPr>
        <p:spPr>
          <a:xfrm>
            <a:off x="3685477" y="3724884"/>
            <a:ext cx="1828800" cy="160094"/>
          </a:xfrm>
        </p:spPr>
        <p:txBody>
          <a:bodyPr lIns="0" anchor="ctr">
            <a:noAutofit/>
          </a:bodyPr>
          <a:lstStyle>
            <a:lvl1pPr marL="0" indent="0">
              <a:lnSpc>
                <a:spcPct val="100000"/>
              </a:lnSpc>
              <a:spcBef>
                <a:spcPts val="0"/>
              </a:spcBef>
              <a:buFont typeface="Arial" panose="020B0604020202020204" pitchFamily="34" charset="0"/>
              <a:buNone/>
              <a:defRPr sz="900" b="1">
                <a:solidFill>
                  <a:schemeClr val="accent1"/>
                </a:solidFill>
              </a:defRPr>
            </a:lvl1pPr>
            <a:lvl2pPr marL="390769" indent="0">
              <a:buNone/>
              <a:defRPr/>
            </a:lvl2pPr>
          </a:lstStyle>
          <a:p>
            <a:pPr lvl="0"/>
            <a:endParaRPr lang="en-US" dirty="0"/>
          </a:p>
        </p:txBody>
      </p:sp>
      <p:sp>
        <p:nvSpPr>
          <p:cNvPr id="67" name="Text Placeholder 3">
            <a:extLst>
              <a:ext uri="{FF2B5EF4-FFF2-40B4-BE49-F238E27FC236}">
                <a16:creationId xmlns:a16="http://schemas.microsoft.com/office/drawing/2014/main" id="{FFB14962-86A2-45AB-8063-55E0EE6F2174}"/>
              </a:ext>
            </a:extLst>
          </p:cNvPr>
          <p:cNvSpPr>
            <a:spLocks noGrp="1"/>
          </p:cNvSpPr>
          <p:nvPr>
            <p:ph type="body" sz="quarter" idx="56"/>
          </p:nvPr>
        </p:nvSpPr>
        <p:spPr>
          <a:xfrm>
            <a:off x="3685477" y="4042834"/>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68" name="Text Placeholder 3">
            <a:extLst>
              <a:ext uri="{FF2B5EF4-FFF2-40B4-BE49-F238E27FC236}">
                <a16:creationId xmlns:a16="http://schemas.microsoft.com/office/drawing/2014/main" id="{EED872CA-7142-4A91-9706-20A3BC137D65}"/>
              </a:ext>
            </a:extLst>
          </p:cNvPr>
          <p:cNvSpPr>
            <a:spLocks noGrp="1"/>
          </p:cNvSpPr>
          <p:nvPr>
            <p:ph type="body" sz="quarter" idx="57"/>
          </p:nvPr>
        </p:nvSpPr>
        <p:spPr>
          <a:xfrm>
            <a:off x="3685477" y="4238424"/>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69" name="Text Placeholder 3">
            <a:extLst>
              <a:ext uri="{FF2B5EF4-FFF2-40B4-BE49-F238E27FC236}">
                <a16:creationId xmlns:a16="http://schemas.microsoft.com/office/drawing/2014/main" id="{5FDAA828-CA5F-452D-A722-3618B713FA66}"/>
              </a:ext>
            </a:extLst>
          </p:cNvPr>
          <p:cNvSpPr>
            <a:spLocks noGrp="1"/>
          </p:cNvSpPr>
          <p:nvPr>
            <p:ph type="body" sz="quarter" idx="58"/>
          </p:nvPr>
        </p:nvSpPr>
        <p:spPr>
          <a:xfrm>
            <a:off x="3685477" y="4434012"/>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70" name="Text Placeholder 3">
            <a:extLst>
              <a:ext uri="{FF2B5EF4-FFF2-40B4-BE49-F238E27FC236}">
                <a16:creationId xmlns:a16="http://schemas.microsoft.com/office/drawing/2014/main" id="{D715F4EC-B798-45F6-885E-E6981AB9B46E}"/>
              </a:ext>
            </a:extLst>
          </p:cNvPr>
          <p:cNvSpPr>
            <a:spLocks noGrp="1"/>
          </p:cNvSpPr>
          <p:nvPr>
            <p:ph type="body" sz="quarter" idx="59"/>
          </p:nvPr>
        </p:nvSpPr>
        <p:spPr>
          <a:xfrm>
            <a:off x="1298159" y="4733468"/>
            <a:ext cx="1825129" cy="369332"/>
          </a:xfrm>
        </p:spPr>
        <p:txBody>
          <a:bodyPr lIns="0">
            <a:spAutoFit/>
          </a:bodyPr>
          <a:lstStyle>
            <a:lvl1pPr marL="0" indent="0">
              <a:lnSpc>
                <a:spcPct val="100000"/>
              </a:lnSpc>
              <a:spcBef>
                <a:spcPts val="0"/>
              </a:spcBef>
              <a:buClr>
                <a:srgbClr val="F46462"/>
              </a:buClr>
              <a:buFontTx/>
              <a:buNone/>
              <a:defRPr b="0">
                <a:solidFill>
                  <a:schemeClr val="tx1"/>
                </a:solidFill>
              </a:defRPr>
            </a:lvl1pPr>
            <a:lvl2pPr marL="390769" indent="0">
              <a:buNone/>
              <a:defRPr/>
            </a:lvl2pPr>
          </a:lstStyle>
          <a:p>
            <a:pPr lvl="0"/>
            <a:endParaRPr lang="en-US" dirty="0"/>
          </a:p>
          <a:p>
            <a:pPr lvl="0"/>
            <a:endParaRPr lang="en-US" dirty="0"/>
          </a:p>
        </p:txBody>
      </p:sp>
      <p:sp>
        <p:nvSpPr>
          <p:cNvPr id="71" name="Text Placeholder 3">
            <a:extLst>
              <a:ext uri="{FF2B5EF4-FFF2-40B4-BE49-F238E27FC236}">
                <a16:creationId xmlns:a16="http://schemas.microsoft.com/office/drawing/2014/main" id="{CCBFC1E5-10FC-4936-83BB-27EF59441785}"/>
              </a:ext>
            </a:extLst>
          </p:cNvPr>
          <p:cNvSpPr>
            <a:spLocks noGrp="1"/>
          </p:cNvSpPr>
          <p:nvPr>
            <p:ph type="body" sz="quarter" idx="60"/>
          </p:nvPr>
        </p:nvSpPr>
        <p:spPr>
          <a:xfrm>
            <a:off x="1302187" y="3469387"/>
            <a:ext cx="1828800" cy="222601"/>
          </a:xfrm>
        </p:spPr>
        <p:txBody>
          <a:bodyPr lIns="0" anchor="ctr">
            <a:noAutofit/>
          </a:bodyPr>
          <a:lstStyle>
            <a:lvl1pPr marL="0" indent="0">
              <a:lnSpc>
                <a:spcPct val="100000"/>
              </a:lnSpc>
              <a:spcBef>
                <a:spcPts val="0"/>
              </a:spcBef>
              <a:buFont typeface="Arial" panose="020B0604020202020204" pitchFamily="34" charset="0"/>
              <a:buNone/>
              <a:defRPr sz="1100" b="0">
                <a:solidFill>
                  <a:schemeClr val="accent2"/>
                </a:solidFill>
              </a:defRPr>
            </a:lvl1pPr>
            <a:lvl2pPr marL="390769" indent="0">
              <a:buNone/>
              <a:defRPr/>
            </a:lvl2pPr>
          </a:lstStyle>
          <a:p>
            <a:pPr lvl="0"/>
            <a:endParaRPr lang="en-US" dirty="0"/>
          </a:p>
        </p:txBody>
      </p:sp>
      <p:sp>
        <p:nvSpPr>
          <p:cNvPr id="72" name="Text Placeholder 3">
            <a:extLst>
              <a:ext uri="{FF2B5EF4-FFF2-40B4-BE49-F238E27FC236}">
                <a16:creationId xmlns:a16="http://schemas.microsoft.com/office/drawing/2014/main" id="{6552725E-9F9C-40C7-9051-C16E96E5772B}"/>
              </a:ext>
            </a:extLst>
          </p:cNvPr>
          <p:cNvSpPr>
            <a:spLocks noGrp="1"/>
          </p:cNvSpPr>
          <p:nvPr>
            <p:ph type="body" sz="quarter" idx="61"/>
          </p:nvPr>
        </p:nvSpPr>
        <p:spPr>
          <a:xfrm>
            <a:off x="1302187" y="3724884"/>
            <a:ext cx="1828800" cy="160094"/>
          </a:xfrm>
        </p:spPr>
        <p:txBody>
          <a:bodyPr lIns="0" anchor="ctr">
            <a:noAutofit/>
          </a:bodyPr>
          <a:lstStyle>
            <a:lvl1pPr marL="0" indent="0">
              <a:lnSpc>
                <a:spcPct val="100000"/>
              </a:lnSpc>
              <a:spcBef>
                <a:spcPts val="0"/>
              </a:spcBef>
              <a:buFont typeface="Arial" panose="020B0604020202020204" pitchFamily="34" charset="0"/>
              <a:buNone/>
              <a:defRPr sz="900" b="1">
                <a:solidFill>
                  <a:schemeClr val="accent1"/>
                </a:solidFill>
              </a:defRPr>
            </a:lvl1pPr>
            <a:lvl2pPr marL="390769" indent="0">
              <a:buNone/>
              <a:defRPr/>
            </a:lvl2pPr>
          </a:lstStyle>
          <a:p>
            <a:pPr lvl="0"/>
            <a:endParaRPr lang="en-US" dirty="0"/>
          </a:p>
        </p:txBody>
      </p:sp>
      <p:sp>
        <p:nvSpPr>
          <p:cNvPr id="73" name="Text Placeholder 3">
            <a:extLst>
              <a:ext uri="{FF2B5EF4-FFF2-40B4-BE49-F238E27FC236}">
                <a16:creationId xmlns:a16="http://schemas.microsoft.com/office/drawing/2014/main" id="{0517A51F-AC7D-42B0-A466-559AF949651E}"/>
              </a:ext>
            </a:extLst>
          </p:cNvPr>
          <p:cNvSpPr>
            <a:spLocks noGrp="1"/>
          </p:cNvSpPr>
          <p:nvPr>
            <p:ph type="body" sz="quarter" idx="62"/>
          </p:nvPr>
        </p:nvSpPr>
        <p:spPr>
          <a:xfrm>
            <a:off x="1302187" y="4042834"/>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74" name="Text Placeholder 3">
            <a:extLst>
              <a:ext uri="{FF2B5EF4-FFF2-40B4-BE49-F238E27FC236}">
                <a16:creationId xmlns:a16="http://schemas.microsoft.com/office/drawing/2014/main" id="{63614C46-15A8-48E0-A208-764B4C09A479}"/>
              </a:ext>
            </a:extLst>
          </p:cNvPr>
          <p:cNvSpPr>
            <a:spLocks noGrp="1"/>
          </p:cNvSpPr>
          <p:nvPr>
            <p:ph type="body" sz="quarter" idx="63"/>
          </p:nvPr>
        </p:nvSpPr>
        <p:spPr>
          <a:xfrm>
            <a:off x="1302187" y="4238424"/>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75" name="Text Placeholder 3">
            <a:extLst>
              <a:ext uri="{FF2B5EF4-FFF2-40B4-BE49-F238E27FC236}">
                <a16:creationId xmlns:a16="http://schemas.microsoft.com/office/drawing/2014/main" id="{32309C75-0A42-446E-969A-87247BB2C490}"/>
              </a:ext>
            </a:extLst>
          </p:cNvPr>
          <p:cNvSpPr>
            <a:spLocks noGrp="1"/>
          </p:cNvSpPr>
          <p:nvPr>
            <p:ph type="body" sz="quarter" idx="64"/>
          </p:nvPr>
        </p:nvSpPr>
        <p:spPr>
          <a:xfrm>
            <a:off x="1302187" y="4434012"/>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34" name="Title 1">
            <a:extLst>
              <a:ext uri="{FF2B5EF4-FFF2-40B4-BE49-F238E27FC236}">
                <a16:creationId xmlns:a16="http://schemas.microsoft.com/office/drawing/2014/main" id="{84D0C812-C407-4E19-B49B-FB9971E3DF96}"/>
              </a:ext>
            </a:extLst>
          </p:cNvPr>
          <p:cNvSpPr>
            <a:spLocks noGrp="1"/>
          </p:cNvSpPr>
          <p:nvPr>
            <p:ph type="title"/>
          </p:nvPr>
        </p:nvSpPr>
        <p:spPr>
          <a:xfrm>
            <a:off x="376688" y="343128"/>
            <a:ext cx="4086471" cy="184666"/>
          </a:xfrm>
        </p:spPr>
        <p:txBody>
          <a:bodyPr lIns="0" tIns="0" rIns="0" bIns="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2197498764"/>
      </p:ext>
    </p:extLst>
  </p:cSld>
  <p:clrMapOvr>
    <a:masterClrMapping/>
  </p:clrMapOvr>
  <p:extLst>
    <p:ext uri="{DCECCB84-F9BA-43D5-87BE-67443E8EF086}">
      <p15:sldGuideLst xmlns:p15="http://schemas.microsoft.com/office/powerpoint/2012/main">
        <p15:guide id="1" orient="horz" pos="960">
          <p15:clr>
            <a:srgbClr val="A4A3A4"/>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Bio 13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758"/>
          </a:p>
        </p:txBody>
      </p:sp>
      <p:sp>
        <p:nvSpPr>
          <p:cNvPr id="29" name="Text Placeholder 45">
            <a:extLst>
              <a:ext uri="{FF2B5EF4-FFF2-40B4-BE49-F238E27FC236}">
                <a16:creationId xmlns:a16="http://schemas.microsoft.com/office/drawing/2014/main" id="{AB439483-FD6C-44DB-9E01-07C59F4D655D}"/>
              </a:ext>
            </a:extLst>
          </p:cNvPr>
          <p:cNvSpPr>
            <a:spLocks noGrp="1"/>
          </p:cNvSpPr>
          <p:nvPr>
            <p:ph type="body" sz="quarter" idx="27"/>
          </p:nvPr>
        </p:nvSpPr>
        <p:spPr>
          <a:xfrm>
            <a:off x="373509" y="605158"/>
            <a:ext cx="4086472" cy="276999"/>
          </a:xfrm>
        </p:spPr>
        <p:txBody>
          <a:bodyPr lIns="0" tIns="0" rIns="0" bIns="0" anchor="t" anchorCtr="0">
            <a:noAutofit/>
          </a:bodyPr>
          <a:lstStyle>
            <a:lvl1pPr marL="0" marR="0" indent="0" algn="l" defTabSz="781538" rtl="0" eaLnBrk="1" fontAlgn="auto" latinLnBrk="0" hangingPunct="1">
              <a:lnSpc>
                <a:spcPct val="100000"/>
              </a:lnSpc>
              <a:spcBef>
                <a:spcPts val="0"/>
              </a:spcBef>
              <a:spcAft>
                <a:spcPts val="0"/>
              </a:spcAft>
              <a:buClrTx/>
              <a:buSzTx/>
              <a:buFont typeface="Arial" panose="020B0604020202020204" pitchFamily="34" charset="0"/>
              <a:buNone/>
              <a:tabLst/>
              <a:defRPr sz="1800" b="1" spc="171" baseline="0">
                <a:solidFill>
                  <a:schemeClr val="accent1"/>
                </a:solidFill>
              </a:defRPr>
            </a:lvl1pPr>
          </a:lstStyle>
          <a:p>
            <a:pPr lvl="0"/>
            <a:endParaRPr lang="en-US" dirty="0"/>
          </a:p>
        </p:txBody>
      </p:sp>
      <p:sp>
        <p:nvSpPr>
          <p:cNvPr id="34" name="Title 1">
            <a:extLst>
              <a:ext uri="{FF2B5EF4-FFF2-40B4-BE49-F238E27FC236}">
                <a16:creationId xmlns:a16="http://schemas.microsoft.com/office/drawing/2014/main" id="{84D0C812-C407-4E19-B49B-FB9971E3DF96}"/>
              </a:ext>
            </a:extLst>
          </p:cNvPr>
          <p:cNvSpPr>
            <a:spLocks noGrp="1"/>
          </p:cNvSpPr>
          <p:nvPr>
            <p:ph type="title"/>
          </p:nvPr>
        </p:nvSpPr>
        <p:spPr>
          <a:xfrm>
            <a:off x="376688" y="343128"/>
            <a:ext cx="4086471" cy="184666"/>
          </a:xfrm>
        </p:spPr>
        <p:txBody>
          <a:bodyPr lIns="0" tIns="0" rIns="0" bIns="0">
            <a:noAutofit/>
          </a:bodyPr>
          <a:lstStyle>
            <a:lvl1pPr>
              <a:defRPr sz="1200" b="1">
                <a:solidFill>
                  <a:schemeClr val="accent2"/>
                </a:solidFill>
              </a:defRPr>
            </a:lvl1pPr>
          </a:lstStyle>
          <a:p>
            <a:r>
              <a:rPr lang="en-US"/>
              <a:t>Click to edit Master title style</a:t>
            </a:r>
          </a:p>
        </p:txBody>
      </p:sp>
      <p:sp>
        <p:nvSpPr>
          <p:cNvPr id="33" name="Picture Placeholder 3">
            <a:extLst>
              <a:ext uri="{FF2B5EF4-FFF2-40B4-BE49-F238E27FC236}">
                <a16:creationId xmlns:a16="http://schemas.microsoft.com/office/drawing/2014/main" id="{C625459E-78D3-4737-BB48-7D9ADFB312A9}"/>
              </a:ext>
            </a:extLst>
          </p:cNvPr>
          <p:cNvSpPr>
            <a:spLocks noGrp="1"/>
          </p:cNvSpPr>
          <p:nvPr>
            <p:ph type="pic" sz="quarter" idx="37"/>
          </p:nvPr>
        </p:nvSpPr>
        <p:spPr>
          <a:xfrm>
            <a:off x="1294091" y="1542392"/>
            <a:ext cx="1828854" cy="2040789"/>
          </a:xfrm>
        </p:spPr>
        <p:txBody>
          <a:bodyPr/>
          <a:lstStyle>
            <a:lvl1pPr marL="0" indent="0">
              <a:buFontTx/>
              <a:buNone/>
              <a:defRPr>
                <a:solidFill>
                  <a:schemeClr val="accent6"/>
                </a:solidFill>
              </a:defRPr>
            </a:lvl1pPr>
          </a:lstStyle>
          <a:p>
            <a:endParaRPr lang="en-US" dirty="0"/>
          </a:p>
        </p:txBody>
      </p:sp>
      <p:sp>
        <p:nvSpPr>
          <p:cNvPr id="38" name="Picture Placeholder 3">
            <a:extLst>
              <a:ext uri="{FF2B5EF4-FFF2-40B4-BE49-F238E27FC236}">
                <a16:creationId xmlns:a16="http://schemas.microsoft.com/office/drawing/2014/main" id="{FE7534BB-9608-4206-94E3-949274F31CD3}"/>
              </a:ext>
            </a:extLst>
          </p:cNvPr>
          <p:cNvSpPr>
            <a:spLocks noGrp="1"/>
          </p:cNvSpPr>
          <p:nvPr>
            <p:ph type="pic" sz="quarter" idx="38"/>
          </p:nvPr>
        </p:nvSpPr>
        <p:spPr>
          <a:xfrm>
            <a:off x="3662836" y="1542392"/>
            <a:ext cx="1828854" cy="2040789"/>
          </a:xfrm>
        </p:spPr>
        <p:txBody>
          <a:bodyPr/>
          <a:lstStyle>
            <a:lvl1pPr marL="0" indent="0">
              <a:buFontTx/>
              <a:buNone/>
              <a:defRPr>
                <a:solidFill>
                  <a:schemeClr val="accent6"/>
                </a:solidFill>
              </a:defRPr>
            </a:lvl1pPr>
          </a:lstStyle>
          <a:p>
            <a:endParaRPr lang="en-US" dirty="0"/>
          </a:p>
        </p:txBody>
      </p:sp>
      <p:sp>
        <p:nvSpPr>
          <p:cNvPr id="42" name="Picture Placeholder 3">
            <a:extLst>
              <a:ext uri="{FF2B5EF4-FFF2-40B4-BE49-F238E27FC236}">
                <a16:creationId xmlns:a16="http://schemas.microsoft.com/office/drawing/2014/main" id="{D387132A-C4D3-4E5E-8A45-3F54B785D68B}"/>
              </a:ext>
            </a:extLst>
          </p:cNvPr>
          <p:cNvSpPr>
            <a:spLocks noGrp="1"/>
          </p:cNvSpPr>
          <p:nvPr>
            <p:ph type="pic" sz="quarter" idx="39"/>
          </p:nvPr>
        </p:nvSpPr>
        <p:spPr>
          <a:xfrm>
            <a:off x="6031581" y="1542392"/>
            <a:ext cx="1828854" cy="2040789"/>
          </a:xfrm>
        </p:spPr>
        <p:txBody>
          <a:bodyPr/>
          <a:lstStyle>
            <a:lvl1pPr marL="0" indent="0">
              <a:buFontTx/>
              <a:buNone/>
              <a:defRPr>
                <a:solidFill>
                  <a:schemeClr val="accent6"/>
                </a:solidFill>
              </a:defRPr>
            </a:lvl1pPr>
          </a:lstStyle>
          <a:p>
            <a:endParaRPr lang="en-US" dirty="0"/>
          </a:p>
        </p:txBody>
      </p:sp>
      <p:sp>
        <p:nvSpPr>
          <p:cNvPr id="46" name="Text Placeholder 3">
            <a:extLst>
              <a:ext uri="{FF2B5EF4-FFF2-40B4-BE49-F238E27FC236}">
                <a16:creationId xmlns:a16="http://schemas.microsoft.com/office/drawing/2014/main" id="{2D57835B-1F37-4D31-AA21-62C905DE2BE9}"/>
              </a:ext>
            </a:extLst>
          </p:cNvPr>
          <p:cNvSpPr>
            <a:spLocks noGrp="1"/>
          </p:cNvSpPr>
          <p:nvPr>
            <p:ph type="body" sz="quarter" idx="47"/>
          </p:nvPr>
        </p:nvSpPr>
        <p:spPr>
          <a:xfrm>
            <a:off x="6238717" y="5077750"/>
            <a:ext cx="1763525" cy="369332"/>
          </a:xfrm>
        </p:spPr>
        <p:txBody>
          <a:bodyPr wrap="square" lIns="0">
            <a:spAutoFit/>
          </a:bodyPr>
          <a:lstStyle>
            <a:lvl1pPr marL="0" indent="0">
              <a:lnSpc>
                <a:spcPct val="100000"/>
              </a:lnSpc>
              <a:spcBef>
                <a:spcPts val="0"/>
              </a:spcBef>
              <a:buClr>
                <a:srgbClr val="F46462"/>
              </a:buClr>
              <a:buFontTx/>
              <a:buNone/>
              <a:defRPr b="0">
                <a:solidFill>
                  <a:schemeClr val="tx1"/>
                </a:solidFill>
              </a:defRPr>
            </a:lvl1pPr>
            <a:lvl2pPr marL="390769" indent="0">
              <a:buNone/>
              <a:defRPr/>
            </a:lvl2pPr>
          </a:lstStyle>
          <a:p>
            <a:pPr lvl="0"/>
            <a:endParaRPr lang="en-US" dirty="0"/>
          </a:p>
          <a:p>
            <a:pPr lvl="0"/>
            <a:endParaRPr lang="en-US" dirty="0"/>
          </a:p>
        </p:txBody>
      </p:sp>
      <p:sp>
        <p:nvSpPr>
          <p:cNvPr id="47" name="Text Placeholder 3">
            <a:extLst>
              <a:ext uri="{FF2B5EF4-FFF2-40B4-BE49-F238E27FC236}">
                <a16:creationId xmlns:a16="http://schemas.microsoft.com/office/drawing/2014/main" id="{5FB6C868-85DA-4EBB-9C59-E40E99A60137}"/>
              </a:ext>
            </a:extLst>
          </p:cNvPr>
          <p:cNvSpPr>
            <a:spLocks noGrp="1"/>
          </p:cNvSpPr>
          <p:nvPr>
            <p:ph type="body" sz="quarter" idx="48"/>
          </p:nvPr>
        </p:nvSpPr>
        <p:spPr>
          <a:xfrm>
            <a:off x="6235113" y="3813669"/>
            <a:ext cx="1767072" cy="222601"/>
          </a:xfrm>
        </p:spPr>
        <p:txBody>
          <a:bodyPr lIns="0" anchor="ctr">
            <a:noAutofit/>
          </a:bodyPr>
          <a:lstStyle>
            <a:lvl1pPr marL="0" indent="0">
              <a:lnSpc>
                <a:spcPct val="100000"/>
              </a:lnSpc>
              <a:spcBef>
                <a:spcPts val="0"/>
              </a:spcBef>
              <a:buFont typeface="Arial" panose="020B0604020202020204" pitchFamily="34" charset="0"/>
              <a:buNone/>
              <a:defRPr sz="1100" b="0">
                <a:solidFill>
                  <a:schemeClr val="accent2"/>
                </a:solidFill>
              </a:defRPr>
            </a:lvl1pPr>
            <a:lvl2pPr marL="390769" indent="0">
              <a:buNone/>
              <a:defRPr/>
            </a:lvl2pPr>
          </a:lstStyle>
          <a:p>
            <a:pPr lvl="0"/>
            <a:endParaRPr lang="en-US" dirty="0"/>
          </a:p>
        </p:txBody>
      </p:sp>
      <p:sp>
        <p:nvSpPr>
          <p:cNvPr id="48" name="Text Placeholder 3">
            <a:extLst>
              <a:ext uri="{FF2B5EF4-FFF2-40B4-BE49-F238E27FC236}">
                <a16:creationId xmlns:a16="http://schemas.microsoft.com/office/drawing/2014/main" id="{1F6D99A6-B535-4D3A-8BD3-CFF7E4D1B0C1}"/>
              </a:ext>
            </a:extLst>
          </p:cNvPr>
          <p:cNvSpPr>
            <a:spLocks noGrp="1"/>
          </p:cNvSpPr>
          <p:nvPr>
            <p:ph type="body" sz="quarter" idx="49"/>
          </p:nvPr>
        </p:nvSpPr>
        <p:spPr>
          <a:xfrm>
            <a:off x="6235113" y="4069166"/>
            <a:ext cx="1767072" cy="160094"/>
          </a:xfrm>
        </p:spPr>
        <p:txBody>
          <a:bodyPr lIns="0" anchor="ctr">
            <a:noAutofit/>
          </a:bodyPr>
          <a:lstStyle>
            <a:lvl1pPr marL="0" indent="0">
              <a:lnSpc>
                <a:spcPct val="100000"/>
              </a:lnSpc>
              <a:spcBef>
                <a:spcPts val="0"/>
              </a:spcBef>
              <a:buFont typeface="Arial" panose="020B0604020202020204" pitchFamily="34" charset="0"/>
              <a:buNone/>
              <a:defRPr sz="900" b="1">
                <a:solidFill>
                  <a:schemeClr val="accent1"/>
                </a:solidFill>
              </a:defRPr>
            </a:lvl1pPr>
            <a:lvl2pPr marL="390769" indent="0">
              <a:buNone/>
              <a:defRPr/>
            </a:lvl2pPr>
          </a:lstStyle>
          <a:p>
            <a:pPr lvl="0"/>
            <a:endParaRPr lang="en-US" dirty="0"/>
          </a:p>
        </p:txBody>
      </p:sp>
      <p:sp>
        <p:nvSpPr>
          <p:cNvPr id="49" name="Text Placeholder 3">
            <a:extLst>
              <a:ext uri="{FF2B5EF4-FFF2-40B4-BE49-F238E27FC236}">
                <a16:creationId xmlns:a16="http://schemas.microsoft.com/office/drawing/2014/main" id="{384647C8-7063-44AA-959D-F7BC5791FE80}"/>
              </a:ext>
            </a:extLst>
          </p:cNvPr>
          <p:cNvSpPr>
            <a:spLocks noGrp="1"/>
          </p:cNvSpPr>
          <p:nvPr>
            <p:ph type="body" sz="quarter" idx="50"/>
          </p:nvPr>
        </p:nvSpPr>
        <p:spPr>
          <a:xfrm>
            <a:off x="6235113" y="4387116"/>
            <a:ext cx="1767072"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50" name="Text Placeholder 3">
            <a:extLst>
              <a:ext uri="{FF2B5EF4-FFF2-40B4-BE49-F238E27FC236}">
                <a16:creationId xmlns:a16="http://schemas.microsoft.com/office/drawing/2014/main" id="{AE85E3B4-E656-489D-847C-6C83D56AABCF}"/>
              </a:ext>
            </a:extLst>
          </p:cNvPr>
          <p:cNvSpPr>
            <a:spLocks noGrp="1"/>
          </p:cNvSpPr>
          <p:nvPr>
            <p:ph type="body" sz="quarter" idx="51"/>
          </p:nvPr>
        </p:nvSpPr>
        <p:spPr>
          <a:xfrm>
            <a:off x="6235113" y="4582706"/>
            <a:ext cx="1767072"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51" name="Text Placeholder 3">
            <a:extLst>
              <a:ext uri="{FF2B5EF4-FFF2-40B4-BE49-F238E27FC236}">
                <a16:creationId xmlns:a16="http://schemas.microsoft.com/office/drawing/2014/main" id="{1C8F82BE-3AAC-4144-94B3-51DB8C4B9B10}"/>
              </a:ext>
            </a:extLst>
          </p:cNvPr>
          <p:cNvSpPr>
            <a:spLocks noGrp="1"/>
          </p:cNvSpPr>
          <p:nvPr>
            <p:ph type="body" sz="quarter" idx="52"/>
          </p:nvPr>
        </p:nvSpPr>
        <p:spPr>
          <a:xfrm>
            <a:off x="6235113" y="4778294"/>
            <a:ext cx="1767072"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52" name="Text Placeholder 3">
            <a:extLst>
              <a:ext uri="{FF2B5EF4-FFF2-40B4-BE49-F238E27FC236}">
                <a16:creationId xmlns:a16="http://schemas.microsoft.com/office/drawing/2014/main" id="{868FF28E-9D48-4C00-B940-3014BE5B0838}"/>
              </a:ext>
            </a:extLst>
          </p:cNvPr>
          <p:cNvSpPr>
            <a:spLocks noGrp="1"/>
          </p:cNvSpPr>
          <p:nvPr>
            <p:ph type="body" sz="quarter" idx="53"/>
          </p:nvPr>
        </p:nvSpPr>
        <p:spPr>
          <a:xfrm>
            <a:off x="3819342" y="5077750"/>
            <a:ext cx="1763525" cy="369332"/>
          </a:xfrm>
        </p:spPr>
        <p:txBody>
          <a:bodyPr wrap="square" lIns="0">
            <a:spAutoFit/>
          </a:bodyPr>
          <a:lstStyle>
            <a:lvl1pPr marL="0" indent="0">
              <a:lnSpc>
                <a:spcPct val="100000"/>
              </a:lnSpc>
              <a:spcBef>
                <a:spcPts val="0"/>
              </a:spcBef>
              <a:buClr>
                <a:srgbClr val="F46462"/>
              </a:buClr>
              <a:buFontTx/>
              <a:buNone/>
              <a:defRPr b="0">
                <a:solidFill>
                  <a:schemeClr val="tx1"/>
                </a:solidFill>
              </a:defRPr>
            </a:lvl1pPr>
            <a:lvl2pPr marL="390769" indent="0">
              <a:buNone/>
              <a:defRPr/>
            </a:lvl2pPr>
          </a:lstStyle>
          <a:p>
            <a:pPr lvl="0"/>
            <a:endParaRPr lang="en-US" dirty="0"/>
          </a:p>
          <a:p>
            <a:pPr lvl="0"/>
            <a:endParaRPr lang="en-US" dirty="0"/>
          </a:p>
        </p:txBody>
      </p:sp>
      <p:sp>
        <p:nvSpPr>
          <p:cNvPr id="53" name="Text Placeholder 3">
            <a:extLst>
              <a:ext uri="{FF2B5EF4-FFF2-40B4-BE49-F238E27FC236}">
                <a16:creationId xmlns:a16="http://schemas.microsoft.com/office/drawing/2014/main" id="{A9AD974C-3902-458A-9D95-B8D23F1AC014}"/>
              </a:ext>
            </a:extLst>
          </p:cNvPr>
          <p:cNvSpPr>
            <a:spLocks noGrp="1"/>
          </p:cNvSpPr>
          <p:nvPr>
            <p:ph type="body" sz="quarter" idx="54"/>
          </p:nvPr>
        </p:nvSpPr>
        <p:spPr>
          <a:xfrm>
            <a:off x="3815737" y="3813669"/>
            <a:ext cx="1767072" cy="222601"/>
          </a:xfrm>
        </p:spPr>
        <p:txBody>
          <a:bodyPr lIns="0" anchor="ctr">
            <a:noAutofit/>
          </a:bodyPr>
          <a:lstStyle>
            <a:lvl1pPr marL="0" indent="0">
              <a:lnSpc>
                <a:spcPct val="100000"/>
              </a:lnSpc>
              <a:spcBef>
                <a:spcPts val="0"/>
              </a:spcBef>
              <a:buFont typeface="Arial" panose="020B0604020202020204" pitchFamily="34" charset="0"/>
              <a:buNone/>
              <a:defRPr sz="1100" b="0">
                <a:solidFill>
                  <a:schemeClr val="accent2"/>
                </a:solidFill>
              </a:defRPr>
            </a:lvl1pPr>
            <a:lvl2pPr marL="390769" indent="0">
              <a:buNone/>
              <a:defRPr/>
            </a:lvl2pPr>
          </a:lstStyle>
          <a:p>
            <a:pPr lvl="0"/>
            <a:endParaRPr lang="en-US" dirty="0"/>
          </a:p>
        </p:txBody>
      </p:sp>
      <p:sp>
        <p:nvSpPr>
          <p:cNvPr id="54" name="Text Placeholder 3">
            <a:extLst>
              <a:ext uri="{FF2B5EF4-FFF2-40B4-BE49-F238E27FC236}">
                <a16:creationId xmlns:a16="http://schemas.microsoft.com/office/drawing/2014/main" id="{740B510A-A4D8-4E69-ADCC-2769AF999CA8}"/>
              </a:ext>
            </a:extLst>
          </p:cNvPr>
          <p:cNvSpPr>
            <a:spLocks noGrp="1"/>
          </p:cNvSpPr>
          <p:nvPr>
            <p:ph type="body" sz="quarter" idx="55"/>
          </p:nvPr>
        </p:nvSpPr>
        <p:spPr>
          <a:xfrm>
            <a:off x="3815737" y="4069166"/>
            <a:ext cx="1767072" cy="160094"/>
          </a:xfrm>
        </p:spPr>
        <p:txBody>
          <a:bodyPr lIns="0" anchor="ctr">
            <a:noAutofit/>
          </a:bodyPr>
          <a:lstStyle>
            <a:lvl1pPr marL="0" indent="0">
              <a:lnSpc>
                <a:spcPct val="100000"/>
              </a:lnSpc>
              <a:spcBef>
                <a:spcPts val="0"/>
              </a:spcBef>
              <a:buFont typeface="Arial" panose="020B0604020202020204" pitchFamily="34" charset="0"/>
              <a:buNone/>
              <a:defRPr sz="900" b="1">
                <a:solidFill>
                  <a:schemeClr val="accent1"/>
                </a:solidFill>
              </a:defRPr>
            </a:lvl1pPr>
            <a:lvl2pPr marL="390769" indent="0">
              <a:buNone/>
              <a:defRPr/>
            </a:lvl2pPr>
          </a:lstStyle>
          <a:p>
            <a:pPr lvl="0"/>
            <a:endParaRPr lang="en-US" dirty="0"/>
          </a:p>
        </p:txBody>
      </p:sp>
      <p:sp>
        <p:nvSpPr>
          <p:cNvPr id="55" name="Text Placeholder 3">
            <a:extLst>
              <a:ext uri="{FF2B5EF4-FFF2-40B4-BE49-F238E27FC236}">
                <a16:creationId xmlns:a16="http://schemas.microsoft.com/office/drawing/2014/main" id="{601BF8E2-B0AC-48CB-BA4C-1252D016536C}"/>
              </a:ext>
            </a:extLst>
          </p:cNvPr>
          <p:cNvSpPr>
            <a:spLocks noGrp="1"/>
          </p:cNvSpPr>
          <p:nvPr>
            <p:ph type="body" sz="quarter" idx="56"/>
          </p:nvPr>
        </p:nvSpPr>
        <p:spPr>
          <a:xfrm>
            <a:off x="3815737" y="4387116"/>
            <a:ext cx="1767072"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56" name="Text Placeholder 3">
            <a:extLst>
              <a:ext uri="{FF2B5EF4-FFF2-40B4-BE49-F238E27FC236}">
                <a16:creationId xmlns:a16="http://schemas.microsoft.com/office/drawing/2014/main" id="{D31B629C-B973-41FC-8D88-AA097157F598}"/>
              </a:ext>
            </a:extLst>
          </p:cNvPr>
          <p:cNvSpPr>
            <a:spLocks noGrp="1"/>
          </p:cNvSpPr>
          <p:nvPr>
            <p:ph type="body" sz="quarter" idx="57"/>
          </p:nvPr>
        </p:nvSpPr>
        <p:spPr>
          <a:xfrm>
            <a:off x="3815737" y="4582706"/>
            <a:ext cx="1767072"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57" name="Text Placeholder 3">
            <a:extLst>
              <a:ext uri="{FF2B5EF4-FFF2-40B4-BE49-F238E27FC236}">
                <a16:creationId xmlns:a16="http://schemas.microsoft.com/office/drawing/2014/main" id="{1E0671BB-66B2-48CA-8011-097B4F365199}"/>
              </a:ext>
            </a:extLst>
          </p:cNvPr>
          <p:cNvSpPr>
            <a:spLocks noGrp="1"/>
          </p:cNvSpPr>
          <p:nvPr>
            <p:ph type="body" sz="quarter" idx="58"/>
          </p:nvPr>
        </p:nvSpPr>
        <p:spPr>
          <a:xfrm>
            <a:off x="3815737" y="4778294"/>
            <a:ext cx="1767072"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58" name="Text Placeholder 3">
            <a:extLst>
              <a:ext uri="{FF2B5EF4-FFF2-40B4-BE49-F238E27FC236}">
                <a16:creationId xmlns:a16="http://schemas.microsoft.com/office/drawing/2014/main" id="{530C8DC5-895F-4B52-8120-F945FFECD6B2}"/>
              </a:ext>
            </a:extLst>
          </p:cNvPr>
          <p:cNvSpPr>
            <a:spLocks noGrp="1"/>
          </p:cNvSpPr>
          <p:nvPr>
            <p:ph type="body" sz="quarter" idx="59"/>
          </p:nvPr>
        </p:nvSpPr>
        <p:spPr>
          <a:xfrm>
            <a:off x="1419769" y="5077750"/>
            <a:ext cx="1763524" cy="369332"/>
          </a:xfrm>
        </p:spPr>
        <p:txBody>
          <a:bodyPr wrap="square" lIns="0">
            <a:spAutoFit/>
          </a:bodyPr>
          <a:lstStyle>
            <a:lvl1pPr marL="0" indent="0">
              <a:lnSpc>
                <a:spcPct val="100000"/>
              </a:lnSpc>
              <a:spcBef>
                <a:spcPts val="0"/>
              </a:spcBef>
              <a:buClr>
                <a:srgbClr val="F46462"/>
              </a:buClr>
              <a:buFontTx/>
              <a:buNone/>
              <a:defRPr b="0">
                <a:solidFill>
                  <a:schemeClr val="tx1"/>
                </a:solidFill>
              </a:defRPr>
            </a:lvl1pPr>
            <a:lvl2pPr marL="390769" indent="0">
              <a:buNone/>
              <a:defRPr/>
            </a:lvl2pPr>
          </a:lstStyle>
          <a:p>
            <a:pPr lvl="0"/>
            <a:endParaRPr lang="en-US" dirty="0"/>
          </a:p>
          <a:p>
            <a:pPr lvl="0"/>
            <a:endParaRPr lang="en-US" dirty="0"/>
          </a:p>
        </p:txBody>
      </p:sp>
      <p:sp>
        <p:nvSpPr>
          <p:cNvPr id="59" name="Text Placeholder 3">
            <a:extLst>
              <a:ext uri="{FF2B5EF4-FFF2-40B4-BE49-F238E27FC236}">
                <a16:creationId xmlns:a16="http://schemas.microsoft.com/office/drawing/2014/main" id="{DFA7A6BA-707A-45FC-8D4B-6E41B9B118BC}"/>
              </a:ext>
            </a:extLst>
          </p:cNvPr>
          <p:cNvSpPr>
            <a:spLocks noGrp="1"/>
          </p:cNvSpPr>
          <p:nvPr>
            <p:ph type="body" sz="quarter" idx="60"/>
          </p:nvPr>
        </p:nvSpPr>
        <p:spPr>
          <a:xfrm>
            <a:off x="1416165" y="3813669"/>
            <a:ext cx="1767071" cy="222601"/>
          </a:xfrm>
        </p:spPr>
        <p:txBody>
          <a:bodyPr lIns="0" anchor="ctr">
            <a:noAutofit/>
          </a:bodyPr>
          <a:lstStyle>
            <a:lvl1pPr marL="0" indent="0">
              <a:lnSpc>
                <a:spcPct val="100000"/>
              </a:lnSpc>
              <a:spcBef>
                <a:spcPts val="0"/>
              </a:spcBef>
              <a:buFont typeface="Arial" panose="020B0604020202020204" pitchFamily="34" charset="0"/>
              <a:buNone/>
              <a:defRPr sz="1100" b="0">
                <a:solidFill>
                  <a:schemeClr val="accent2"/>
                </a:solidFill>
              </a:defRPr>
            </a:lvl1pPr>
            <a:lvl2pPr marL="390769" indent="0">
              <a:buNone/>
              <a:defRPr/>
            </a:lvl2pPr>
          </a:lstStyle>
          <a:p>
            <a:pPr lvl="0"/>
            <a:endParaRPr lang="en-US" dirty="0"/>
          </a:p>
        </p:txBody>
      </p:sp>
      <p:sp>
        <p:nvSpPr>
          <p:cNvPr id="60" name="Text Placeholder 3">
            <a:extLst>
              <a:ext uri="{FF2B5EF4-FFF2-40B4-BE49-F238E27FC236}">
                <a16:creationId xmlns:a16="http://schemas.microsoft.com/office/drawing/2014/main" id="{9F1B27D6-61F4-4C46-A0BD-39DF1FC69D19}"/>
              </a:ext>
            </a:extLst>
          </p:cNvPr>
          <p:cNvSpPr>
            <a:spLocks noGrp="1"/>
          </p:cNvSpPr>
          <p:nvPr>
            <p:ph type="body" sz="quarter" idx="61"/>
          </p:nvPr>
        </p:nvSpPr>
        <p:spPr>
          <a:xfrm>
            <a:off x="1416165" y="4069166"/>
            <a:ext cx="1767071" cy="160094"/>
          </a:xfrm>
        </p:spPr>
        <p:txBody>
          <a:bodyPr lIns="0" anchor="ctr">
            <a:noAutofit/>
          </a:bodyPr>
          <a:lstStyle>
            <a:lvl1pPr marL="0" indent="0">
              <a:lnSpc>
                <a:spcPct val="100000"/>
              </a:lnSpc>
              <a:spcBef>
                <a:spcPts val="0"/>
              </a:spcBef>
              <a:buFont typeface="Arial" panose="020B0604020202020204" pitchFamily="34" charset="0"/>
              <a:buNone/>
              <a:defRPr sz="900" b="1">
                <a:solidFill>
                  <a:schemeClr val="accent1"/>
                </a:solidFill>
              </a:defRPr>
            </a:lvl1pPr>
            <a:lvl2pPr marL="390769" indent="0">
              <a:buNone/>
              <a:defRPr/>
            </a:lvl2pPr>
          </a:lstStyle>
          <a:p>
            <a:pPr lvl="0"/>
            <a:endParaRPr lang="en-US" dirty="0"/>
          </a:p>
        </p:txBody>
      </p:sp>
      <p:sp>
        <p:nvSpPr>
          <p:cNvPr id="61" name="Text Placeholder 3">
            <a:extLst>
              <a:ext uri="{FF2B5EF4-FFF2-40B4-BE49-F238E27FC236}">
                <a16:creationId xmlns:a16="http://schemas.microsoft.com/office/drawing/2014/main" id="{5FABE8C3-A8C6-465F-AC79-6058BD8781C8}"/>
              </a:ext>
            </a:extLst>
          </p:cNvPr>
          <p:cNvSpPr>
            <a:spLocks noGrp="1"/>
          </p:cNvSpPr>
          <p:nvPr>
            <p:ph type="body" sz="quarter" idx="62"/>
          </p:nvPr>
        </p:nvSpPr>
        <p:spPr>
          <a:xfrm>
            <a:off x="1416165" y="4387116"/>
            <a:ext cx="1767071"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62" name="Text Placeholder 3">
            <a:extLst>
              <a:ext uri="{FF2B5EF4-FFF2-40B4-BE49-F238E27FC236}">
                <a16:creationId xmlns:a16="http://schemas.microsoft.com/office/drawing/2014/main" id="{87A53D26-12EA-4825-A2D1-A85950E71FB3}"/>
              </a:ext>
            </a:extLst>
          </p:cNvPr>
          <p:cNvSpPr>
            <a:spLocks noGrp="1"/>
          </p:cNvSpPr>
          <p:nvPr>
            <p:ph type="body" sz="quarter" idx="63"/>
          </p:nvPr>
        </p:nvSpPr>
        <p:spPr>
          <a:xfrm>
            <a:off x="1416165" y="4582706"/>
            <a:ext cx="1767071"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63" name="Text Placeholder 3">
            <a:extLst>
              <a:ext uri="{FF2B5EF4-FFF2-40B4-BE49-F238E27FC236}">
                <a16:creationId xmlns:a16="http://schemas.microsoft.com/office/drawing/2014/main" id="{8E3B052C-B4C7-490A-A73B-19A2272AF66F}"/>
              </a:ext>
            </a:extLst>
          </p:cNvPr>
          <p:cNvSpPr>
            <a:spLocks noGrp="1"/>
          </p:cNvSpPr>
          <p:nvPr>
            <p:ph type="body" sz="quarter" idx="64"/>
          </p:nvPr>
        </p:nvSpPr>
        <p:spPr>
          <a:xfrm>
            <a:off x="1416165" y="4778294"/>
            <a:ext cx="1767071"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Tree>
    <p:extLst>
      <p:ext uri="{BB962C8B-B14F-4D97-AF65-F5344CB8AC3E}">
        <p14:creationId xmlns:p14="http://schemas.microsoft.com/office/powerpoint/2010/main" val="4166075381"/>
      </p:ext>
    </p:extLst>
  </p:cSld>
  <p:clrMapOvr>
    <a:masterClrMapping/>
  </p:clrMapOvr>
  <p:extLst>
    <p:ext uri="{DCECCB84-F9BA-43D5-87BE-67443E8EF086}">
      <p15:sldGuideLst xmlns:p15="http://schemas.microsoft.com/office/powerpoint/2012/main">
        <p15:guide id="1" orient="horz" pos="960">
          <p15:clr>
            <a:srgbClr val="A4A3A4"/>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Bio 14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758"/>
          </a:p>
        </p:txBody>
      </p:sp>
      <p:sp>
        <p:nvSpPr>
          <p:cNvPr id="29" name="Text Placeholder 45">
            <a:extLst>
              <a:ext uri="{FF2B5EF4-FFF2-40B4-BE49-F238E27FC236}">
                <a16:creationId xmlns:a16="http://schemas.microsoft.com/office/drawing/2014/main" id="{AB439483-FD6C-44DB-9E01-07C59F4D655D}"/>
              </a:ext>
            </a:extLst>
          </p:cNvPr>
          <p:cNvSpPr>
            <a:spLocks noGrp="1"/>
          </p:cNvSpPr>
          <p:nvPr>
            <p:ph type="body" sz="quarter" idx="27"/>
          </p:nvPr>
        </p:nvSpPr>
        <p:spPr>
          <a:xfrm>
            <a:off x="373509" y="605158"/>
            <a:ext cx="4086472" cy="276999"/>
          </a:xfrm>
        </p:spPr>
        <p:txBody>
          <a:bodyPr lIns="0" tIns="0" rIns="0" bIns="0" anchor="t" anchorCtr="0">
            <a:noAutofit/>
          </a:bodyPr>
          <a:lstStyle>
            <a:lvl1pPr marL="0" marR="0" indent="0" algn="l" defTabSz="781538" rtl="0" eaLnBrk="1" fontAlgn="auto" latinLnBrk="0" hangingPunct="1">
              <a:lnSpc>
                <a:spcPct val="100000"/>
              </a:lnSpc>
              <a:spcBef>
                <a:spcPts val="0"/>
              </a:spcBef>
              <a:spcAft>
                <a:spcPts val="0"/>
              </a:spcAft>
              <a:buClrTx/>
              <a:buSzTx/>
              <a:buFont typeface="Arial" panose="020B0604020202020204" pitchFamily="34" charset="0"/>
              <a:buNone/>
              <a:tabLst/>
              <a:defRPr sz="1800" b="1" spc="171" baseline="0">
                <a:solidFill>
                  <a:schemeClr val="bg1"/>
                </a:solidFill>
              </a:defRPr>
            </a:lvl1pPr>
          </a:lstStyle>
          <a:p>
            <a:pPr lvl="0"/>
            <a:endParaRPr lang="en-US" dirty="0"/>
          </a:p>
        </p:txBody>
      </p:sp>
      <p:sp>
        <p:nvSpPr>
          <p:cNvPr id="22" name="Picture Placeholder 3">
            <a:extLst>
              <a:ext uri="{FF2B5EF4-FFF2-40B4-BE49-F238E27FC236}">
                <a16:creationId xmlns:a16="http://schemas.microsoft.com/office/drawing/2014/main" id="{D2614D7F-E0CE-4AFF-8653-AB9D495F99BB}"/>
              </a:ext>
            </a:extLst>
          </p:cNvPr>
          <p:cNvSpPr>
            <a:spLocks noGrp="1"/>
          </p:cNvSpPr>
          <p:nvPr>
            <p:ph type="pic" sz="quarter" idx="38"/>
          </p:nvPr>
        </p:nvSpPr>
        <p:spPr>
          <a:xfrm>
            <a:off x="617865" y="1534836"/>
            <a:ext cx="3770763" cy="2040789"/>
          </a:xfrm>
        </p:spPr>
        <p:txBody>
          <a:bodyPr/>
          <a:lstStyle>
            <a:lvl1pPr marL="0" indent="0">
              <a:buFontTx/>
              <a:buNone/>
              <a:defRPr>
                <a:solidFill>
                  <a:schemeClr val="bg1"/>
                </a:solidFill>
              </a:defRPr>
            </a:lvl1pPr>
          </a:lstStyle>
          <a:p>
            <a:endParaRPr lang="en-US" dirty="0"/>
          </a:p>
        </p:txBody>
      </p:sp>
      <p:sp>
        <p:nvSpPr>
          <p:cNvPr id="23" name="Picture Placeholder 3">
            <a:extLst>
              <a:ext uri="{FF2B5EF4-FFF2-40B4-BE49-F238E27FC236}">
                <a16:creationId xmlns:a16="http://schemas.microsoft.com/office/drawing/2014/main" id="{C19E797D-1278-4937-B885-5B9BB110A5AF}"/>
              </a:ext>
            </a:extLst>
          </p:cNvPr>
          <p:cNvSpPr>
            <a:spLocks noGrp="1"/>
          </p:cNvSpPr>
          <p:nvPr>
            <p:ph type="pic" sz="quarter" idx="39"/>
          </p:nvPr>
        </p:nvSpPr>
        <p:spPr>
          <a:xfrm>
            <a:off x="4772625" y="1534836"/>
            <a:ext cx="3770763" cy="2040789"/>
          </a:xfrm>
        </p:spPr>
        <p:txBody>
          <a:bodyPr/>
          <a:lstStyle>
            <a:lvl1pPr marL="0" indent="0">
              <a:buFontTx/>
              <a:buNone/>
              <a:defRPr>
                <a:solidFill>
                  <a:schemeClr val="bg1"/>
                </a:solidFill>
              </a:defRPr>
            </a:lvl1pPr>
          </a:lstStyle>
          <a:p>
            <a:endParaRPr lang="en-US" dirty="0"/>
          </a:p>
        </p:txBody>
      </p:sp>
      <p:sp>
        <p:nvSpPr>
          <p:cNvPr id="34" name="Title 1">
            <a:extLst>
              <a:ext uri="{FF2B5EF4-FFF2-40B4-BE49-F238E27FC236}">
                <a16:creationId xmlns:a16="http://schemas.microsoft.com/office/drawing/2014/main" id="{84D0C812-C407-4E19-B49B-FB9971E3DF96}"/>
              </a:ext>
            </a:extLst>
          </p:cNvPr>
          <p:cNvSpPr>
            <a:spLocks noGrp="1"/>
          </p:cNvSpPr>
          <p:nvPr>
            <p:ph type="title"/>
          </p:nvPr>
        </p:nvSpPr>
        <p:spPr>
          <a:xfrm>
            <a:off x="376688" y="343128"/>
            <a:ext cx="4086471" cy="184666"/>
          </a:xfrm>
        </p:spPr>
        <p:txBody>
          <a:bodyPr lIns="0" tIns="0" rIns="0" bIns="0">
            <a:noAutofit/>
          </a:bodyPr>
          <a:lstStyle>
            <a:lvl1pPr>
              <a:defRPr sz="1200" b="1">
                <a:solidFill>
                  <a:schemeClr val="accent2"/>
                </a:solidFill>
              </a:defRPr>
            </a:lvl1pPr>
          </a:lstStyle>
          <a:p>
            <a:r>
              <a:rPr lang="en-US"/>
              <a:t>Click to edit Master title style</a:t>
            </a:r>
          </a:p>
        </p:txBody>
      </p:sp>
      <p:sp>
        <p:nvSpPr>
          <p:cNvPr id="26" name="Text Placeholder 3">
            <a:extLst>
              <a:ext uri="{FF2B5EF4-FFF2-40B4-BE49-F238E27FC236}">
                <a16:creationId xmlns:a16="http://schemas.microsoft.com/office/drawing/2014/main" id="{7E7650F4-14EF-4984-B262-58A7AC4EFDDA}"/>
              </a:ext>
            </a:extLst>
          </p:cNvPr>
          <p:cNvSpPr>
            <a:spLocks noGrp="1"/>
          </p:cNvSpPr>
          <p:nvPr>
            <p:ph type="body" sz="quarter" idx="47"/>
          </p:nvPr>
        </p:nvSpPr>
        <p:spPr>
          <a:xfrm>
            <a:off x="621468" y="5026442"/>
            <a:ext cx="3763194" cy="369332"/>
          </a:xfrm>
        </p:spPr>
        <p:txBody>
          <a:bodyPr wrap="square" lIns="0">
            <a:spAutoFit/>
          </a:bodyPr>
          <a:lstStyle>
            <a:lvl1pPr marL="0" indent="0">
              <a:lnSpc>
                <a:spcPct val="100000"/>
              </a:lnSpc>
              <a:spcBef>
                <a:spcPts val="0"/>
              </a:spcBef>
              <a:buClr>
                <a:srgbClr val="F46462"/>
              </a:buClr>
              <a:buFontTx/>
              <a:buNone/>
              <a:defRPr b="0">
                <a:solidFill>
                  <a:schemeClr val="tx1"/>
                </a:solidFill>
              </a:defRPr>
            </a:lvl1pPr>
            <a:lvl2pPr marL="390769" indent="0">
              <a:buNone/>
              <a:defRPr/>
            </a:lvl2pPr>
          </a:lstStyle>
          <a:p>
            <a:pPr lvl="0"/>
            <a:endParaRPr lang="en-US" dirty="0"/>
          </a:p>
          <a:p>
            <a:pPr lvl="0"/>
            <a:endParaRPr lang="en-US" dirty="0"/>
          </a:p>
        </p:txBody>
      </p:sp>
      <p:sp>
        <p:nvSpPr>
          <p:cNvPr id="27" name="Text Placeholder 3">
            <a:extLst>
              <a:ext uri="{FF2B5EF4-FFF2-40B4-BE49-F238E27FC236}">
                <a16:creationId xmlns:a16="http://schemas.microsoft.com/office/drawing/2014/main" id="{3BAB6F1F-7CAF-464B-A342-55FD2793FE48}"/>
              </a:ext>
            </a:extLst>
          </p:cNvPr>
          <p:cNvSpPr>
            <a:spLocks noGrp="1"/>
          </p:cNvSpPr>
          <p:nvPr>
            <p:ph type="body" sz="quarter" idx="48"/>
          </p:nvPr>
        </p:nvSpPr>
        <p:spPr>
          <a:xfrm>
            <a:off x="617865" y="3762360"/>
            <a:ext cx="3770763" cy="222601"/>
          </a:xfrm>
        </p:spPr>
        <p:txBody>
          <a:bodyPr lIns="0" anchor="ctr">
            <a:noAutofit/>
          </a:bodyPr>
          <a:lstStyle>
            <a:lvl1pPr marL="0" indent="0">
              <a:lnSpc>
                <a:spcPct val="100000"/>
              </a:lnSpc>
              <a:spcBef>
                <a:spcPts val="0"/>
              </a:spcBef>
              <a:buFont typeface="Arial" panose="020B0604020202020204" pitchFamily="34" charset="0"/>
              <a:buNone/>
              <a:defRPr sz="1100" b="0">
                <a:solidFill>
                  <a:schemeClr val="accent2"/>
                </a:solidFill>
              </a:defRPr>
            </a:lvl1pPr>
            <a:lvl2pPr marL="390769" indent="0">
              <a:buNone/>
              <a:defRPr/>
            </a:lvl2pPr>
          </a:lstStyle>
          <a:p>
            <a:pPr lvl="0"/>
            <a:endParaRPr lang="en-US" dirty="0"/>
          </a:p>
        </p:txBody>
      </p:sp>
      <p:sp>
        <p:nvSpPr>
          <p:cNvPr id="28" name="Text Placeholder 3">
            <a:extLst>
              <a:ext uri="{FF2B5EF4-FFF2-40B4-BE49-F238E27FC236}">
                <a16:creationId xmlns:a16="http://schemas.microsoft.com/office/drawing/2014/main" id="{4A604C5D-EBE1-4D71-9BBD-3310E25B320F}"/>
              </a:ext>
            </a:extLst>
          </p:cNvPr>
          <p:cNvSpPr>
            <a:spLocks noGrp="1"/>
          </p:cNvSpPr>
          <p:nvPr>
            <p:ph type="body" sz="quarter" idx="49"/>
          </p:nvPr>
        </p:nvSpPr>
        <p:spPr>
          <a:xfrm>
            <a:off x="617865" y="4017858"/>
            <a:ext cx="3770763" cy="160094"/>
          </a:xfrm>
        </p:spPr>
        <p:txBody>
          <a:bodyPr lIns="0" anchor="ctr">
            <a:noAutofit/>
          </a:bodyPr>
          <a:lstStyle>
            <a:lvl1pPr marL="0" indent="0">
              <a:lnSpc>
                <a:spcPct val="100000"/>
              </a:lnSpc>
              <a:spcBef>
                <a:spcPts val="0"/>
              </a:spcBef>
              <a:buFont typeface="Arial" panose="020B0604020202020204" pitchFamily="34" charset="0"/>
              <a:buNone/>
              <a:defRPr sz="900" b="1">
                <a:solidFill>
                  <a:schemeClr val="accent1"/>
                </a:solidFill>
              </a:defRPr>
            </a:lvl1pPr>
            <a:lvl2pPr marL="390769" indent="0">
              <a:buNone/>
              <a:defRPr/>
            </a:lvl2pPr>
          </a:lstStyle>
          <a:p>
            <a:pPr lvl="0"/>
            <a:endParaRPr lang="en-US" dirty="0"/>
          </a:p>
        </p:txBody>
      </p:sp>
      <p:sp>
        <p:nvSpPr>
          <p:cNvPr id="30" name="Text Placeholder 3">
            <a:extLst>
              <a:ext uri="{FF2B5EF4-FFF2-40B4-BE49-F238E27FC236}">
                <a16:creationId xmlns:a16="http://schemas.microsoft.com/office/drawing/2014/main" id="{D0F81443-4C5A-46CC-B7EA-0CA51925AB92}"/>
              </a:ext>
            </a:extLst>
          </p:cNvPr>
          <p:cNvSpPr>
            <a:spLocks noGrp="1"/>
          </p:cNvSpPr>
          <p:nvPr>
            <p:ph type="body" sz="quarter" idx="50"/>
          </p:nvPr>
        </p:nvSpPr>
        <p:spPr>
          <a:xfrm>
            <a:off x="617865" y="4335807"/>
            <a:ext cx="3770763"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31" name="Text Placeholder 3">
            <a:extLst>
              <a:ext uri="{FF2B5EF4-FFF2-40B4-BE49-F238E27FC236}">
                <a16:creationId xmlns:a16="http://schemas.microsoft.com/office/drawing/2014/main" id="{0E450F45-A78E-43D5-B6EC-2123F20FC728}"/>
              </a:ext>
            </a:extLst>
          </p:cNvPr>
          <p:cNvSpPr>
            <a:spLocks noGrp="1"/>
          </p:cNvSpPr>
          <p:nvPr>
            <p:ph type="body" sz="quarter" idx="51"/>
          </p:nvPr>
        </p:nvSpPr>
        <p:spPr>
          <a:xfrm>
            <a:off x="617865" y="4531397"/>
            <a:ext cx="3770763"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32" name="Text Placeholder 3">
            <a:extLst>
              <a:ext uri="{FF2B5EF4-FFF2-40B4-BE49-F238E27FC236}">
                <a16:creationId xmlns:a16="http://schemas.microsoft.com/office/drawing/2014/main" id="{DC823455-6C77-4AD2-B95D-C34F9E531E09}"/>
              </a:ext>
            </a:extLst>
          </p:cNvPr>
          <p:cNvSpPr>
            <a:spLocks noGrp="1"/>
          </p:cNvSpPr>
          <p:nvPr>
            <p:ph type="body" sz="quarter" idx="52"/>
          </p:nvPr>
        </p:nvSpPr>
        <p:spPr>
          <a:xfrm>
            <a:off x="617865" y="4726985"/>
            <a:ext cx="3770763"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33" name="Text Placeholder 3">
            <a:extLst>
              <a:ext uri="{FF2B5EF4-FFF2-40B4-BE49-F238E27FC236}">
                <a16:creationId xmlns:a16="http://schemas.microsoft.com/office/drawing/2014/main" id="{72FEE70D-7000-4A71-A689-FB7C382FAF3C}"/>
              </a:ext>
            </a:extLst>
          </p:cNvPr>
          <p:cNvSpPr>
            <a:spLocks noGrp="1"/>
          </p:cNvSpPr>
          <p:nvPr>
            <p:ph type="body" sz="quarter" idx="53"/>
          </p:nvPr>
        </p:nvSpPr>
        <p:spPr>
          <a:xfrm>
            <a:off x="4776866" y="5026442"/>
            <a:ext cx="3763194" cy="369332"/>
          </a:xfrm>
        </p:spPr>
        <p:txBody>
          <a:bodyPr wrap="square" lIns="0">
            <a:spAutoFit/>
          </a:bodyPr>
          <a:lstStyle>
            <a:lvl1pPr marL="0" indent="0">
              <a:lnSpc>
                <a:spcPct val="100000"/>
              </a:lnSpc>
              <a:spcBef>
                <a:spcPts val="0"/>
              </a:spcBef>
              <a:buClr>
                <a:srgbClr val="F46462"/>
              </a:buClr>
              <a:buFontTx/>
              <a:buNone/>
              <a:defRPr b="0">
                <a:solidFill>
                  <a:schemeClr val="tx1"/>
                </a:solidFill>
              </a:defRPr>
            </a:lvl1pPr>
            <a:lvl2pPr marL="390769" indent="0">
              <a:buNone/>
              <a:defRPr/>
            </a:lvl2pPr>
          </a:lstStyle>
          <a:p>
            <a:pPr lvl="0"/>
            <a:endParaRPr lang="en-US" dirty="0"/>
          </a:p>
          <a:p>
            <a:pPr lvl="0"/>
            <a:endParaRPr lang="en-US" dirty="0"/>
          </a:p>
        </p:txBody>
      </p:sp>
      <p:sp>
        <p:nvSpPr>
          <p:cNvPr id="35" name="Text Placeholder 3">
            <a:extLst>
              <a:ext uri="{FF2B5EF4-FFF2-40B4-BE49-F238E27FC236}">
                <a16:creationId xmlns:a16="http://schemas.microsoft.com/office/drawing/2014/main" id="{3A782A86-DF73-403D-B2BA-6FFF941F32C4}"/>
              </a:ext>
            </a:extLst>
          </p:cNvPr>
          <p:cNvSpPr>
            <a:spLocks noGrp="1"/>
          </p:cNvSpPr>
          <p:nvPr>
            <p:ph type="body" sz="quarter" idx="54"/>
          </p:nvPr>
        </p:nvSpPr>
        <p:spPr>
          <a:xfrm>
            <a:off x="4772624" y="3762360"/>
            <a:ext cx="3770763" cy="222601"/>
          </a:xfrm>
        </p:spPr>
        <p:txBody>
          <a:bodyPr lIns="0" anchor="ctr">
            <a:noAutofit/>
          </a:bodyPr>
          <a:lstStyle>
            <a:lvl1pPr marL="0" indent="0">
              <a:lnSpc>
                <a:spcPct val="100000"/>
              </a:lnSpc>
              <a:spcBef>
                <a:spcPts val="0"/>
              </a:spcBef>
              <a:buFont typeface="Arial" panose="020B0604020202020204" pitchFamily="34" charset="0"/>
              <a:buNone/>
              <a:defRPr sz="1100" b="0">
                <a:solidFill>
                  <a:schemeClr val="accent2"/>
                </a:solidFill>
              </a:defRPr>
            </a:lvl1pPr>
            <a:lvl2pPr marL="390769" indent="0">
              <a:buNone/>
              <a:defRPr/>
            </a:lvl2pPr>
          </a:lstStyle>
          <a:p>
            <a:pPr lvl="0"/>
            <a:endParaRPr lang="en-US" dirty="0"/>
          </a:p>
        </p:txBody>
      </p:sp>
      <p:sp>
        <p:nvSpPr>
          <p:cNvPr id="36" name="Text Placeholder 3">
            <a:extLst>
              <a:ext uri="{FF2B5EF4-FFF2-40B4-BE49-F238E27FC236}">
                <a16:creationId xmlns:a16="http://schemas.microsoft.com/office/drawing/2014/main" id="{3D267F4E-D1DC-4F5E-8271-5254666C7E53}"/>
              </a:ext>
            </a:extLst>
          </p:cNvPr>
          <p:cNvSpPr>
            <a:spLocks noGrp="1"/>
          </p:cNvSpPr>
          <p:nvPr>
            <p:ph type="body" sz="quarter" idx="55"/>
          </p:nvPr>
        </p:nvSpPr>
        <p:spPr>
          <a:xfrm>
            <a:off x="4772624" y="4017858"/>
            <a:ext cx="3770763" cy="160094"/>
          </a:xfrm>
        </p:spPr>
        <p:txBody>
          <a:bodyPr lIns="0" anchor="ctr">
            <a:noAutofit/>
          </a:bodyPr>
          <a:lstStyle>
            <a:lvl1pPr marL="0" indent="0">
              <a:lnSpc>
                <a:spcPct val="100000"/>
              </a:lnSpc>
              <a:spcBef>
                <a:spcPts val="0"/>
              </a:spcBef>
              <a:buFont typeface="Arial" panose="020B0604020202020204" pitchFamily="34" charset="0"/>
              <a:buNone/>
              <a:defRPr sz="900" b="1">
                <a:solidFill>
                  <a:schemeClr val="accent1"/>
                </a:solidFill>
              </a:defRPr>
            </a:lvl1pPr>
            <a:lvl2pPr marL="390769" indent="0">
              <a:buNone/>
              <a:defRPr/>
            </a:lvl2pPr>
          </a:lstStyle>
          <a:p>
            <a:pPr lvl="0"/>
            <a:endParaRPr lang="en-US" dirty="0"/>
          </a:p>
        </p:txBody>
      </p:sp>
      <p:sp>
        <p:nvSpPr>
          <p:cNvPr id="37" name="Text Placeholder 3">
            <a:extLst>
              <a:ext uri="{FF2B5EF4-FFF2-40B4-BE49-F238E27FC236}">
                <a16:creationId xmlns:a16="http://schemas.microsoft.com/office/drawing/2014/main" id="{2103DB3B-5C2D-4F30-BD4F-C83F446FA051}"/>
              </a:ext>
            </a:extLst>
          </p:cNvPr>
          <p:cNvSpPr>
            <a:spLocks noGrp="1"/>
          </p:cNvSpPr>
          <p:nvPr>
            <p:ph type="body" sz="quarter" idx="56"/>
          </p:nvPr>
        </p:nvSpPr>
        <p:spPr>
          <a:xfrm>
            <a:off x="4772624" y="4335807"/>
            <a:ext cx="3770763"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38" name="Text Placeholder 3">
            <a:extLst>
              <a:ext uri="{FF2B5EF4-FFF2-40B4-BE49-F238E27FC236}">
                <a16:creationId xmlns:a16="http://schemas.microsoft.com/office/drawing/2014/main" id="{A30D0A4C-282F-409D-8B41-36735E94866F}"/>
              </a:ext>
            </a:extLst>
          </p:cNvPr>
          <p:cNvSpPr>
            <a:spLocks noGrp="1"/>
          </p:cNvSpPr>
          <p:nvPr>
            <p:ph type="body" sz="quarter" idx="57"/>
          </p:nvPr>
        </p:nvSpPr>
        <p:spPr>
          <a:xfrm>
            <a:off x="4772624" y="4531397"/>
            <a:ext cx="3770763"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42" name="Text Placeholder 3">
            <a:extLst>
              <a:ext uri="{FF2B5EF4-FFF2-40B4-BE49-F238E27FC236}">
                <a16:creationId xmlns:a16="http://schemas.microsoft.com/office/drawing/2014/main" id="{E6E7F92F-038B-41B7-AE2F-E65D7DC030DD}"/>
              </a:ext>
            </a:extLst>
          </p:cNvPr>
          <p:cNvSpPr>
            <a:spLocks noGrp="1"/>
          </p:cNvSpPr>
          <p:nvPr>
            <p:ph type="body" sz="quarter" idx="58"/>
          </p:nvPr>
        </p:nvSpPr>
        <p:spPr>
          <a:xfrm>
            <a:off x="4772624" y="4726985"/>
            <a:ext cx="3770763"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Tree>
    <p:extLst>
      <p:ext uri="{BB962C8B-B14F-4D97-AF65-F5344CB8AC3E}">
        <p14:creationId xmlns:p14="http://schemas.microsoft.com/office/powerpoint/2010/main" val="3685599387"/>
      </p:ext>
    </p:extLst>
  </p:cSld>
  <p:clrMapOvr>
    <a:masterClrMapping/>
  </p:clrMapOvr>
  <p:extLst>
    <p:ext uri="{DCECCB84-F9BA-43D5-87BE-67443E8EF086}">
      <p15:sldGuideLst xmlns:p15="http://schemas.microsoft.com/office/powerpoint/2012/main">
        <p15:guide id="1" orient="horz" pos="960">
          <p15:clr>
            <a:srgbClr val="A4A3A4"/>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Bio 14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758"/>
          </a:p>
        </p:txBody>
      </p:sp>
      <p:sp>
        <p:nvSpPr>
          <p:cNvPr id="29" name="Text Placeholder 45">
            <a:extLst>
              <a:ext uri="{FF2B5EF4-FFF2-40B4-BE49-F238E27FC236}">
                <a16:creationId xmlns:a16="http://schemas.microsoft.com/office/drawing/2014/main" id="{AB439483-FD6C-44DB-9E01-07C59F4D655D}"/>
              </a:ext>
            </a:extLst>
          </p:cNvPr>
          <p:cNvSpPr>
            <a:spLocks noGrp="1"/>
          </p:cNvSpPr>
          <p:nvPr>
            <p:ph type="body" sz="quarter" idx="27"/>
          </p:nvPr>
        </p:nvSpPr>
        <p:spPr>
          <a:xfrm>
            <a:off x="373509" y="605158"/>
            <a:ext cx="4086472" cy="276999"/>
          </a:xfrm>
        </p:spPr>
        <p:txBody>
          <a:bodyPr lIns="0" tIns="0" rIns="0" bIns="0" anchor="t" anchorCtr="0">
            <a:noAutofit/>
          </a:bodyPr>
          <a:lstStyle>
            <a:lvl1pPr marL="0" marR="0" indent="0" algn="l" defTabSz="781538" rtl="0" eaLnBrk="1" fontAlgn="auto" latinLnBrk="0" hangingPunct="1">
              <a:lnSpc>
                <a:spcPct val="100000"/>
              </a:lnSpc>
              <a:spcBef>
                <a:spcPts val="0"/>
              </a:spcBef>
              <a:spcAft>
                <a:spcPts val="0"/>
              </a:spcAft>
              <a:buClrTx/>
              <a:buSzTx/>
              <a:buFont typeface="Arial" panose="020B0604020202020204" pitchFamily="34" charset="0"/>
              <a:buNone/>
              <a:tabLst/>
              <a:defRPr sz="1800" b="1" spc="171" baseline="0">
                <a:solidFill>
                  <a:schemeClr val="accent1"/>
                </a:solidFill>
              </a:defRPr>
            </a:lvl1pPr>
          </a:lstStyle>
          <a:p>
            <a:pPr lvl="0"/>
            <a:endParaRPr lang="en-US" dirty="0"/>
          </a:p>
        </p:txBody>
      </p:sp>
      <p:sp>
        <p:nvSpPr>
          <p:cNvPr id="34" name="Title 1">
            <a:extLst>
              <a:ext uri="{FF2B5EF4-FFF2-40B4-BE49-F238E27FC236}">
                <a16:creationId xmlns:a16="http://schemas.microsoft.com/office/drawing/2014/main" id="{84D0C812-C407-4E19-B49B-FB9971E3DF96}"/>
              </a:ext>
            </a:extLst>
          </p:cNvPr>
          <p:cNvSpPr>
            <a:spLocks noGrp="1"/>
          </p:cNvSpPr>
          <p:nvPr>
            <p:ph type="title"/>
          </p:nvPr>
        </p:nvSpPr>
        <p:spPr>
          <a:xfrm>
            <a:off x="376688" y="343128"/>
            <a:ext cx="4086471" cy="184666"/>
          </a:xfrm>
        </p:spPr>
        <p:txBody>
          <a:bodyPr lIns="0" tIns="0" rIns="0" bIns="0">
            <a:noAutofit/>
          </a:bodyPr>
          <a:lstStyle>
            <a:lvl1pPr>
              <a:defRPr sz="1200" b="1">
                <a:solidFill>
                  <a:schemeClr val="accent2"/>
                </a:solidFill>
              </a:defRPr>
            </a:lvl1pPr>
          </a:lstStyle>
          <a:p>
            <a:r>
              <a:rPr lang="en-US"/>
              <a:t>Click to edit Master title style</a:t>
            </a:r>
          </a:p>
        </p:txBody>
      </p:sp>
      <p:sp>
        <p:nvSpPr>
          <p:cNvPr id="26" name="Picture Placeholder 3">
            <a:extLst>
              <a:ext uri="{FF2B5EF4-FFF2-40B4-BE49-F238E27FC236}">
                <a16:creationId xmlns:a16="http://schemas.microsoft.com/office/drawing/2014/main" id="{27D672D6-33F5-4613-B99F-7A51082A269A}"/>
              </a:ext>
            </a:extLst>
          </p:cNvPr>
          <p:cNvSpPr>
            <a:spLocks noGrp="1"/>
          </p:cNvSpPr>
          <p:nvPr>
            <p:ph type="pic" sz="quarter" idx="38"/>
          </p:nvPr>
        </p:nvSpPr>
        <p:spPr>
          <a:xfrm>
            <a:off x="617865" y="1535685"/>
            <a:ext cx="1828854" cy="2039112"/>
          </a:xfrm>
        </p:spPr>
        <p:txBody>
          <a:bodyPr/>
          <a:lstStyle>
            <a:lvl1pPr marL="0" indent="0">
              <a:buFontTx/>
              <a:buNone/>
              <a:defRPr>
                <a:solidFill>
                  <a:schemeClr val="accent6"/>
                </a:solidFill>
              </a:defRPr>
            </a:lvl1pPr>
          </a:lstStyle>
          <a:p>
            <a:endParaRPr lang="en-US" dirty="0"/>
          </a:p>
        </p:txBody>
      </p:sp>
      <p:sp>
        <p:nvSpPr>
          <p:cNvPr id="27" name="Picture Placeholder 3">
            <a:extLst>
              <a:ext uri="{FF2B5EF4-FFF2-40B4-BE49-F238E27FC236}">
                <a16:creationId xmlns:a16="http://schemas.microsoft.com/office/drawing/2014/main" id="{801A3D38-9DB5-4182-ACC7-4E9B244F5929}"/>
              </a:ext>
            </a:extLst>
          </p:cNvPr>
          <p:cNvSpPr>
            <a:spLocks noGrp="1"/>
          </p:cNvSpPr>
          <p:nvPr>
            <p:ph type="pic" sz="quarter" idx="39"/>
          </p:nvPr>
        </p:nvSpPr>
        <p:spPr>
          <a:xfrm>
            <a:off x="617865" y="3972744"/>
            <a:ext cx="1828854" cy="2039112"/>
          </a:xfrm>
        </p:spPr>
        <p:txBody>
          <a:bodyPr/>
          <a:lstStyle>
            <a:lvl1pPr marL="0" indent="0">
              <a:buFontTx/>
              <a:buNone/>
              <a:defRPr>
                <a:solidFill>
                  <a:schemeClr val="accent6"/>
                </a:solidFill>
              </a:defRPr>
            </a:lvl1pPr>
          </a:lstStyle>
          <a:p>
            <a:endParaRPr lang="en-US" dirty="0"/>
          </a:p>
        </p:txBody>
      </p:sp>
      <p:sp>
        <p:nvSpPr>
          <p:cNvPr id="30" name="Text Placeholder 3">
            <a:extLst>
              <a:ext uri="{FF2B5EF4-FFF2-40B4-BE49-F238E27FC236}">
                <a16:creationId xmlns:a16="http://schemas.microsoft.com/office/drawing/2014/main" id="{391895BD-BE1C-42FD-9407-22EBE834B7FF}"/>
              </a:ext>
            </a:extLst>
          </p:cNvPr>
          <p:cNvSpPr>
            <a:spLocks noGrp="1"/>
          </p:cNvSpPr>
          <p:nvPr>
            <p:ph type="body" sz="quarter" idx="48"/>
          </p:nvPr>
        </p:nvSpPr>
        <p:spPr>
          <a:xfrm>
            <a:off x="2691459" y="4024441"/>
            <a:ext cx="5851928" cy="222601"/>
          </a:xfrm>
        </p:spPr>
        <p:txBody>
          <a:bodyPr lIns="0" anchor="ctr">
            <a:noAutofit/>
          </a:bodyPr>
          <a:lstStyle>
            <a:lvl1pPr marL="0" indent="0">
              <a:lnSpc>
                <a:spcPct val="100000"/>
              </a:lnSpc>
              <a:spcBef>
                <a:spcPts val="0"/>
              </a:spcBef>
              <a:buFont typeface="Arial" panose="020B0604020202020204" pitchFamily="34" charset="0"/>
              <a:buNone/>
              <a:defRPr sz="1100" b="0">
                <a:solidFill>
                  <a:schemeClr val="accent2"/>
                </a:solidFill>
              </a:defRPr>
            </a:lvl1pPr>
            <a:lvl2pPr marL="390769" indent="0">
              <a:buNone/>
              <a:defRPr/>
            </a:lvl2pPr>
          </a:lstStyle>
          <a:p>
            <a:pPr lvl="0"/>
            <a:endParaRPr lang="en-US" dirty="0"/>
          </a:p>
        </p:txBody>
      </p:sp>
      <p:sp>
        <p:nvSpPr>
          <p:cNvPr id="31" name="Text Placeholder 3">
            <a:extLst>
              <a:ext uri="{FF2B5EF4-FFF2-40B4-BE49-F238E27FC236}">
                <a16:creationId xmlns:a16="http://schemas.microsoft.com/office/drawing/2014/main" id="{64962FF1-F4DB-4D62-84E0-5BFE7059D2EE}"/>
              </a:ext>
            </a:extLst>
          </p:cNvPr>
          <p:cNvSpPr>
            <a:spLocks noGrp="1"/>
          </p:cNvSpPr>
          <p:nvPr>
            <p:ph type="body" sz="quarter" idx="49"/>
          </p:nvPr>
        </p:nvSpPr>
        <p:spPr>
          <a:xfrm>
            <a:off x="2691459" y="4279939"/>
            <a:ext cx="5851928" cy="160094"/>
          </a:xfrm>
        </p:spPr>
        <p:txBody>
          <a:bodyPr lIns="0" anchor="ctr">
            <a:noAutofit/>
          </a:bodyPr>
          <a:lstStyle>
            <a:lvl1pPr marL="0" indent="0">
              <a:lnSpc>
                <a:spcPct val="100000"/>
              </a:lnSpc>
              <a:spcBef>
                <a:spcPts val="0"/>
              </a:spcBef>
              <a:buFont typeface="Arial" panose="020B0604020202020204" pitchFamily="34" charset="0"/>
              <a:buNone/>
              <a:defRPr sz="900" b="1">
                <a:solidFill>
                  <a:schemeClr val="accent1"/>
                </a:solidFill>
              </a:defRPr>
            </a:lvl1pPr>
            <a:lvl2pPr marL="390769" indent="0">
              <a:buNone/>
              <a:defRPr/>
            </a:lvl2pPr>
          </a:lstStyle>
          <a:p>
            <a:pPr lvl="0"/>
            <a:endParaRPr lang="en-US" dirty="0"/>
          </a:p>
        </p:txBody>
      </p:sp>
      <p:sp>
        <p:nvSpPr>
          <p:cNvPr id="36" name="Text Placeholder 3">
            <a:extLst>
              <a:ext uri="{FF2B5EF4-FFF2-40B4-BE49-F238E27FC236}">
                <a16:creationId xmlns:a16="http://schemas.microsoft.com/office/drawing/2014/main" id="{119FAF44-D834-4DF2-9882-A3E35047CF88}"/>
              </a:ext>
            </a:extLst>
          </p:cNvPr>
          <p:cNvSpPr>
            <a:spLocks noGrp="1"/>
          </p:cNvSpPr>
          <p:nvPr>
            <p:ph type="body" sz="quarter" idx="53"/>
          </p:nvPr>
        </p:nvSpPr>
        <p:spPr>
          <a:xfrm>
            <a:off x="2699029" y="2592508"/>
            <a:ext cx="5828732" cy="369332"/>
          </a:xfrm>
        </p:spPr>
        <p:txBody>
          <a:bodyPr wrap="square" lIns="0">
            <a:spAutoFit/>
          </a:bodyPr>
          <a:lstStyle>
            <a:lvl1pPr marL="0" indent="0">
              <a:lnSpc>
                <a:spcPct val="100000"/>
              </a:lnSpc>
              <a:spcBef>
                <a:spcPts val="0"/>
              </a:spcBef>
              <a:buClr>
                <a:srgbClr val="F46462"/>
              </a:buClr>
              <a:buFontTx/>
              <a:buNone/>
              <a:defRPr b="0">
                <a:solidFill>
                  <a:schemeClr val="tx1"/>
                </a:solidFill>
              </a:defRPr>
            </a:lvl1pPr>
            <a:lvl2pPr marL="390769" indent="0">
              <a:buNone/>
              <a:defRPr/>
            </a:lvl2pPr>
          </a:lstStyle>
          <a:p>
            <a:pPr lvl="0"/>
            <a:endParaRPr lang="en-US" dirty="0"/>
          </a:p>
          <a:p>
            <a:pPr lvl="0"/>
            <a:endParaRPr lang="en-US" dirty="0"/>
          </a:p>
        </p:txBody>
      </p:sp>
      <p:sp>
        <p:nvSpPr>
          <p:cNvPr id="37" name="Text Placeholder 3">
            <a:extLst>
              <a:ext uri="{FF2B5EF4-FFF2-40B4-BE49-F238E27FC236}">
                <a16:creationId xmlns:a16="http://schemas.microsoft.com/office/drawing/2014/main" id="{B9798FF7-1D70-42E5-BCC1-D8C3B638B31B}"/>
              </a:ext>
            </a:extLst>
          </p:cNvPr>
          <p:cNvSpPr>
            <a:spLocks noGrp="1"/>
          </p:cNvSpPr>
          <p:nvPr>
            <p:ph type="body" sz="quarter" idx="54"/>
          </p:nvPr>
        </p:nvSpPr>
        <p:spPr>
          <a:xfrm>
            <a:off x="2694786" y="1596009"/>
            <a:ext cx="5840456" cy="222601"/>
          </a:xfrm>
        </p:spPr>
        <p:txBody>
          <a:bodyPr lIns="0" anchor="ctr">
            <a:noAutofit/>
          </a:bodyPr>
          <a:lstStyle>
            <a:lvl1pPr marL="0" indent="0">
              <a:lnSpc>
                <a:spcPct val="100000"/>
              </a:lnSpc>
              <a:spcBef>
                <a:spcPts val="0"/>
              </a:spcBef>
              <a:buFont typeface="Arial" panose="020B0604020202020204" pitchFamily="34" charset="0"/>
              <a:buNone/>
              <a:defRPr sz="1100" b="0">
                <a:solidFill>
                  <a:schemeClr val="accent2"/>
                </a:solidFill>
              </a:defRPr>
            </a:lvl1pPr>
            <a:lvl2pPr marL="390769" indent="0">
              <a:buNone/>
              <a:defRPr/>
            </a:lvl2pPr>
          </a:lstStyle>
          <a:p>
            <a:pPr lvl="0"/>
            <a:endParaRPr lang="en-US" dirty="0"/>
          </a:p>
        </p:txBody>
      </p:sp>
      <p:sp>
        <p:nvSpPr>
          <p:cNvPr id="38" name="Text Placeholder 3">
            <a:extLst>
              <a:ext uri="{FF2B5EF4-FFF2-40B4-BE49-F238E27FC236}">
                <a16:creationId xmlns:a16="http://schemas.microsoft.com/office/drawing/2014/main" id="{A99ECBAF-58BC-4756-A2B9-F08E19C9F3FC}"/>
              </a:ext>
            </a:extLst>
          </p:cNvPr>
          <p:cNvSpPr>
            <a:spLocks noGrp="1"/>
          </p:cNvSpPr>
          <p:nvPr>
            <p:ph type="body" sz="quarter" idx="55"/>
          </p:nvPr>
        </p:nvSpPr>
        <p:spPr>
          <a:xfrm>
            <a:off x="2694786" y="1851507"/>
            <a:ext cx="5840456" cy="160094"/>
          </a:xfrm>
        </p:spPr>
        <p:txBody>
          <a:bodyPr lIns="0" anchor="ctr">
            <a:noAutofit/>
          </a:bodyPr>
          <a:lstStyle>
            <a:lvl1pPr marL="0" indent="0">
              <a:lnSpc>
                <a:spcPct val="100000"/>
              </a:lnSpc>
              <a:spcBef>
                <a:spcPts val="0"/>
              </a:spcBef>
              <a:buFont typeface="Arial" panose="020B0604020202020204" pitchFamily="34" charset="0"/>
              <a:buNone/>
              <a:defRPr sz="900" b="1">
                <a:solidFill>
                  <a:schemeClr val="accent1"/>
                </a:solidFill>
              </a:defRPr>
            </a:lvl1pPr>
            <a:lvl2pPr marL="390769" indent="0">
              <a:buNone/>
              <a:defRPr/>
            </a:lvl2pPr>
          </a:lstStyle>
          <a:p>
            <a:pPr lvl="0"/>
            <a:endParaRPr lang="en-US" dirty="0"/>
          </a:p>
        </p:txBody>
      </p:sp>
      <p:sp>
        <p:nvSpPr>
          <p:cNvPr id="42" name="Text Placeholder 3">
            <a:extLst>
              <a:ext uri="{FF2B5EF4-FFF2-40B4-BE49-F238E27FC236}">
                <a16:creationId xmlns:a16="http://schemas.microsoft.com/office/drawing/2014/main" id="{3D32BF24-2EF6-4B11-8FCD-067C765F938F}"/>
              </a:ext>
            </a:extLst>
          </p:cNvPr>
          <p:cNvSpPr>
            <a:spLocks noGrp="1"/>
          </p:cNvSpPr>
          <p:nvPr>
            <p:ph type="body" sz="quarter" idx="56"/>
          </p:nvPr>
        </p:nvSpPr>
        <p:spPr>
          <a:xfrm>
            <a:off x="2694786" y="2114186"/>
            <a:ext cx="5840456" cy="127926"/>
          </a:xfrm>
        </p:spPr>
        <p:txBody>
          <a:bodyPr lIns="0" tIns="9144" bIns="9144"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46" name="Text Placeholder 3">
            <a:extLst>
              <a:ext uri="{FF2B5EF4-FFF2-40B4-BE49-F238E27FC236}">
                <a16:creationId xmlns:a16="http://schemas.microsoft.com/office/drawing/2014/main" id="{1072E711-1A99-4EC0-BCA6-EA99F32CE760}"/>
              </a:ext>
            </a:extLst>
          </p:cNvPr>
          <p:cNvSpPr>
            <a:spLocks noGrp="1"/>
          </p:cNvSpPr>
          <p:nvPr>
            <p:ph type="body" sz="quarter" idx="57"/>
          </p:nvPr>
        </p:nvSpPr>
        <p:spPr>
          <a:xfrm>
            <a:off x="2694786" y="2248711"/>
            <a:ext cx="5840456" cy="127926"/>
          </a:xfrm>
        </p:spPr>
        <p:txBody>
          <a:bodyPr lIns="0" tIns="9144" bIns="9144"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47" name="Text Placeholder 3">
            <a:extLst>
              <a:ext uri="{FF2B5EF4-FFF2-40B4-BE49-F238E27FC236}">
                <a16:creationId xmlns:a16="http://schemas.microsoft.com/office/drawing/2014/main" id="{68D36F45-656B-4FAF-AB49-387B1269A17D}"/>
              </a:ext>
            </a:extLst>
          </p:cNvPr>
          <p:cNvSpPr>
            <a:spLocks noGrp="1"/>
          </p:cNvSpPr>
          <p:nvPr>
            <p:ph type="body" sz="quarter" idx="58"/>
          </p:nvPr>
        </p:nvSpPr>
        <p:spPr>
          <a:xfrm>
            <a:off x="2694786" y="2384018"/>
            <a:ext cx="5840456" cy="127926"/>
          </a:xfrm>
        </p:spPr>
        <p:txBody>
          <a:bodyPr lIns="0" tIns="9144" bIns="9144"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19" name="Text Placeholder 3">
            <a:extLst>
              <a:ext uri="{FF2B5EF4-FFF2-40B4-BE49-F238E27FC236}">
                <a16:creationId xmlns:a16="http://schemas.microsoft.com/office/drawing/2014/main" id="{E97D351C-EAEA-4EF9-ADF5-1AB50688EAB5}"/>
              </a:ext>
            </a:extLst>
          </p:cNvPr>
          <p:cNvSpPr>
            <a:spLocks noGrp="1"/>
          </p:cNvSpPr>
          <p:nvPr>
            <p:ph type="body" sz="quarter" idx="59"/>
          </p:nvPr>
        </p:nvSpPr>
        <p:spPr>
          <a:xfrm>
            <a:off x="2691458" y="5008215"/>
            <a:ext cx="5828732" cy="369332"/>
          </a:xfrm>
        </p:spPr>
        <p:txBody>
          <a:bodyPr wrap="square" lIns="0">
            <a:spAutoFit/>
          </a:bodyPr>
          <a:lstStyle>
            <a:lvl1pPr marL="0" indent="0">
              <a:lnSpc>
                <a:spcPct val="100000"/>
              </a:lnSpc>
              <a:spcBef>
                <a:spcPts val="0"/>
              </a:spcBef>
              <a:buClr>
                <a:srgbClr val="F46462"/>
              </a:buClr>
              <a:buFontTx/>
              <a:buNone/>
              <a:defRPr b="0">
                <a:solidFill>
                  <a:schemeClr val="tx1"/>
                </a:solidFill>
              </a:defRPr>
            </a:lvl1pPr>
            <a:lvl2pPr marL="390769" indent="0">
              <a:buNone/>
              <a:defRPr/>
            </a:lvl2pPr>
          </a:lstStyle>
          <a:p>
            <a:pPr lvl="0"/>
            <a:endParaRPr lang="en-US" dirty="0"/>
          </a:p>
          <a:p>
            <a:pPr lvl="0"/>
            <a:endParaRPr lang="en-US" dirty="0"/>
          </a:p>
        </p:txBody>
      </p:sp>
      <p:sp>
        <p:nvSpPr>
          <p:cNvPr id="20" name="Text Placeholder 3">
            <a:extLst>
              <a:ext uri="{FF2B5EF4-FFF2-40B4-BE49-F238E27FC236}">
                <a16:creationId xmlns:a16="http://schemas.microsoft.com/office/drawing/2014/main" id="{4705C06F-5621-4FB0-B48E-16A601E2BCE6}"/>
              </a:ext>
            </a:extLst>
          </p:cNvPr>
          <p:cNvSpPr>
            <a:spLocks noGrp="1"/>
          </p:cNvSpPr>
          <p:nvPr>
            <p:ph type="body" sz="quarter" idx="60"/>
          </p:nvPr>
        </p:nvSpPr>
        <p:spPr>
          <a:xfrm>
            <a:off x="2687216" y="4519158"/>
            <a:ext cx="5840456" cy="141577"/>
          </a:xfrm>
        </p:spPr>
        <p:txBody>
          <a:bodyPr lIns="0" tIns="9144" bIns="9144" anchor="ctr">
            <a:sp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21" name="Text Placeholder 3">
            <a:extLst>
              <a:ext uri="{FF2B5EF4-FFF2-40B4-BE49-F238E27FC236}">
                <a16:creationId xmlns:a16="http://schemas.microsoft.com/office/drawing/2014/main" id="{C7211582-451A-42E4-A002-8DBE1D032B8B}"/>
              </a:ext>
            </a:extLst>
          </p:cNvPr>
          <p:cNvSpPr>
            <a:spLocks noGrp="1"/>
          </p:cNvSpPr>
          <p:nvPr>
            <p:ph type="body" sz="quarter" idx="61"/>
          </p:nvPr>
        </p:nvSpPr>
        <p:spPr>
          <a:xfrm>
            <a:off x="2687216" y="4662672"/>
            <a:ext cx="5840456" cy="127926"/>
          </a:xfrm>
        </p:spPr>
        <p:txBody>
          <a:bodyPr lIns="0" tIns="9144" bIns="9144"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22" name="Text Placeholder 3">
            <a:extLst>
              <a:ext uri="{FF2B5EF4-FFF2-40B4-BE49-F238E27FC236}">
                <a16:creationId xmlns:a16="http://schemas.microsoft.com/office/drawing/2014/main" id="{34A471EB-C632-405B-B5CE-296291D60264}"/>
              </a:ext>
            </a:extLst>
          </p:cNvPr>
          <p:cNvSpPr>
            <a:spLocks noGrp="1"/>
          </p:cNvSpPr>
          <p:nvPr>
            <p:ph type="body" sz="quarter" idx="62"/>
          </p:nvPr>
        </p:nvSpPr>
        <p:spPr>
          <a:xfrm>
            <a:off x="2687216" y="4799363"/>
            <a:ext cx="5840456" cy="127926"/>
          </a:xfrm>
        </p:spPr>
        <p:txBody>
          <a:bodyPr lIns="0" tIns="9144" bIns="9144"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Tree>
    <p:extLst>
      <p:ext uri="{BB962C8B-B14F-4D97-AF65-F5344CB8AC3E}">
        <p14:creationId xmlns:p14="http://schemas.microsoft.com/office/powerpoint/2010/main" val="1677796086"/>
      </p:ext>
    </p:extLst>
  </p:cSld>
  <p:clrMapOvr>
    <a:masterClrMapping/>
  </p:clrMapOvr>
  <p:extLst>
    <p:ext uri="{DCECCB84-F9BA-43D5-87BE-67443E8EF086}">
      <p15:sldGuideLst xmlns:p15="http://schemas.microsoft.com/office/powerpoint/2012/main">
        <p15:guide id="1" orient="horz" pos="960">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reaker 6">
    <p:bg>
      <p:bgPr>
        <a:solidFill>
          <a:srgbClr val="1F4D64"/>
        </a:solid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CB768814-91D2-4AE0-B968-727EF598F6D3}"/>
              </a:ext>
            </a:extLst>
          </p:cNvPr>
          <p:cNvSpPr txBox="1"/>
          <p:nvPr userDrawn="1"/>
        </p:nvSpPr>
        <p:spPr>
          <a:xfrm>
            <a:off x="983355" y="6556657"/>
            <a:ext cx="2796494" cy="92333"/>
          </a:xfrm>
          <a:prstGeom prst="rect">
            <a:avLst/>
          </a:prstGeom>
          <a:noFill/>
        </p:spPr>
        <p:txBody>
          <a:bodyPr wrap="square" lIns="0" tIns="0" rIns="0" bIns="0" rtlCol="0">
            <a:spAutoFit/>
          </a:bodyPr>
          <a:lstStyle/>
          <a:p>
            <a:pPr>
              <a:defRPr/>
            </a:pPr>
            <a:r>
              <a:rPr lang="en-NZ" sz="600" dirty="0">
                <a:solidFill>
                  <a:schemeClr val="bg1"/>
                </a:solidFill>
                <a:latin typeface="Arial" panose="020B0604020202020204" pitchFamily="34" charset="0"/>
                <a:cs typeface="Arial" panose="020B0604020202020204" pitchFamily="34" charset="0"/>
              </a:rPr>
              <a:t>Confidential &amp; Proprietary ©2020</a:t>
            </a:r>
            <a:r>
              <a:rPr lang="en-NZ" sz="600" baseline="0" dirty="0">
                <a:solidFill>
                  <a:schemeClr val="bg1"/>
                </a:solidFill>
                <a:latin typeface="Arial" panose="020B0604020202020204" pitchFamily="34" charset="0"/>
                <a:cs typeface="Arial" panose="020B0604020202020204" pitchFamily="34" charset="0"/>
              </a:rPr>
              <a:t> </a:t>
            </a:r>
            <a:r>
              <a:rPr lang="en-NZ" sz="600" dirty="0">
                <a:solidFill>
                  <a:schemeClr val="bg1"/>
                </a:solidFill>
                <a:latin typeface="Arial" panose="020B0604020202020204" pitchFamily="34" charset="0"/>
                <a:cs typeface="Arial" panose="020B0604020202020204" pitchFamily="34" charset="0"/>
              </a:rPr>
              <a:t>Vinson &amp; Elkins LLP  </a:t>
            </a:r>
            <a:r>
              <a:rPr lang="en-NZ" sz="600" b="1" dirty="0">
                <a:solidFill>
                  <a:schemeClr val="bg1"/>
                </a:solidFill>
                <a:latin typeface="Arial" panose="020B0604020202020204" pitchFamily="34" charset="0"/>
                <a:cs typeface="Arial" panose="020B0604020202020204" pitchFamily="34" charset="0"/>
              </a:rPr>
              <a:t>velaw.com</a:t>
            </a:r>
            <a:endParaRPr lang="en-GB" sz="600" dirty="0">
              <a:solidFill>
                <a:schemeClr val="bg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5D98B027-F3C1-4971-B6B4-E630B016BF96}"/>
              </a:ext>
            </a:extLst>
          </p:cNvPr>
          <p:cNvSpPr/>
          <p:nvPr userDrawn="1"/>
        </p:nvSpPr>
        <p:spPr>
          <a:xfrm>
            <a:off x="8653024" y="6502738"/>
            <a:ext cx="229550" cy="200055"/>
          </a:xfrm>
          <a:prstGeom prst="rect">
            <a:avLst/>
          </a:prstGeom>
        </p:spPr>
        <p:txBody>
          <a:bodyPr wrap="none">
            <a:spAutoFit/>
          </a:bodyPr>
          <a:lstStyle/>
          <a:p>
            <a:fld id="{684A41F7-8966-4ED9-BA1F-8EBC30B2B5A8}" type="slidenum">
              <a:rPr lang="en-GB" sz="700">
                <a:solidFill>
                  <a:schemeClr val="bg1"/>
                </a:solidFill>
              </a:rPr>
              <a:pPr/>
              <a:t>‹#›</a:t>
            </a:fld>
            <a:endParaRPr lang="en-US" sz="700">
              <a:solidFill>
                <a:schemeClr val="bg1"/>
              </a:solidFill>
            </a:endParaRPr>
          </a:p>
        </p:txBody>
      </p:sp>
      <p:sp>
        <p:nvSpPr>
          <p:cNvPr id="26" name="Text Placeholder 27">
            <a:extLst>
              <a:ext uri="{FF2B5EF4-FFF2-40B4-BE49-F238E27FC236}">
                <a16:creationId xmlns:a16="http://schemas.microsoft.com/office/drawing/2014/main" id="{47C425ED-53D0-47CF-823C-71B0A30C6DAE}"/>
              </a:ext>
            </a:extLst>
          </p:cNvPr>
          <p:cNvSpPr>
            <a:spLocks noGrp="1"/>
          </p:cNvSpPr>
          <p:nvPr>
            <p:ph type="body" sz="quarter" idx="14"/>
          </p:nvPr>
        </p:nvSpPr>
        <p:spPr>
          <a:xfrm>
            <a:off x="728007" y="894458"/>
            <a:ext cx="6756909" cy="2079363"/>
          </a:xfrm>
        </p:spPr>
        <p:txBody>
          <a:bodyPr lIns="0">
            <a:noAutofit/>
          </a:bodyPr>
          <a:lstStyle>
            <a:lvl1pPr marL="0" indent="0" algn="l">
              <a:lnSpc>
                <a:spcPct val="100000"/>
              </a:lnSpc>
              <a:spcBef>
                <a:spcPts val="0"/>
              </a:spcBef>
              <a:buNone/>
              <a:defRPr sz="2200" spc="0" baseline="0">
                <a:solidFill>
                  <a:schemeClr val="bg1"/>
                </a:solidFill>
              </a:defRPr>
            </a:lvl1pPr>
          </a:lstStyle>
          <a:p>
            <a:pPr lvl="0"/>
            <a:endParaRPr lang="en-US" dirty="0"/>
          </a:p>
        </p:txBody>
      </p:sp>
      <p:sp>
        <p:nvSpPr>
          <p:cNvPr id="27" name="Text Placeholder 35">
            <a:extLst>
              <a:ext uri="{FF2B5EF4-FFF2-40B4-BE49-F238E27FC236}">
                <a16:creationId xmlns:a16="http://schemas.microsoft.com/office/drawing/2014/main" id="{795EBF25-745D-4008-B816-74F37FAEBB62}"/>
              </a:ext>
            </a:extLst>
          </p:cNvPr>
          <p:cNvSpPr>
            <a:spLocks noGrp="1"/>
          </p:cNvSpPr>
          <p:nvPr>
            <p:ph type="body" sz="quarter" idx="16" hasCustomPrompt="1"/>
          </p:nvPr>
        </p:nvSpPr>
        <p:spPr>
          <a:xfrm>
            <a:off x="729227" y="3968515"/>
            <a:ext cx="1746667" cy="595598"/>
          </a:xfrm>
        </p:spPr>
        <p:txBody>
          <a:bodyPr lIns="0" anchor="b">
            <a:noAutofit/>
          </a:bodyPr>
          <a:lstStyle>
            <a:lvl1pPr marL="0" indent="0" algn="l">
              <a:buNone/>
              <a:defRPr sz="4800" spc="50" baseline="0">
                <a:solidFill>
                  <a:schemeClr val="accent2"/>
                </a:solidFill>
              </a:defRPr>
            </a:lvl1pPr>
          </a:lstStyle>
          <a:p>
            <a:pPr lvl="0"/>
            <a:r>
              <a:rPr lang="en-US" dirty="0"/>
              <a:t>#</a:t>
            </a:r>
          </a:p>
        </p:txBody>
      </p:sp>
      <p:sp>
        <p:nvSpPr>
          <p:cNvPr id="28" name="Text Placeholder 27">
            <a:extLst>
              <a:ext uri="{FF2B5EF4-FFF2-40B4-BE49-F238E27FC236}">
                <a16:creationId xmlns:a16="http://schemas.microsoft.com/office/drawing/2014/main" id="{21B5751B-E171-486C-90DB-6A141F5E2C86}"/>
              </a:ext>
            </a:extLst>
          </p:cNvPr>
          <p:cNvSpPr>
            <a:spLocks noGrp="1"/>
          </p:cNvSpPr>
          <p:nvPr>
            <p:ph type="body" sz="quarter" idx="17"/>
          </p:nvPr>
        </p:nvSpPr>
        <p:spPr>
          <a:xfrm>
            <a:off x="728617" y="4545941"/>
            <a:ext cx="1747235" cy="276999"/>
          </a:xfrm>
        </p:spPr>
        <p:txBody>
          <a:bodyPr lIns="0" rIns="0">
            <a:spAutoFit/>
          </a:bodyPr>
          <a:lstStyle>
            <a:lvl1pPr marL="0" indent="0" algn="l">
              <a:spcBef>
                <a:spcPts val="0"/>
              </a:spcBef>
              <a:buNone/>
              <a:defRPr sz="1200" spc="0" baseline="0">
                <a:solidFill>
                  <a:schemeClr val="bg1"/>
                </a:solidFill>
              </a:defRPr>
            </a:lvl1pPr>
          </a:lstStyle>
          <a:p>
            <a:pPr lvl="0"/>
            <a:endParaRPr lang="en-US" dirty="0"/>
          </a:p>
        </p:txBody>
      </p:sp>
      <p:sp>
        <p:nvSpPr>
          <p:cNvPr id="29" name="Text Placeholder 35">
            <a:extLst>
              <a:ext uri="{FF2B5EF4-FFF2-40B4-BE49-F238E27FC236}">
                <a16:creationId xmlns:a16="http://schemas.microsoft.com/office/drawing/2014/main" id="{16721941-0F77-41FC-BBFD-0FDC1F4513B0}"/>
              </a:ext>
            </a:extLst>
          </p:cNvPr>
          <p:cNvSpPr>
            <a:spLocks noGrp="1"/>
          </p:cNvSpPr>
          <p:nvPr>
            <p:ph type="body" sz="quarter" idx="18" hasCustomPrompt="1"/>
          </p:nvPr>
        </p:nvSpPr>
        <p:spPr>
          <a:xfrm>
            <a:off x="2825333" y="3968515"/>
            <a:ext cx="1746667" cy="595598"/>
          </a:xfrm>
        </p:spPr>
        <p:txBody>
          <a:bodyPr lIns="0" anchor="b">
            <a:noAutofit/>
          </a:bodyPr>
          <a:lstStyle>
            <a:lvl1pPr marL="0" indent="0" algn="l">
              <a:buNone/>
              <a:defRPr sz="4800" spc="50" baseline="0">
                <a:solidFill>
                  <a:schemeClr val="accent2"/>
                </a:solidFill>
              </a:defRPr>
            </a:lvl1pPr>
          </a:lstStyle>
          <a:p>
            <a:pPr lvl="0"/>
            <a:r>
              <a:rPr lang="en-US" dirty="0"/>
              <a:t>#</a:t>
            </a:r>
          </a:p>
        </p:txBody>
      </p:sp>
      <p:sp>
        <p:nvSpPr>
          <p:cNvPr id="30" name="Text Placeholder 27">
            <a:extLst>
              <a:ext uri="{FF2B5EF4-FFF2-40B4-BE49-F238E27FC236}">
                <a16:creationId xmlns:a16="http://schemas.microsoft.com/office/drawing/2014/main" id="{2A46BE8B-47F5-4BB9-8B1C-C32AF39F95E5}"/>
              </a:ext>
            </a:extLst>
          </p:cNvPr>
          <p:cNvSpPr>
            <a:spLocks noGrp="1"/>
          </p:cNvSpPr>
          <p:nvPr>
            <p:ph type="body" sz="quarter" idx="19"/>
          </p:nvPr>
        </p:nvSpPr>
        <p:spPr>
          <a:xfrm>
            <a:off x="2824723" y="4545941"/>
            <a:ext cx="1747235" cy="276999"/>
          </a:xfrm>
        </p:spPr>
        <p:txBody>
          <a:bodyPr lIns="0" rIns="0">
            <a:spAutoFit/>
          </a:bodyPr>
          <a:lstStyle>
            <a:lvl1pPr marL="0" indent="0" algn="l">
              <a:spcBef>
                <a:spcPts val="0"/>
              </a:spcBef>
              <a:buNone/>
              <a:defRPr sz="1200" spc="0" baseline="0">
                <a:solidFill>
                  <a:schemeClr val="bg1"/>
                </a:solidFill>
              </a:defRPr>
            </a:lvl1pPr>
          </a:lstStyle>
          <a:p>
            <a:pPr lvl="0"/>
            <a:endParaRPr lang="en-US" dirty="0"/>
          </a:p>
        </p:txBody>
      </p:sp>
      <p:sp>
        <p:nvSpPr>
          <p:cNvPr id="35" name="Text Placeholder 35">
            <a:extLst>
              <a:ext uri="{FF2B5EF4-FFF2-40B4-BE49-F238E27FC236}">
                <a16:creationId xmlns:a16="http://schemas.microsoft.com/office/drawing/2014/main" id="{4F10EB30-88A0-4E5E-B25B-6B1CDB035547}"/>
              </a:ext>
            </a:extLst>
          </p:cNvPr>
          <p:cNvSpPr>
            <a:spLocks noGrp="1"/>
          </p:cNvSpPr>
          <p:nvPr>
            <p:ph type="body" sz="quarter" idx="20" hasCustomPrompt="1"/>
          </p:nvPr>
        </p:nvSpPr>
        <p:spPr>
          <a:xfrm>
            <a:off x="4921397" y="3968515"/>
            <a:ext cx="1746667" cy="595598"/>
          </a:xfrm>
        </p:spPr>
        <p:txBody>
          <a:bodyPr lIns="0" anchor="b">
            <a:noAutofit/>
          </a:bodyPr>
          <a:lstStyle>
            <a:lvl1pPr marL="0" indent="0" algn="l">
              <a:buNone/>
              <a:defRPr sz="4800" spc="50" baseline="0">
                <a:solidFill>
                  <a:schemeClr val="accent2"/>
                </a:solidFill>
              </a:defRPr>
            </a:lvl1pPr>
          </a:lstStyle>
          <a:p>
            <a:pPr lvl="0"/>
            <a:r>
              <a:rPr lang="en-US" dirty="0"/>
              <a:t>#</a:t>
            </a:r>
          </a:p>
        </p:txBody>
      </p:sp>
      <p:sp>
        <p:nvSpPr>
          <p:cNvPr id="36" name="Text Placeholder 27">
            <a:extLst>
              <a:ext uri="{FF2B5EF4-FFF2-40B4-BE49-F238E27FC236}">
                <a16:creationId xmlns:a16="http://schemas.microsoft.com/office/drawing/2014/main" id="{1FA875C9-35E3-445D-A732-1653A4BE48F8}"/>
              </a:ext>
            </a:extLst>
          </p:cNvPr>
          <p:cNvSpPr>
            <a:spLocks noGrp="1"/>
          </p:cNvSpPr>
          <p:nvPr>
            <p:ph type="body" sz="quarter" idx="21"/>
          </p:nvPr>
        </p:nvSpPr>
        <p:spPr>
          <a:xfrm>
            <a:off x="4920787" y="4545941"/>
            <a:ext cx="1747235" cy="276999"/>
          </a:xfrm>
        </p:spPr>
        <p:txBody>
          <a:bodyPr lIns="0" rIns="0">
            <a:spAutoFit/>
          </a:bodyPr>
          <a:lstStyle>
            <a:lvl1pPr marL="0" indent="0" algn="l">
              <a:spcBef>
                <a:spcPts val="0"/>
              </a:spcBef>
              <a:buNone/>
              <a:defRPr sz="1200" spc="0" baseline="0">
                <a:solidFill>
                  <a:schemeClr val="bg1"/>
                </a:solidFill>
              </a:defRPr>
            </a:lvl1pPr>
          </a:lstStyle>
          <a:p>
            <a:pPr lvl="0"/>
            <a:endParaRPr lang="en-US" dirty="0"/>
          </a:p>
        </p:txBody>
      </p:sp>
      <p:sp>
        <p:nvSpPr>
          <p:cNvPr id="37" name="Text Placeholder 35">
            <a:extLst>
              <a:ext uri="{FF2B5EF4-FFF2-40B4-BE49-F238E27FC236}">
                <a16:creationId xmlns:a16="http://schemas.microsoft.com/office/drawing/2014/main" id="{85A9BF36-E753-4AFD-B7D8-0F057F1E676D}"/>
              </a:ext>
            </a:extLst>
          </p:cNvPr>
          <p:cNvSpPr>
            <a:spLocks noGrp="1"/>
          </p:cNvSpPr>
          <p:nvPr>
            <p:ph type="body" sz="quarter" idx="22" hasCustomPrompt="1"/>
          </p:nvPr>
        </p:nvSpPr>
        <p:spPr>
          <a:xfrm>
            <a:off x="7017503" y="3968515"/>
            <a:ext cx="1746667" cy="595598"/>
          </a:xfrm>
        </p:spPr>
        <p:txBody>
          <a:bodyPr lIns="0" anchor="b">
            <a:noAutofit/>
          </a:bodyPr>
          <a:lstStyle>
            <a:lvl1pPr marL="0" indent="0" algn="l">
              <a:buNone/>
              <a:defRPr sz="4800" spc="50" baseline="0">
                <a:solidFill>
                  <a:schemeClr val="accent2"/>
                </a:solidFill>
              </a:defRPr>
            </a:lvl1pPr>
          </a:lstStyle>
          <a:p>
            <a:pPr lvl="0"/>
            <a:r>
              <a:rPr lang="en-US" dirty="0"/>
              <a:t>#</a:t>
            </a:r>
          </a:p>
        </p:txBody>
      </p:sp>
      <p:sp>
        <p:nvSpPr>
          <p:cNvPr id="38" name="Text Placeholder 27">
            <a:extLst>
              <a:ext uri="{FF2B5EF4-FFF2-40B4-BE49-F238E27FC236}">
                <a16:creationId xmlns:a16="http://schemas.microsoft.com/office/drawing/2014/main" id="{0003555B-E979-4FCA-844F-C178608B6CD6}"/>
              </a:ext>
            </a:extLst>
          </p:cNvPr>
          <p:cNvSpPr>
            <a:spLocks noGrp="1"/>
          </p:cNvSpPr>
          <p:nvPr>
            <p:ph type="body" sz="quarter" idx="23"/>
          </p:nvPr>
        </p:nvSpPr>
        <p:spPr>
          <a:xfrm>
            <a:off x="7016893" y="4545941"/>
            <a:ext cx="1747235" cy="276999"/>
          </a:xfrm>
        </p:spPr>
        <p:txBody>
          <a:bodyPr lIns="0" rIns="0">
            <a:spAutoFit/>
          </a:bodyPr>
          <a:lstStyle>
            <a:lvl1pPr marL="0" indent="0" algn="l">
              <a:spcBef>
                <a:spcPts val="0"/>
              </a:spcBef>
              <a:buNone/>
              <a:defRPr sz="1200" spc="0" baseline="0">
                <a:solidFill>
                  <a:schemeClr val="bg1"/>
                </a:solidFill>
              </a:defRPr>
            </a:lvl1pPr>
          </a:lstStyle>
          <a:p>
            <a:pPr lvl="0"/>
            <a:endParaRPr lang="en-US" dirty="0"/>
          </a:p>
        </p:txBody>
      </p:sp>
      <p:pic>
        <p:nvPicPr>
          <p:cNvPr id="16" name="Picture 15">
            <a:extLst>
              <a:ext uri="{FF2B5EF4-FFF2-40B4-BE49-F238E27FC236}">
                <a16:creationId xmlns:a16="http://schemas.microsoft.com/office/drawing/2014/main" id="{11531EED-7C18-40F1-99AA-74DFF73164E7}"/>
              </a:ext>
            </a:extLst>
          </p:cNvPr>
          <p:cNvPicPr preferRelativeResize="0">
            <a:picLocks/>
          </p:cNvPicPr>
          <p:nvPr userDrawn="1"/>
        </p:nvPicPr>
        <p:blipFill>
          <a:blip r:embed="rId2"/>
          <a:stretch>
            <a:fillRect/>
          </a:stretch>
        </p:blipFill>
        <p:spPr>
          <a:xfrm>
            <a:off x="381062" y="6483096"/>
            <a:ext cx="402336" cy="158496"/>
          </a:xfrm>
          <a:prstGeom prst="rect">
            <a:avLst/>
          </a:prstGeom>
        </p:spPr>
      </p:pic>
      <p:sp>
        <p:nvSpPr>
          <p:cNvPr id="3" name="Content Placeholder 2">
            <a:extLst>
              <a:ext uri="{FF2B5EF4-FFF2-40B4-BE49-F238E27FC236}">
                <a16:creationId xmlns:a16="http://schemas.microsoft.com/office/drawing/2014/main" id="{2EBAD7A1-446F-43FD-94C5-D4C7EFAE6215}"/>
              </a:ext>
            </a:extLst>
          </p:cNvPr>
          <p:cNvSpPr>
            <a:spLocks noGrp="1"/>
          </p:cNvSpPr>
          <p:nvPr>
            <p:ph sz="quarter" idx="25"/>
          </p:nvPr>
        </p:nvSpPr>
        <p:spPr>
          <a:xfrm>
            <a:off x="6035675" y="5632840"/>
            <a:ext cx="2727325" cy="230832"/>
          </a:xfrm>
        </p:spPr>
        <p:txBody>
          <a:bodyPr>
            <a:spAutoFit/>
          </a:bodyPr>
          <a:lstStyle>
            <a:lvl1pPr marL="0" indent="0">
              <a:buFontTx/>
              <a:buNone/>
              <a:defRPr>
                <a:solidFill>
                  <a:schemeClr val="accent4"/>
                </a:solidFill>
              </a:defRPr>
            </a:lvl1pPr>
          </a:lstStyle>
          <a:p>
            <a:pPr lvl="0"/>
            <a:r>
              <a:rPr lang="en-US" dirty="0"/>
              <a:t>Click to edit Master text styles</a:t>
            </a:r>
          </a:p>
        </p:txBody>
      </p:sp>
    </p:spTree>
    <p:extLst>
      <p:ext uri="{BB962C8B-B14F-4D97-AF65-F5344CB8AC3E}">
        <p14:creationId xmlns:p14="http://schemas.microsoft.com/office/powerpoint/2010/main" val="105548400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Bio 15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758"/>
          </a:p>
        </p:txBody>
      </p:sp>
      <p:sp>
        <p:nvSpPr>
          <p:cNvPr id="29" name="Text Placeholder 45">
            <a:extLst>
              <a:ext uri="{FF2B5EF4-FFF2-40B4-BE49-F238E27FC236}">
                <a16:creationId xmlns:a16="http://schemas.microsoft.com/office/drawing/2014/main" id="{AB439483-FD6C-44DB-9E01-07C59F4D655D}"/>
              </a:ext>
            </a:extLst>
          </p:cNvPr>
          <p:cNvSpPr>
            <a:spLocks noGrp="1"/>
          </p:cNvSpPr>
          <p:nvPr>
            <p:ph type="body" sz="quarter" idx="27"/>
          </p:nvPr>
        </p:nvSpPr>
        <p:spPr>
          <a:xfrm>
            <a:off x="373509" y="605158"/>
            <a:ext cx="4086472" cy="276999"/>
          </a:xfrm>
        </p:spPr>
        <p:txBody>
          <a:bodyPr lIns="0" tIns="0" rIns="0" bIns="0" anchor="t" anchorCtr="0">
            <a:noAutofit/>
          </a:bodyPr>
          <a:lstStyle>
            <a:lvl1pPr marL="0" marR="0" indent="0" algn="l" defTabSz="781538" rtl="0" eaLnBrk="1" fontAlgn="auto" latinLnBrk="0" hangingPunct="1">
              <a:lnSpc>
                <a:spcPct val="100000"/>
              </a:lnSpc>
              <a:spcBef>
                <a:spcPts val="0"/>
              </a:spcBef>
              <a:spcAft>
                <a:spcPts val="0"/>
              </a:spcAft>
              <a:buClrTx/>
              <a:buSzTx/>
              <a:buFont typeface="Arial" panose="020B0604020202020204" pitchFamily="34" charset="0"/>
              <a:buNone/>
              <a:tabLst/>
              <a:defRPr sz="1800" b="1" spc="171" baseline="0">
                <a:solidFill>
                  <a:schemeClr val="bg1"/>
                </a:solidFill>
              </a:defRPr>
            </a:lvl1pPr>
          </a:lstStyle>
          <a:p>
            <a:pPr lvl="0"/>
            <a:endParaRPr lang="en-US" dirty="0"/>
          </a:p>
        </p:txBody>
      </p:sp>
      <p:sp>
        <p:nvSpPr>
          <p:cNvPr id="21" name="Picture Placeholder 3">
            <a:extLst>
              <a:ext uri="{FF2B5EF4-FFF2-40B4-BE49-F238E27FC236}">
                <a16:creationId xmlns:a16="http://schemas.microsoft.com/office/drawing/2014/main" id="{147311F0-5DF8-4F46-903B-928A6683BBB1}"/>
              </a:ext>
            </a:extLst>
          </p:cNvPr>
          <p:cNvSpPr>
            <a:spLocks noGrp="1"/>
          </p:cNvSpPr>
          <p:nvPr>
            <p:ph type="pic" sz="quarter" idx="37"/>
          </p:nvPr>
        </p:nvSpPr>
        <p:spPr>
          <a:xfrm>
            <a:off x="1298159" y="1223688"/>
            <a:ext cx="1462294" cy="1579897"/>
          </a:xfrm>
        </p:spPr>
        <p:txBody>
          <a:bodyPr/>
          <a:lstStyle>
            <a:lvl1pPr marL="0" indent="0">
              <a:buFontTx/>
              <a:buNone/>
              <a:defRPr>
                <a:solidFill>
                  <a:schemeClr val="bg1"/>
                </a:solidFill>
              </a:defRPr>
            </a:lvl1pPr>
          </a:lstStyle>
          <a:p>
            <a:endParaRPr lang="en-US" dirty="0"/>
          </a:p>
        </p:txBody>
      </p:sp>
      <p:sp>
        <p:nvSpPr>
          <p:cNvPr id="34" name="Title 1">
            <a:extLst>
              <a:ext uri="{FF2B5EF4-FFF2-40B4-BE49-F238E27FC236}">
                <a16:creationId xmlns:a16="http://schemas.microsoft.com/office/drawing/2014/main" id="{84D0C812-C407-4E19-B49B-FB9971E3DF96}"/>
              </a:ext>
            </a:extLst>
          </p:cNvPr>
          <p:cNvSpPr>
            <a:spLocks noGrp="1"/>
          </p:cNvSpPr>
          <p:nvPr>
            <p:ph type="title"/>
          </p:nvPr>
        </p:nvSpPr>
        <p:spPr>
          <a:xfrm>
            <a:off x="376688" y="343128"/>
            <a:ext cx="4086471" cy="184666"/>
          </a:xfrm>
        </p:spPr>
        <p:txBody>
          <a:bodyPr lIns="0" tIns="0" rIns="0" bIns="0">
            <a:noAutofit/>
          </a:bodyPr>
          <a:lstStyle>
            <a:lvl1pPr>
              <a:defRPr sz="1200" b="1">
                <a:solidFill>
                  <a:schemeClr val="accent2"/>
                </a:solidFill>
              </a:defRPr>
            </a:lvl1pPr>
          </a:lstStyle>
          <a:p>
            <a:r>
              <a:rPr lang="en-US"/>
              <a:t>Click to edit Master title style</a:t>
            </a:r>
          </a:p>
        </p:txBody>
      </p:sp>
      <p:sp>
        <p:nvSpPr>
          <p:cNvPr id="26" name="Picture Placeholder 3">
            <a:extLst>
              <a:ext uri="{FF2B5EF4-FFF2-40B4-BE49-F238E27FC236}">
                <a16:creationId xmlns:a16="http://schemas.microsoft.com/office/drawing/2014/main" id="{04A1942F-F39C-4D00-B7B3-64A0C6C29D98}"/>
              </a:ext>
            </a:extLst>
          </p:cNvPr>
          <p:cNvSpPr>
            <a:spLocks noGrp="1"/>
          </p:cNvSpPr>
          <p:nvPr>
            <p:ph type="pic" sz="quarter" idx="65"/>
          </p:nvPr>
        </p:nvSpPr>
        <p:spPr>
          <a:xfrm>
            <a:off x="1298159" y="3846117"/>
            <a:ext cx="1462294" cy="1579897"/>
          </a:xfrm>
        </p:spPr>
        <p:txBody>
          <a:bodyPr/>
          <a:lstStyle>
            <a:lvl1pPr marL="0" indent="0">
              <a:buFontTx/>
              <a:buNone/>
              <a:defRPr>
                <a:solidFill>
                  <a:schemeClr val="accent6"/>
                </a:solidFill>
              </a:defRPr>
            </a:lvl1pPr>
          </a:lstStyle>
          <a:p>
            <a:endParaRPr lang="en-US" dirty="0"/>
          </a:p>
        </p:txBody>
      </p:sp>
      <p:sp>
        <p:nvSpPr>
          <p:cNvPr id="33" name="Picture Placeholder 3">
            <a:extLst>
              <a:ext uri="{FF2B5EF4-FFF2-40B4-BE49-F238E27FC236}">
                <a16:creationId xmlns:a16="http://schemas.microsoft.com/office/drawing/2014/main" id="{853FD612-393E-4494-A0DE-2BDC88383BC2}"/>
              </a:ext>
            </a:extLst>
          </p:cNvPr>
          <p:cNvSpPr>
            <a:spLocks noGrp="1"/>
          </p:cNvSpPr>
          <p:nvPr>
            <p:ph type="pic" sz="quarter" idx="71"/>
          </p:nvPr>
        </p:nvSpPr>
        <p:spPr>
          <a:xfrm>
            <a:off x="3840853" y="1220998"/>
            <a:ext cx="1462294" cy="1579897"/>
          </a:xfrm>
        </p:spPr>
        <p:txBody>
          <a:bodyPr/>
          <a:lstStyle>
            <a:lvl1pPr marL="0" indent="0">
              <a:buFontTx/>
              <a:buNone/>
              <a:defRPr>
                <a:solidFill>
                  <a:schemeClr val="bg1"/>
                </a:solidFill>
              </a:defRPr>
            </a:lvl1pPr>
          </a:lstStyle>
          <a:p>
            <a:endParaRPr lang="en-US" dirty="0"/>
          </a:p>
        </p:txBody>
      </p:sp>
      <p:sp>
        <p:nvSpPr>
          <p:cNvPr id="35" name="Picture Placeholder 3">
            <a:extLst>
              <a:ext uri="{FF2B5EF4-FFF2-40B4-BE49-F238E27FC236}">
                <a16:creationId xmlns:a16="http://schemas.microsoft.com/office/drawing/2014/main" id="{086D81E9-1B63-4357-B853-94EAAB4EC40F}"/>
              </a:ext>
            </a:extLst>
          </p:cNvPr>
          <p:cNvSpPr>
            <a:spLocks noGrp="1"/>
          </p:cNvSpPr>
          <p:nvPr>
            <p:ph type="pic" sz="quarter" idx="72"/>
          </p:nvPr>
        </p:nvSpPr>
        <p:spPr>
          <a:xfrm>
            <a:off x="6383547" y="1218308"/>
            <a:ext cx="1462294" cy="1579897"/>
          </a:xfrm>
        </p:spPr>
        <p:txBody>
          <a:bodyPr/>
          <a:lstStyle>
            <a:lvl1pPr marL="0" indent="0">
              <a:buFontTx/>
              <a:buNone/>
              <a:defRPr>
                <a:solidFill>
                  <a:schemeClr val="bg1"/>
                </a:solidFill>
              </a:defRPr>
            </a:lvl1pPr>
          </a:lstStyle>
          <a:p>
            <a:endParaRPr lang="en-US" dirty="0"/>
          </a:p>
        </p:txBody>
      </p:sp>
      <p:sp>
        <p:nvSpPr>
          <p:cNvPr id="36" name="Text Placeholder 3">
            <a:extLst>
              <a:ext uri="{FF2B5EF4-FFF2-40B4-BE49-F238E27FC236}">
                <a16:creationId xmlns:a16="http://schemas.microsoft.com/office/drawing/2014/main" id="{E4F1619C-7680-4BCB-9415-76058D1B1C1D}"/>
              </a:ext>
            </a:extLst>
          </p:cNvPr>
          <p:cNvSpPr>
            <a:spLocks noGrp="1"/>
          </p:cNvSpPr>
          <p:nvPr>
            <p:ph type="body" sz="quarter" idx="35"/>
          </p:nvPr>
        </p:nvSpPr>
        <p:spPr>
          <a:xfrm>
            <a:off x="1293560" y="2860435"/>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37" name="Text Placeholder 3">
            <a:extLst>
              <a:ext uri="{FF2B5EF4-FFF2-40B4-BE49-F238E27FC236}">
                <a16:creationId xmlns:a16="http://schemas.microsoft.com/office/drawing/2014/main" id="{3B7FE314-07CC-404F-AE61-4A97EF120528}"/>
              </a:ext>
            </a:extLst>
          </p:cNvPr>
          <p:cNvSpPr>
            <a:spLocks noGrp="1"/>
          </p:cNvSpPr>
          <p:nvPr>
            <p:ph type="body" sz="quarter" idx="43"/>
          </p:nvPr>
        </p:nvSpPr>
        <p:spPr>
          <a:xfrm>
            <a:off x="1293560" y="3089930"/>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38" name="Text Placeholder 3">
            <a:extLst>
              <a:ext uri="{FF2B5EF4-FFF2-40B4-BE49-F238E27FC236}">
                <a16:creationId xmlns:a16="http://schemas.microsoft.com/office/drawing/2014/main" id="{C48520CC-9B55-41A4-BC2C-143D3ACF8322}"/>
              </a:ext>
            </a:extLst>
          </p:cNvPr>
          <p:cNvSpPr>
            <a:spLocks noGrp="1"/>
          </p:cNvSpPr>
          <p:nvPr>
            <p:ph type="body" sz="quarter" idx="44"/>
          </p:nvPr>
        </p:nvSpPr>
        <p:spPr>
          <a:xfrm>
            <a:off x="1293560" y="332341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42" name="Text Placeholder 3">
            <a:extLst>
              <a:ext uri="{FF2B5EF4-FFF2-40B4-BE49-F238E27FC236}">
                <a16:creationId xmlns:a16="http://schemas.microsoft.com/office/drawing/2014/main" id="{3135B402-820B-421A-887B-E2FB718047D0}"/>
              </a:ext>
            </a:extLst>
          </p:cNvPr>
          <p:cNvSpPr>
            <a:spLocks noGrp="1"/>
          </p:cNvSpPr>
          <p:nvPr>
            <p:ph type="body" sz="quarter" idx="45"/>
          </p:nvPr>
        </p:nvSpPr>
        <p:spPr>
          <a:xfrm>
            <a:off x="1293560" y="3441646"/>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46" name="Text Placeholder 3">
            <a:extLst>
              <a:ext uri="{FF2B5EF4-FFF2-40B4-BE49-F238E27FC236}">
                <a16:creationId xmlns:a16="http://schemas.microsoft.com/office/drawing/2014/main" id="{5AC58C9C-D61E-4150-B766-5B0F1E030978}"/>
              </a:ext>
            </a:extLst>
          </p:cNvPr>
          <p:cNvSpPr>
            <a:spLocks noGrp="1"/>
          </p:cNvSpPr>
          <p:nvPr>
            <p:ph type="body" sz="quarter" idx="46"/>
          </p:nvPr>
        </p:nvSpPr>
        <p:spPr>
          <a:xfrm>
            <a:off x="1293560" y="3560041"/>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52" name="Text Placeholder 3">
            <a:extLst>
              <a:ext uri="{FF2B5EF4-FFF2-40B4-BE49-F238E27FC236}">
                <a16:creationId xmlns:a16="http://schemas.microsoft.com/office/drawing/2014/main" id="{8BBE6CF9-5F9C-4923-BC81-C1366964397C}"/>
              </a:ext>
            </a:extLst>
          </p:cNvPr>
          <p:cNvSpPr>
            <a:spLocks noGrp="1"/>
          </p:cNvSpPr>
          <p:nvPr>
            <p:ph type="body" sz="quarter" idx="73"/>
          </p:nvPr>
        </p:nvSpPr>
        <p:spPr>
          <a:xfrm>
            <a:off x="1293560" y="5497066"/>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53" name="Text Placeholder 3">
            <a:extLst>
              <a:ext uri="{FF2B5EF4-FFF2-40B4-BE49-F238E27FC236}">
                <a16:creationId xmlns:a16="http://schemas.microsoft.com/office/drawing/2014/main" id="{1DD79ED2-8D8B-42CB-82A2-ED1EB614CAAA}"/>
              </a:ext>
            </a:extLst>
          </p:cNvPr>
          <p:cNvSpPr>
            <a:spLocks noGrp="1"/>
          </p:cNvSpPr>
          <p:nvPr>
            <p:ph type="body" sz="quarter" idx="74"/>
          </p:nvPr>
        </p:nvSpPr>
        <p:spPr>
          <a:xfrm>
            <a:off x="1293560" y="5726561"/>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54" name="Text Placeholder 3">
            <a:extLst>
              <a:ext uri="{FF2B5EF4-FFF2-40B4-BE49-F238E27FC236}">
                <a16:creationId xmlns:a16="http://schemas.microsoft.com/office/drawing/2014/main" id="{3475D6A7-9B90-451F-A481-1333A3AE6868}"/>
              </a:ext>
            </a:extLst>
          </p:cNvPr>
          <p:cNvSpPr>
            <a:spLocks noGrp="1"/>
          </p:cNvSpPr>
          <p:nvPr>
            <p:ph type="body" sz="quarter" idx="75"/>
          </p:nvPr>
        </p:nvSpPr>
        <p:spPr>
          <a:xfrm>
            <a:off x="1293560" y="5960048"/>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55" name="Text Placeholder 3">
            <a:extLst>
              <a:ext uri="{FF2B5EF4-FFF2-40B4-BE49-F238E27FC236}">
                <a16:creationId xmlns:a16="http://schemas.microsoft.com/office/drawing/2014/main" id="{ED55B8FB-8DCC-49E5-931B-7E33EEAEF5CC}"/>
              </a:ext>
            </a:extLst>
          </p:cNvPr>
          <p:cNvSpPr>
            <a:spLocks noGrp="1"/>
          </p:cNvSpPr>
          <p:nvPr>
            <p:ph type="body" sz="quarter" idx="76"/>
          </p:nvPr>
        </p:nvSpPr>
        <p:spPr>
          <a:xfrm>
            <a:off x="1293560" y="607827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56" name="Text Placeholder 3">
            <a:extLst>
              <a:ext uri="{FF2B5EF4-FFF2-40B4-BE49-F238E27FC236}">
                <a16:creationId xmlns:a16="http://schemas.microsoft.com/office/drawing/2014/main" id="{778EE98A-E440-4E34-B579-FC8B7A600D6C}"/>
              </a:ext>
            </a:extLst>
          </p:cNvPr>
          <p:cNvSpPr>
            <a:spLocks noGrp="1"/>
          </p:cNvSpPr>
          <p:nvPr>
            <p:ph type="body" sz="quarter" idx="77"/>
          </p:nvPr>
        </p:nvSpPr>
        <p:spPr>
          <a:xfrm>
            <a:off x="1293560" y="6196672"/>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57" name="Picture Placeholder 3">
            <a:extLst>
              <a:ext uri="{FF2B5EF4-FFF2-40B4-BE49-F238E27FC236}">
                <a16:creationId xmlns:a16="http://schemas.microsoft.com/office/drawing/2014/main" id="{8D469F0F-B44B-4BA7-A2D4-F23E979EC475}"/>
              </a:ext>
            </a:extLst>
          </p:cNvPr>
          <p:cNvSpPr>
            <a:spLocks noGrp="1"/>
          </p:cNvSpPr>
          <p:nvPr>
            <p:ph type="pic" sz="quarter" idx="78"/>
          </p:nvPr>
        </p:nvSpPr>
        <p:spPr>
          <a:xfrm>
            <a:off x="3840853" y="3846117"/>
            <a:ext cx="1462294" cy="1579897"/>
          </a:xfrm>
        </p:spPr>
        <p:txBody>
          <a:bodyPr/>
          <a:lstStyle>
            <a:lvl1pPr marL="0" indent="0">
              <a:buFontTx/>
              <a:buNone/>
              <a:defRPr>
                <a:solidFill>
                  <a:schemeClr val="accent6"/>
                </a:solidFill>
              </a:defRPr>
            </a:lvl1pPr>
          </a:lstStyle>
          <a:p>
            <a:endParaRPr lang="en-US" dirty="0"/>
          </a:p>
        </p:txBody>
      </p:sp>
      <p:sp>
        <p:nvSpPr>
          <p:cNvPr id="58" name="Text Placeholder 3">
            <a:extLst>
              <a:ext uri="{FF2B5EF4-FFF2-40B4-BE49-F238E27FC236}">
                <a16:creationId xmlns:a16="http://schemas.microsoft.com/office/drawing/2014/main" id="{95702ACC-574A-4162-AB3D-D661CFE0829B}"/>
              </a:ext>
            </a:extLst>
          </p:cNvPr>
          <p:cNvSpPr>
            <a:spLocks noGrp="1"/>
          </p:cNvSpPr>
          <p:nvPr>
            <p:ph type="body" sz="quarter" idx="79"/>
          </p:nvPr>
        </p:nvSpPr>
        <p:spPr>
          <a:xfrm>
            <a:off x="3836254" y="5497066"/>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59" name="Text Placeholder 3">
            <a:extLst>
              <a:ext uri="{FF2B5EF4-FFF2-40B4-BE49-F238E27FC236}">
                <a16:creationId xmlns:a16="http://schemas.microsoft.com/office/drawing/2014/main" id="{9DC88812-AB50-4D79-B4EB-F756D8B1C34E}"/>
              </a:ext>
            </a:extLst>
          </p:cNvPr>
          <p:cNvSpPr>
            <a:spLocks noGrp="1"/>
          </p:cNvSpPr>
          <p:nvPr>
            <p:ph type="body" sz="quarter" idx="80"/>
          </p:nvPr>
        </p:nvSpPr>
        <p:spPr>
          <a:xfrm>
            <a:off x="3836254" y="5726561"/>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60" name="Text Placeholder 3">
            <a:extLst>
              <a:ext uri="{FF2B5EF4-FFF2-40B4-BE49-F238E27FC236}">
                <a16:creationId xmlns:a16="http://schemas.microsoft.com/office/drawing/2014/main" id="{B19226AE-1EDD-4698-BDE2-AABE9EE26E32}"/>
              </a:ext>
            </a:extLst>
          </p:cNvPr>
          <p:cNvSpPr>
            <a:spLocks noGrp="1"/>
          </p:cNvSpPr>
          <p:nvPr>
            <p:ph type="body" sz="quarter" idx="81"/>
          </p:nvPr>
        </p:nvSpPr>
        <p:spPr>
          <a:xfrm>
            <a:off x="3836254" y="5960048"/>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61" name="Text Placeholder 3">
            <a:extLst>
              <a:ext uri="{FF2B5EF4-FFF2-40B4-BE49-F238E27FC236}">
                <a16:creationId xmlns:a16="http://schemas.microsoft.com/office/drawing/2014/main" id="{340F4A51-08DD-4EAB-876E-11966F6D3CB0}"/>
              </a:ext>
            </a:extLst>
          </p:cNvPr>
          <p:cNvSpPr>
            <a:spLocks noGrp="1"/>
          </p:cNvSpPr>
          <p:nvPr>
            <p:ph type="body" sz="quarter" idx="82"/>
          </p:nvPr>
        </p:nvSpPr>
        <p:spPr>
          <a:xfrm>
            <a:off x="3836254" y="607827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62" name="Text Placeholder 3">
            <a:extLst>
              <a:ext uri="{FF2B5EF4-FFF2-40B4-BE49-F238E27FC236}">
                <a16:creationId xmlns:a16="http://schemas.microsoft.com/office/drawing/2014/main" id="{4C63DFC8-B095-4F01-8DEF-84EF30DE0501}"/>
              </a:ext>
            </a:extLst>
          </p:cNvPr>
          <p:cNvSpPr>
            <a:spLocks noGrp="1"/>
          </p:cNvSpPr>
          <p:nvPr>
            <p:ph type="body" sz="quarter" idx="83"/>
          </p:nvPr>
        </p:nvSpPr>
        <p:spPr>
          <a:xfrm>
            <a:off x="3836254" y="6196672"/>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63" name="Picture Placeholder 3">
            <a:extLst>
              <a:ext uri="{FF2B5EF4-FFF2-40B4-BE49-F238E27FC236}">
                <a16:creationId xmlns:a16="http://schemas.microsoft.com/office/drawing/2014/main" id="{2035728B-3123-4F35-83B4-AE1EC9D55BBD}"/>
              </a:ext>
            </a:extLst>
          </p:cNvPr>
          <p:cNvSpPr>
            <a:spLocks noGrp="1"/>
          </p:cNvSpPr>
          <p:nvPr>
            <p:ph type="pic" sz="quarter" idx="84"/>
          </p:nvPr>
        </p:nvSpPr>
        <p:spPr>
          <a:xfrm>
            <a:off x="6392748" y="3846117"/>
            <a:ext cx="1462294" cy="1579897"/>
          </a:xfrm>
        </p:spPr>
        <p:txBody>
          <a:bodyPr/>
          <a:lstStyle>
            <a:lvl1pPr marL="0" indent="0">
              <a:buFontTx/>
              <a:buNone/>
              <a:defRPr>
                <a:solidFill>
                  <a:schemeClr val="accent6"/>
                </a:solidFill>
              </a:defRPr>
            </a:lvl1pPr>
          </a:lstStyle>
          <a:p>
            <a:endParaRPr lang="en-US" dirty="0"/>
          </a:p>
        </p:txBody>
      </p:sp>
      <p:sp>
        <p:nvSpPr>
          <p:cNvPr id="76" name="Text Placeholder 3">
            <a:extLst>
              <a:ext uri="{FF2B5EF4-FFF2-40B4-BE49-F238E27FC236}">
                <a16:creationId xmlns:a16="http://schemas.microsoft.com/office/drawing/2014/main" id="{53AB1016-1450-4722-B615-3CF95C3F97BF}"/>
              </a:ext>
            </a:extLst>
          </p:cNvPr>
          <p:cNvSpPr>
            <a:spLocks noGrp="1"/>
          </p:cNvSpPr>
          <p:nvPr>
            <p:ph type="body" sz="quarter" idx="85"/>
          </p:nvPr>
        </p:nvSpPr>
        <p:spPr>
          <a:xfrm>
            <a:off x="6388149" y="5497066"/>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77" name="Text Placeholder 3">
            <a:extLst>
              <a:ext uri="{FF2B5EF4-FFF2-40B4-BE49-F238E27FC236}">
                <a16:creationId xmlns:a16="http://schemas.microsoft.com/office/drawing/2014/main" id="{94C09572-E83A-44B4-8AFF-DE7C37D710AF}"/>
              </a:ext>
            </a:extLst>
          </p:cNvPr>
          <p:cNvSpPr>
            <a:spLocks noGrp="1"/>
          </p:cNvSpPr>
          <p:nvPr>
            <p:ph type="body" sz="quarter" idx="86"/>
          </p:nvPr>
        </p:nvSpPr>
        <p:spPr>
          <a:xfrm>
            <a:off x="6388149" y="5726561"/>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78" name="Text Placeholder 3">
            <a:extLst>
              <a:ext uri="{FF2B5EF4-FFF2-40B4-BE49-F238E27FC236}">
                <a16:creationId xmlns:a16="http://schemas.microsoft.com/office/drawing/2014/main" id="{178D1FF9-F319-48C5-B131-936BBBF8A8E0}"/>
              </a:ext>
            </a:extLst>
          </p:cNvPr>
          <p:cNvSpPr>
            <a:spLocks noGrp="1"/>
          </p:cNvSpPr>
          <p:nvPr>
            <p:ph type="body" sz="quarter" idx="87"/>
          </p:nvPr>
        </p:nvSpPr>
        <p:spPr>
          <a:xfrm>
            <a:off x="6388149" y="5960048"/>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79" name="Text Placeholder 3">
            <a:extLst>
              <a:ext uri="{FF2B5EF4-FFF2-40B4-BE49-F238E27FC236}">
                <a16:creationId xmlns:a16="http://schemas.microsoft.com/office/drawing/2014/main" id="{BDC9DF11-7136-45DE-B4CB-9BC7DE241D66}"/>
              </a:ext>
            </a:extLst>
          </p:cNvPr>
          <p:cNvSpPr>
            <a:spLocks noGrp="1"/>
          </p:cNvSpPr>
          <p:nvPr>
            <p:ph type="body" sz="quarter" idx="88"/>
          </p:nvPr>
        </p:nvSpPr>
        <p:spPr>
          <a:xfrm>
            <a:off x="6388149" y="607827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0" name="Text Placeholder 3">
            <a:extLst>
              <a:ext uri="{FF2B5EF4-FFF2-40B4-BE49-F238E27FC236}">
                <a16:creationId xmlns:a16="http://schemas.microsoft.com/office/drawing/2014/main" id="{7BF72832-FDD4-44D2-915F-2A7D74D5DDA9}"/>
              </a:ext>
            </a:extLst>
          </p:cNvPr>
          <p:cNvSpPr>
            <a:spLocks noGrp="1"/>
          </p:cNvSpPr>
          <p:nvPr>
            <p:ph type="body" sz="quarter" idx="89"/>
          </p:nvPr>
        </p:nvSpPr>
        <p:spPr>
          <a:xfrm>
            <a:off x="6388149" y="6196672"/>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1" name="Text Placeholder 3">
            <a:extLst>
              <a:ext uri="{FF2B5EF4-FFF2-40B4-BE49-F238E27FC236}">
                <a16:creationId xmlns:a16="http://schemas.microsoft.com/office/drawing/2014/main" id="{7A126AA3-5A04-47BC-9BDC-929FBF84EE78}"/>
              </a:ext>
            </a:extLst>
          </p:cNvPr>
          <p:cNvSpPr>
            <a:spLocks noGrp="1"/>
          </p:cNvSpPr>
          <p:nvPr>
            <p:ph type="body" sz="quarter" idx="90"/>
          </p:nvPr>
        </p:nvSpPr>
        <p:spPr>
          <a:xfrm>
            <a:off x="3840853" y="2858416"/>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82" name="Text Placeholder 3">
            <a:extLst>
              <a:ext uri="{FF2B5EF4-FFF2-40B4-BE49-F238E27FC236}">
                <a16:creationId xmlns:a16="http://schemas.microsoft.com/office/drawing/2014/main" id="{12923C18-1507-4B96-9C7F-9D2FF37196C3}"/>
              </a:ext>
            </a:extLst>
          </p:cNvPr>
          <p:cNvSpPr>
            <a:spLocks noGrp="1"/>
          </p:cNvSpPr>
          <p:nvPr>
            <p:ph type="body" sz="quarter" idx="91"/>
          </p:nvPr>
        </p:nvSpPr>
        <p:spPr>
          <a:xfrm>
            <a:off x="3840853" y="3087911"/>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83" name="Text Placeholder 3">
            <a:extLst>
              <a:ext uri="{FF2B5EF4-FFF2-40B4-BE49-F238E27FC236}">
                <a16:creationId xmlns:a16="http://schemas.microsoft.com/office/drawing/2014/main" id="{CCB4C6C6-24E4-44EA-8C6A-8B03265347BA}"/>
              </a:ext>
            </a:extLst>
          </p:cNvPr>
          <p:cNvSpPr>
            <a:spLocks noGrp="1"/>
          </p:cNvSpPr>
          <p:nvPr>
            <p:ph type="body" sz="quarter" idx="92"/>
          </p:nvPr>
        </p:nvSpPr>
        <p:spPr>
          <a:xfrm>
            <a:off x="3840853" y="3321398"/>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4" name="Text Placeholder 3">
            <a:extLst>
              <a:ext uri="{FF2B5EF4-FFF2-40B4-BE49-F238E27FC236}">
                <a16:creationId xmlns:a16="http://schemas.microsoft.com/office/drawing/2014/main" id="{60FF96B0-5CFF-4452-BFAD-70C480B939F2}"/>
              </a:ext>
            </a:extLst>
          </p:cNvPr>
          <p:cNvSpPr>
            <a:spLocks noGrp="1"/>
          </p:cNvSpPr>
          <p:nvPr>
            <p:ph type="body" sz="quarter" idx="93"/>
          </p:nvPr>
        </p:nvSpPr>
        <p:spPr>
          <a:xfrm>
            <a:off x="3840853" y="343962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5" name="Text Placeholder 3">
            <a:extLst>
              <a:ext uri="{FF2B5EF4-FFF2-40B4-BE49-F238E27FC236}">
                <a16:creationId xmlns:a16="http://schemas.microsoft.com/office/drawing/2014/main" id="{A3B25EDB-FC7B-4E32-AE1E-3CD142E51109}"/>
              </a:ext>
            </a:extLst>
          </p:cNvPr>
          <p:cNvSpPr>
            <a:spLocks noGrp="1"/>
          </p:cNvSpPr>
          <p:nvPr>
            <p:ph type="body" sz="quarter" idx="94"/>
          </p:nvPr>
        </p:nvSpPr>
        <p:spPr>
          <a:xfrm>
            <a:off x="3840853" y="3558022"/>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6" name="Text Placeholder 3">
            <a:extLst>
              <a:ext uri="{FF2B5EF4-FFF2-40B4-BE49-F238E27FC236}">
                <a16:creationId xmlns:a16="http://schemas.microsoft.com/office/drawing/2014/main" id="{DC605AE6-F96F-43EA-99D5-CE075C9C5678}"/>
              </a:ext>
            </a:extLst>
          </p:cNvPr>
          <p:cNvSpPr>
            <a:spLocks noGrp="1"/>
          </p:cNvSpPr>
          <p:nvPr>
            <p:ph type="body" sz="quarter" idx="95"/>
          </p:nvPr>
        </p:nvSpPr>
        <p:spPr>
          <a:xfrm>
            <a:off x="6383548" y="2858416"/>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87" name="Text Placeholder 3">
            <a:extLst>
              <a:ext uri="{FF2B5EF4-FFF2-40B4-BE49-F238E27FC236}">
                <a16:creationId xmlns:a16="http://schemas.microsoft.com/office/drawing/2014/main" id="{0001C96B-0280-41DB-A296-2CFA3BEF3AF4}"/>
              </a:ext>
            </a:extLst>
          </p:cNvPr>
          <p:cNvSpPr>
            <a:spLocks noGrp="1"/>
          </p:cNvSpPr>
          <p:nvPr>
            <p:ph type="body" sz="quarter" idx="96"/>
          </p:nvPr>
        </p:nvSpPr>
        <p:spPr>
          <a:xfrm>
            <a:off x="6383548" y="3087911"/>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88" name="Text Placeholder 3">
            <a:extLst>
              <a:ext uri="{FF2B5EF4-FFF2-40B4-BE49-F238E27FC236}">
                <a16:creationId xmlns:a16="http://schemas.microsoft.com/office/drawing/2014/main" id="{DDB80D51-28E5-4F13-9F80-02C23552694B}"/>
              </a:ext>
            </a:extLst>
          </p:cNvPr>
          <p:cNvSpPr>
            <a:spLocks noGrp="1"/>
          </p:cNvSpPr>
          <p:nvPr>
            <p:ph type="body" sz="quarter" idx="97"/>
          </p:nvPr>
        </p:nvSpPr>
        <p:spPr>
          <a:xfrm>
            <a:off x="6383548" y="3321398"/>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9" name="Text Placeholder 3">
            <a:extLst>
              <a:ext uri="{FF2B5EF4-FFF2-40B4-BE49-F238E27FC236}">
                <a16:creationId xmlns:a16="http://schemas.microsoft.com/office/drawing/2014/main" id="{2813CABD-D76B-4DF6-88AD-089356F08B30}"/>
              </a:ext>
            </a:extLst>
          </p:cNvPr>
          <p:cNvSpPr>
            <a:spLocks noGrp="1"/>
          </p:cNvSpPr>
          <p:nvPr>
            <p:ph type="body" sz="quarter" idx="98"/>
          </p:nvPr>
        </p:nvSpPr>
        <p:spPr>
          <a:xfrm>
            <a:off x="6383548" y="343962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90" name="Text Placeholder 3">
            <a:extLst>
              <a:ext uri="{FF2B5EF4-FFF2-40B4-BE49-F238E27FC236}">
                <a16:creationId xmlns:a16="http://schemas.microsoft.com/office/drawing/2014/main" id="{8225897D-E009-4316-8FFF-42197CBC22F7}"/>
              </a:ext>
            </a:extLst>
          </p:cNvPr>
          <p:cNvSpPr>
            <a:spLocks noGrp="1"/>
          </p:cNvSpPr>
          <p:nvPr>
            <p:ph type="body" sz="quarter" idx="99"/>
          </p:nvPr>
        </p:nvSpPr>
        <p:spPr>
          <a:xfrm>
            <a:off x="6383548" y="3558022"/>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Tree>
    <p:extLst>
      <p:ext uri="{BB962C8B-B14F-4D97-AF65-F5344CB8AC3E}">
        <p14:creationId xmlns:p14="http://schemas.microsoft.com/office/powerpoint/2010/main" val="248459516"/>
      </p:ext>
    </p:extLst>
  </p:cSld>
  <p:clrMapOvr>
    <a:masterClrMapping/>
  </p:clrMapOvr>
  <p:extLst>
    <p:ext uri="{DCECCB84-F9BA-43D5-87BE-67443E8EF086}">
      <p15:sldGuideLst xmlns:p15="http://schemas.microsoft.com/office/powerpoint/2012/main">
        <p15:guide id="1" orient="horz" pos="960">
          <p15:clr>
            <a:srgbClr val="A4A3A4"/>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Bio 15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758"/>
          </a:p>
        </p:txBody>
      </p:sp>
      <p:sp>
        <p:nvSpPr>
          <p:cNvPr id="29" name="Text Placeholder 45">
            <a:extLst>
              <a:ext uri="{FF2B5EF4-FFF2-40B4-BE49-F238E27FC236}">
                <a16:creationId xmlns:a16="http://schemas.microsoft.com/office/drawing/2014/main" id="{AB439483-FD6C-44DB-9E01-07C59F4D655D}"/>
              </a:ext>
            </a:extLst>
          </p:cNvPr>
          <p:cNvSpPr>
            <a:spLocks noGrp="1"/>
          </p:cNvSpPr>
          <p:nvPr>
            <p:ph type="body" sz="quarter" idx="27"/>
          </p:nvPr>
        </p:nvSpPr>
        <p:spPr>
          <a:xfrm>
            <a:off x="373509" y="605158"/>
            <a:ext cx="4086472" cy="276999"/>
          </a:xfrm>
        </p:spPr>
        <p:txBody>
          <a:bodyPr lIns="0" tIns="0" rIns="0" bIns="0" anchor="t" anchorCtr="0">
            <a:noAutofit/>
          </a:bodyPr>
          <a:lstStyle>
            <a:lvl1pPr marL="0" marR="0" indent="0" algn="l" defTabSz="781538" rtl="0" eaLnBrk="1" fontAlgn="auto" latinLnBrk="0" hangingPunct="1">
              <a:lnSpc>
                <a:spcPct val="100000"/>
              </a:lnSpc>
              <a:spcBef>
                <a:spcPts val="0"/>
              </a:spcBef>
              <a:spcAft>
                <a:spcPts val="0"/>
              </a:spcAft>
              <a:buClrTx/>
              <a:buSzTx/>
              <a:buFont typeface="Arial" panose="020B0604020202020204" pitchFamily="34" charset="0"/>
              <a:buNone/>
              <a:tabLst/>
              <a:defRPr sz="1800" b="1" spc="171" baseline="0">
                <a:solidFill>
                  <a:schemeClr val="accent1"/>
                </a:solidFill>
              </a:defRPr>
            </a:lvl1pPr>
          </a:lstStyle>
          <a:p>
            <a:pPr lvl="0"/>
            <a:endParaRPr lang="en-US" dirty="0"/>
          </a:p>
        </p:txBody>
      </p:sp>
      <p:sp>
        <p:nvSpPr>
          <p:cNvPr id="34" name="Title 1">
            <a:extLst>
              <a:ext uri="{FF2B5EF4-FFF2-40B4-BE49-F238E27FC236}">
                <a16:creationId xmlns:a16="http://schemas.microsoft.com/office/drawing/2014/main" id="{84D0C812-C407-4E19-B49B-FB9971E3DF96}"/>
              </a:ext>
            </a:extLst>
          </p:cNvPr>
          <p:cNvSpPr>
            <a:spLocks noGrp="1"/>
          </p:cNvSpPr>
          <p:nvPr>
            <p:ph type="title"/>
          </p:nvPr>
        </p:nvSpPr>
        <p:spPr>
          <a:xfrm>
            <a:off x="376688" y="343128"/>
            <a:ext cx="4086471" cy="184666"/>
          </a:xfrm>
        </p:spPr>
        <p:txBody>
          <a:bodyPr lIns="0" tIns="0" rIns="0" bIns="0">
            <a:noAutofit/>
          </a:bodyPr>
          <a:lstStyle>
            <a:lvl1pPr>
              <a:defRPr sz="1200" b="1">
                <a:solidFill>
                  <a:schemeClr val="accent2"/>
                </a:solidFill>
              </a:defRPr>
            </a:lvl1pPr>
          </a:lstStyle>
          <a:p>
            <a:r>
              <a:rPr lang="en-US"/>
              <a:t>Click to edit Master title style</a:t>
            </a:r>
          </a:p>
        </p:txBody>
      </p:sp>
      <p:sp>
        <p:nvSpPr>
          <p:cNvPr id="26" name="Picture Placeholder 3">
            <a:extLst>
              <a:ext uri="{FF2B5EF4-FFF2-40B4-BE49-F238E27FC236}">
                <a16:creationId xmlns:a16="http://schemas.microsoft.com/office/drawing/2014/main" id="{E4F1B0B5-275F-4FD6-A5EA-98C25DB2ACDF}"/>
              </a:ext>
            </a:extLst>
          </p:cNvPr>
          <p:cNvSpPr>
            <a:spLocks noGrp="1"/>
          </p:cNvSpPr>
          <p:nvPr>
            <p:ph type="pic" sz="quarter" idx="37"/>
          </p:nvPr>
        </p:nvSpPr>
        <p:spPr>
          <a:xfrm>
            <a:off x="1298159" y="1223688"/>
            <a:ext cx="1462294" cy="1579897"/>
          </a:xfrm>
        </p:spPr>
        <p:txBody>
          <a:bodyPr/>
          <a:lstStyle>
            <a:lvl1pPr marL="0" indent="0">
              <a:buFontTx/>
              <a:buNone/>
              <a:defRPr>
                <a:solidFill>
                  <a:schemeClr val="accent6"/>
                </a:solidFill>
              </a:defRPr>
            </a:lvl1pPr>
          </a:lstStyle>
          <a:p>
            <a:endParaRPr lang="en-US" dirty="0"/>
          </a:p>
        </p:txBody>
      </p:sp>
      <p:sp>
        <p:nvSpPr>
          <p:cNvPr id="27" name="Picture Placeholder 3">
            <a:extLst>
              <a:ext uri="{FF2B5EF4-FFF2-40B4-BE49-F238E27FC236}">
                <a16:creationId xmlns:a16="http://schemas.microsoft.com/office/drawing/2014/main" id="{D6A9F848-027C-453A-BD56-CEFE9868D626}"/>
              </a:ext>
            </a:extLst>
          </p:cNvPr>
          <p:cNvSpPr>
            <a:spLocks noGrp="1"/>
          </p:cNvSpPr>
          <p:nvPr>
            <p:ph type="pic" sz="quarter" idx="65"/>
          </p:nvPr>
        </p:nvSpPr>
        <p:spPr>
          <a:xfrm>
            <a:off x="1298159" y="3846117"/>
            <a:ext cx="1462294" cy="1579897"/>
          </a:xfrm>
        </p:spPr>
        <p:txBody>
          <a:bodyPr/>
          <a:lstStyle>
            <a:lvl1pPr marL="0" indent="0">
              <a:buFontTx/>
              <a:buNone/>
              <a:defRPr>
                <a:solidFill>
                  <a:schemeClr val="accent6"/>
                </a:solidFill>
              </a:defRPr>
            </a:lvl1pPr>
          </a:lstStyle>
          <a:p>
            <a:endParaRPr lang="en-US" dirty="0"/>
          </a:p>
        </p:txBody>
      </p:sp>
      <p:sp>
        <p:nvSpPr>
          <p:cNvPr id="28" name="Picture Placeholder 3">
            <a:extLst>
              <a:ext uri="{FF2B5EF4-FFF2-40B4-BE49-F238E27FC236}">
                <a16:creationId xmlns:a16="http://schemas.microsoft.com/office/drawing/2014/main" id="{19ADDCAE-220E-480C-AC12-CBB60659A1A0}"/>
              </a:ext>
            </a:extLst>
          </p:cNvPr>
          <p:cNvSpPr>
            <a:spLocks noGrp="1"/>
          </p:cNvSpPr>
          <p:nvPr>
            <p:ph type="pic" sz="quarter" idx="71"/>
          </p:nvPr>
        </p:nvSpPr>
        <p:spPr>
          <a:xfrm>
            <a:off x="3840853" y="1220998"/>
            <a:ext cx="1462294" cy="1579897"/>
          </a:xfrm>
        </p:spPr>
        <p:txBody>
          <a:bodyPr/>
          <a:lstStyle>
            <a:lvl1pPr marL="0" indent="0">
              <a:buFontTx/>
              <a:buNone/>
              <a:defRPr>
                <a:solidFill>
                  <a:schemeClr val="accent6"/>
                </a:solidFill>
              </a:defRPr>
            </a:lvl1pPr>
          </a:lstStyle>
          <a:p>
            <a:endParaRPr lang="en-US" dirty="0"/>
          </a:p>
        </p:txBody>
      </p:sp>
      <p:sp>
        <p:nvSpPr>
          <p:cNvPr id="30" name="Picture Placeholder 3">
            <a:extLst>
              <a:ext uri="{FF2B5EF4-FFF2-40B4-BE49-F238E27FC236}">
                <a16:creationId xmlns:a16="http://schemas.microsoft.com/office/drawing/2014/main" id="{F8A2EDE0-C5DF-4CD9-B13F-5614B67067AE}"/>
              </a:ext>
            </a:extLst>
          </p:cNvPr>
          <p:cNvSpPr>
            <a:spLocks noGrp="1"/>
          </p:cNvSpPr>
          <p:nvPr>
            <p:ph type="pic" sz="quarter" idx="72"/>
          </p:nvPr>
        </p:nvSpPr>
        <p:spPr>
          <a:xfrm>
            <a:off x="6383547" y="1218308"/>
            <a:ext cx="1462294" cy="1579897"/>
          </a:xfrm>
        </p:spPr>
        <p:txBody>
          <a:bodyPr/>
          <a:lstStyle>
            <a:lvl1pPr marL="0" indent="0">
              <a:buFontTx/>
              <a:buNone/>
              <a:defRPr>
                <a:solidFill>
                  <a:schemeClr val="accent6"/>
                </a:solidFill>
              </a:defRPr>
            </a:lvl1pPr>
          </a:lstStyle>
          <a:p>
            <a:endParaRPr lang="en-US" dirty="0"/>
          </a:p>
        </p:txBody>
      </p:sp>
      <p:sp>
        <p:nvSpPr>
          <p:cNvPr id="31" name="Text Placeholder 3">
            <a:extLst>
              <a:ext uri="{FF2B5EF4-FFF2-40B4-BE49-F238E27FC236}">
                <a16:creationId xmlns:a16="http://schemas.microsoft.com/office/drawing/2014/main" id="{58125373-0888-4986-B767-6B541A66733A}"/>
              </a:ext>
            </a:extLst>
          </p:cNvPr>
          <p:cNvSpPr>
            <a:spLocks noGrp="1"/>
          </p:cNvSpPr>
          <p:nvPr>
            <p:ph type="body" sz="quarter" idx="35"/>
          </p:nvPr>
        </p:nvSpPr>
        <p:spPr>
          <a:xfrm>
            <a:off x="1293560" y="2860435"/>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32" name="Text Placeholder 3">
            <a:extLst>
              <a:ext uri="{FF2B5EF4-FFF2-40B4-BE49-F238E27FC236}">
                <a16:creationId xmlns:a16="http://schemas.microsoft.com/office/drawing/2014/main" id="{8866DF05-81D4-484B-A916-29F2DC4C9D7D}"/>
              </a:ext>
            </a:extLst>
          </p:cNvPr>
          <p:cNvSpPr>
            <a:spLocks noGrp="1"/>
          </p:cNvSpPr>
          <p:nvPr>
            <p:ph type="body" sz="quarter" idx="43"/>
          </p:nvPr>
        </p:nvSpPr>
        <p:spPr>
          <a:xfrm>
            <a:off x="1293560" y="3089930"/>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35" name="Text Placeholder 3">
            <a:extLst>
              <a:ext uri="{FF2B5EF4-FFF2-40B4-BE49-F238E27FC236}">
                <a16:creationId xmlns:a16="http://schemas.microsoft.com/office/drawing/2014/main" id="{5EBF633A-D96D-47D8-A581-FED16A798179}"/>
              </a:ext>
            </a:extLst>
          </p:cNvPr>
          <p:cNvSpPr>
            <a:spLocks noGrp="1"/>
          </p:cNvSpPr>
          <p:nvPr>
            <p:ph type="body" sz="quarter" idx="44"/>
          </p:nvPr>
        </p:nvSpPr>
        <p:spPr>
          <a:xfrm>
            <a:off x="1293560" y="332341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36" name="Text Placeholder 3">
            <a:extLst>
              <a:ext uri="{FF2B5EF4-FFF2-40B4-BE49-F238E27FC236}">
                <a16:creationId xmlns:a16="http://schemas.microsoft.com/office/drawing/2014/main" id="{469BD8EC-C40D-4521-8AA7-CA738FA57D5F}"/>
              </a:ext>
            </a:extLst>
          </p:cNvPr>
          <p:cNvSpPr>
            <a:spLocks noGrp="1"/>
          </p:cNvSpPr>
          <p:nvPr>
            <p:ph type="body" sz="quarter" idx="45"/>
          </p:nvPr>
        </p:nvSpPr>
        <p:spPr>
          <a:xfrm>
            <a:off x="1293560" y="3441646"/>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37" name="Text Placeholder 3">
            <a:extLst>
              <a:ext uri="{FF2B5EF4-FFF2-40B4-BE49-F238E27FC236}">
                <a16:creationId xmlns:a16="http://schemas.microsoft.com/office/drawing/2014/main" id="{ED82F8D0-E9B0-421E-8E50-FEACD75F1C16}"/>
              </a:ext>
            </a:extLst>
          </p:cNvPr>
          <p:cNvSpPr>
            <a:spLocks noGrp="1"/>
          </p:cNvSpPr>
          <p:nvPr>
            <p:ph type="body" sz="quarter" idx="46"/>
          </p:nvPr>
        </p:nvSpPr>
        <p:spPr>
          <a:xfrm>
            <a:off x="1293560" y="3560041"/>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39" name="Text Placeholder 3">
            <a:extLst>
              <a:ext uri="{FF2B5EF4-FFF2-40B4-BE49-F238E27FC236}">
                <a16:creationId xmlns:a16="http://schemas.microsoft.com/office/drawing/2014/main" id="{913DD1F3-116E-4871-979E-2761952B57C0}"/>
              </a:ext>
            </a:extLst>
          </p:cNvPr>
          <p:cNvSpPr>
            <a:spLocks noGrp="1"/>
          </p:cNvSpPr>
          <p:nvPr>
            <p:ph type="body" sz="quarter" idx="73"/>
          </p:nvPr>
        </p:nvSpPr>
        <p:spPr>
          <a:xfrm>
            <a:off x="1293560" y="5497066"/>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40" name="Text Placeholder 3">
            <a:extLst>
              <a:ext uri="{FF2B5EF4-FFF2-40B4-BE49-F238E27FC236}">
                <a16:creationId xmlns:a16="http://schemas.microsoft.com/office/drawing/2014/main" id="{FF7ED8AD-06B7-4EE3-BBF9-F821347A3BF6}"/>
              </a:ext>
            </a:extLst>
          </p:cNvPr>
          <p:cNvSpPr>
            <a:spLocks noGrp="1"/>
          </p:cNvSpPr>
          <p:nvPr>
            <p:ph type="body" sz="quarter" idx="74"/>
          </p:nvPr>
        </p:nvSpPr>
        <p:spPr>
          <a:xfrm>
            <a:off x="1293560" y="5726561"/>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41" name="Text Placeholder 3">
            <a:extLst>
              <a:ext uri="{FF2B5EF4-FFF2-40B4-BE49-F238E27FC236}">
                <a16:creationId xmlns:a16="http://schemas.microsoft.com/office/drawing/2014/main" id="{65E2E9D6-9FFB-4747-B373-27D69C979FB6}"/>
              </a:ext>
            </a:extLst>
          </p:cNvPr>
          <p:cNvSpPr>
            <a:spLocks noGrp="1"/>
          </p:cNvSpPr>
          <p:nvPr>
            <p:ph type="body" sz="quarter" idx="75"/>
          </p:nvPr>
        </p:nvSpPr>
        <p:spPr>
          <a:xfrm>
            <a:off x="1293560" y="5960048"/>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43" name="Text Placeholder 3">
            <a:extLst>
              <a:ext uri="{FF2B5EF4-FFF2-40B4-BE49-F238E27FC236}">
                <a16:creationId xmlns:a16="http://schemas.microsoft.com/office/drawing/2014/main" id="{88FFF1D6-53EE-4F14-9BDD-3BFA260B3809}"/>
              </a:ext>
            </a:extLst>
          </p:cNvPr>
          <p:cNvSpPr>
            <a:spLocks noGrp="1"/>
          </p:cNvSpPr>
          <p:nvPr>
            <p:ph type="body" sz="quarter" idx="76"/>
          </p:nvPr>
        </p:nvSpPr>
        <p:spPr>
          <a:xfrm>
            <a:off x="1293560" y="607827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44" name="Text Placeholder 3">
            <a:extLst>
              <a:ext uri="{FF2B5EF4-FFF2-40B4-BE49-F238E27FC236}">
                <a16:creationId xmlns:a16="http://schemas.microsoft.com/office/drawing/2014/main" id="{40C48924-0102-4D67-A7D1-DA737E50D8FD}"/>
              </a:ext>
            </a:extLst>
          </p:cNvPr>
          <p:cNvSpPr>
            <a:spLocks noGrp="1"/>
          </p:cNvSpPr>
          <p:nvPr>
            <p:ph type="body" sz="quarter" idx="77"/>
          </p:nvPr>
        </p:nvSpPr>
        <p:spPr>
          <a:xfrm>
            <a:off x="1293560" y="6196672"/>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45" name="Picture Placeholder 3">
            <a:extLst>
              <a:ext uri="{FF2B5EF4-FFF2-40B4-BE49-F238E27FC236}">
                <a16:creationId xmlns:a16="http://schemas.microsoft.com/office/drawing/2014/main" id="{2D3CF5B4-C940-479A-8A66-61AAE3C9B721}"/>
              </a:ext>
            </a:extLst>
          </p:cNvPr>
          <p:cNvSpPr>
            <a:spLocks noGrp="1"/>
          </p:cNvSpPr>
          <p:nvPr>
            <p:ph type="pic" sz="quarter" idx="78"/>
          </p:nvPr>
        </p:nvSpPr>
        <p:spPr>
          <a:xfrm>
            <a:off x="3840853" y="3846117"/>
            <a:ext cx="1462294" cy="1579897"/>
          </a:xfrm>
        </p:spPr>
        <p:txBody>
          <a:bodyPr/>
          <a:lstStyle>
            <a:lvl1pPr marL="0" indent="0">
              <a:buFontTx/>
              <a:buNone/>
              <a:defRPr>
                <a:solidFill>
                  <a:schemeClr val="accent6"/>
                </a:solidFill>
              </a:defRPr>
            </a:lvl1pPr>
          </a:lstStyle>
          <a:p>
            <a:endParaRPr lang="en-US" dirty="0"/>
          </a:p>
        </p:txBody>
      </p:sp>
      <p:sp>
        <p:nvSpPr>
          <p:cNvPr id="64" name="Text Placeholder 3">
            <a:extLst>
              <a:ext uri="{FF2B5EF4-FFF2-40B4-BE49-F238E27FC236}">
                <a16:creationId xmlns:a16="http://schemas.microsoft.com/office/drawing/2014/main" id="{C6D13D09-22B7-4417-9D53-A21AC41C15DE}"/>
              </a:ext>
            </a:extLst>
          </p:cNvPr>
          <p:cNvSpPr>
            <a:spLocks noGrp="1"/>
          </p:cNvSpPr>
          <p:nvPr>
            <p:ph type="body" sz="quarter" idx="79"/>
          </p:nvPr>
        </p:nvSpPr>
        <p:spPr>
          <a:xfrm>
            <a:off x="3836254" y="5497066"/>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65" name="Text Placeholder 3">
            <a:extLst>
              <a:ext uri="{FF2B5EF4-FFF2-40B4-BE49-F238E27FC236}">
                <a16:creationId xmlns:a16="http://schemas.microsoft.com/office/drawing/2014/main" id="{E9101715-1C61-450F-BD66-EF86293190F8}"/>
              </a:ext>
            </a:extLst>
          </p:cNvPr>
          <p:cNvSpPr>
            <a:spLocks noGrp="1"/>
          </p:cNvSpPr>
          <p:nvPr>
            <p:ph type="body" sz="quarter" idx="80"/>
          </p:nvPr>
        </p:nvSpPr>
        <p:spPr>
          <a:xfrm>
            <a:off x="3836254" y="5726561"/>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66" name="Text Placeholder 3">
            <a:extLst>
              <a:ext uri="{FF2B5EF4-FFF2-40B4-BE49-F238E27FC236}">
                <a16:creationId xmlns:a16="http://schemas.microsoft.com/office/drawing/2014/main" id="{C34AAC66-0CC6-4570-A592-9A1F2523AB1C}"/>
              </a:ext>
            </a:extLst>
          </p:cNvPr>
          <p:cNvSpPr>
            <a:spLocks noGrp="1"/>
          </p:cNvSpPr>
          <p:nvPr>
            <p:ph type="body" sz="quarter" idx="81"/>
          </p:nvPr>
        </p:nvSpPr>
        <p:spPr>
          <a:xfrm>
            <a:off x="3836254" y="5960048"/>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67" name="Text Placeholder 3">
            <a:extLst>
              <a:ext uri="{FF2B5EF4-FFF2-40B4-BE49-F238E27FC236}">
                <a16:creationId xmlns:a16="http://schemas.microsoft.com/office/drawing/2014/main" id="{1E175BDA-86C4-4E5F-8836-F0D0FB4B7577}"/>
              </a:ext>
            </a:extLst>
          </p:cNvPr>
          <p:cNvSpPr>
            <a:spLocks noGrp="1"/>
          </p:cNvSpPr>
          <p:nvPr>
            <p:ph type="body" sz="quarter" idx="82"/>
          </p:nvPr>
        </p:nvSpPr>
        <p:spPr>
          <a:xfrm>
            <a:off x="3836254" y="607827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68" name="Text Placeholder 3">
            <a:extLst>
              <a:ext uri="{FF2B5EF4-FFF2-40B4-BE49-F238E27FC236}">
                <a16:creationId xmlns:a16="http://schemas.microsoft.com/office/drawing/2014/main" id="{738AC43F-EF24-4621-89CF-E000F1E818BB}"/>
              </a:ext>
            </a:extLst>
          </p:cNvPr>
          <p:cNvSpPr>
            <a:spLocks noGrp="1"/>
          </p:cNvSpPr>
          <p:nvPr>
            <p:ph type="body" sz="quarter" idx="83"/>
          </p:nvPr>
        </p:nvSpPr>
        <p:spPr>
          <a:xfrm>
            <a:off x="3836254" y="6196672"/>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69" name="Picture Placeholder 3">
            <a:extLst>
              <a:ext uri="{FF2B5EF4-FFF2-40B4-BE49-F238E27FC236}">
                <a16:creationId xmlns:a16="http://schemas.microsoft.com/office/drawing/2014/main" id="{6CB3E8D5-DD4F-477F-A7E2-74E07D4E0D55}"/>
              </a:ext>
            </a:extLst>
          </p:cNvPr>
          <p:cNvSpPr>
            <a:spLocks noGrp="1"/>
          </p:cNvSpPr>
          <p:nvPr>
            <p:ph type="pic" sz="quarter" idx="84"/>
          </p:nvPr>
        </p:nvSpPr>
        <p:spPr>
          <a:xfrm>
            <a:off x="6392748" y="3846117"/>
            <a:ext cx="1462294" cy="1579897"/>
          </a:xfrm>
        </p:spPr>
        <p:txBody>
          <a:bodyPr/>
          <a:lstStyle>
            <a:lvl1pPr marL="0" indent="0">
              <a:buFontTx/>
              <a:buNone/>
              <a:defRPr>
                <a:solidFill>
                  <a:schemeClr val="accent6"/>
                </a:solidFill>
              </a:defRPr>
            </a:lvl1pPr>
          </a:lstStyle>
          <a:p>
            <a:endParaRPr lang="en-US" dirty="0"/>
          </a:p>
        </p:txBody>
      </p:sp>
      <p:sp>
        <p:nvSpPr>
          <p:cNvPr id="70" name="Text Placeholder 3">
            <a:extLst>
              <a:ext uri="{FF2B5EF4-FFF2-40B4-BE49-F238E27FC236}">
                <a16:creationId xmlns:a16="http://schemas.microsoft.com/office/drawing/2014/main" id="{81A31E04-708F-4A61-90EA-5D50D50C5DE4}"/>
              </a:ext>
            </a:extLst>
          </p:cNvPr>
          <p:cNvSpPr>
            <a:spLocks noGrp="1"/>
          </p:cNvSpPr>
          <p:nvPr>
            <p:ph type="body" sz="quarter" idx="85"/>
          </p:nvPr>
        </p:nvSpPr>
        <p:spPr>
          <a:xfrm>
            <a:off x="6388149" y="5497066"/>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71" name="Text Placeholder 3">
            <a:extLst>
              <a:ext uri="{FF2B5EF4-FFF2-40B4-BE49-F238E27FC236}">
                <a16:creationId xmlns:a16="http://schemas.microsoft.com/office/drawing/2014/main" id="{36F83254-B4ED-4539-ACED-A48C9B86CC29}"/>
              </a:ext>
            </a:extLst>
          </p:cNvPr>
          <p:cNvSpPr>
            <a:spLocks noGrp="1"/>
          </p:cNvSpPr>
          <p:nvPr>
            <p:ph type="body" sz="quarter" idx="86"/>
          </p:nvPr>
        </p:nvSpPr>
        <p:spPr>
          <a:xfrm>
            <a:off x="6388149" y="5726561"/>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72" name="Text Placeholder 3">
            <a:extLst>
              <a:ext uri="{FF2B5EF4-FFF2-40B4-BE49-F238E27FC236}">
                <a16:creationId xmlns:a16="http://schemas.microsoft.com/office/drawing/2014/main" id="{F3AFDFF9-9AA6-4780-AF87-A44526F195A7}"/>
              </a:ext>
            </a:extLst>
          </p:cNvPr>
          <p:cNvSpPr>
            <a:spLocks noGrp="1"/>
          </p:cNvSpPr>
          <p:nvPr>
            <p:ph type="body" sz="quarter" idx="87"/>
          </p:nvPr>
        </p:nvSpPr>
        <p:spPr>
          <a:xfrm>
            <a:off x="6388149" y="5960048"/>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73" name="Text Placeholder 3">
            <a:extLst>
              <a:ext uri="{FF2B5EF4-FFF2-40B4-BE49-F238E27FC236}">
                <a16:creationId xmlns:a16="http://schemas.microsoft.com/office/drawing/2014/main" id="{FEF8C446-F0B8-444B-A18C-60C085C0485B}"/>
              </a:ext>
            </a:extLst>
          </p:cNvPr>
          <p:cNvSpPr>
            <a:spLocks noGrp="1"/>
          </p:cNvSpPr>
          <p:nvPr>
            <p:ph type="body" sz="quarter" idx="88"/>
          </p:nvPr>
        </p:nvSpPr>
        <p:spPr>
          <a:xfrm>
            <a:off x="6388149" y="607827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74" name="Text Placeholder 3">
            <a:extLst>
              <a:ext uri="{FF2B5EF4-FFF2-40B4-BE49-F238E27FC236}">
                <a16:creationId xmlns:a16="http://schemas.microsoft.com/office/drawing/2014/main" id="{F2DB1EB6-9697-4A31-9C77-532B08A212BD}"/>
              </a:ext>
            </a:extLst>
          </p:cNvPr>
          <p:cNvSpPr>
            <a:spLocks noGrp="1"/>
          </p:cNvSpPr>
          <p:nvPr>
            <p:ph type="body" sz="quarter" idx="89"/>
          </p:nvPr>
        </p:nvSpPr>
        <p:spPr>
          <a:xfrm>
            <a:off x="6388149" y="6196672"/>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75" name="Text Placeholder 3">
            <a:extLst>
              <a:ext uri="{FF2B5EF4-FFF2-40B4-BE49-F238E27FC236}">
                <a16:creationId xmlns:a16="http://schemas.microsoft.com/office/drawing/2014/main" id="{A6C1288E-928E-4C68-A6FF-9A0EE845505C}"/>
              </a:ext>
            </a:extLst>
          </p:cNvPr>
          <p:cNvSpPr>
            <a:spLocks noGrp="1"/>
          </p:cNvSpPr>
          <p:nvPr>
            <p:ph type="body" sz="quarter" idx="90"/>
          </p:nvPr>
        </p:nvSpPr>
        <p:spPr>
          <a:xfrm>
            <a:off x="3840853" y="2858416"/>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76" name="Text Placeholder 3">
            <a:extLst>
              <a:ext uri="{FF2B5EF4-FFF2-40B4-BE49-F238E27FC236}">
                <a16:creationId xmlns:a16="http://schemas.microsoft.com/office/drawing/2014/main" id="{0986E087-8014-44E1-8F9B-8AA289EE7A29}"/>
              </a:ext>
            </a:extLst>
          </p:cNvPr>
          <p:cNvSpPr>
            <a:spLocks noGrp="1"/>
          </p:cNvSpPr>
          <p:nvPr>
            <p:ph type="body" sz="quarter" idx="91"/>
          </p:nvPr>
        </p:nvSpPr>
        <p:spPr>
          <a:xfrm>
            <a:off x="3840853" y="3087911"/>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77" name="Text Placeholder 3">
            <a:extLst>
              <a:ext uri="{FF2B5EF4-FFF2-40B4-BE49-F238E27FC236}">
                <a16:creationId xmlns:a16="http://schemas.microsoft.com/office/drawing/2014/main" id="{65329CB5-59C7-41B3-BD4B-11682AD6F48B}"/>
              </a:ext>
            </a:extLst>
          </p:cNvPr>
          <p:cNvSpPr>
            <a:spLocks noGrp="1"/>
          </p:cNvSpPr>
          <p:nvPr>
            <p:ph type="body" sz="quarter" idx="92"/>
          </p:nvPr>
        </p:nvSpPr>
        <p:spPr>
          <a:xfrm>
            <a:off x="3840853" y="3321398"/>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78" name="Text Placeholder 3">
            <a:extLst>
              <a:ext uri="{FF2B5EF4-FFF2-40B4-BE49-F238E27FC236}">
                <a16:creationId xmlns:a16="http://schemas.microsoft.com/office/drawing/2014/main" id="{858E4DD6-9705-40BD-9A47-1BA27F46BE9A}"/>
              </a:ext>
            </a:extLst>
          </p:cNvPr>
          <p:cNvSpPr>
            <a:spLocks noGrp="1"/>
          </p:cNvSpPr>
          <p:nvPr>
            <p:ph type="body" sz="quarter" idx="93"/>
          </p:nvPr>
        </p:nvSpPr>
        <p:spPr>
          <a:xfrm>
            <a:off x="3840853" y="343962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79" name="Text Placeholder 3">
            <a:extLst>
              <a:ext uri="{FF2B5EF4-FFF2-40B4-BE49-F238E27FC236}">
                <a16:creationId xmlns:a16="http://schemas.microsoft.com/office/drawing/2014/main" id="{7200B4C3-AF91-45ED-ADC6-CFCFB02FA6D6}"/>
              </a:ext>
            </a:extLst>
          </p:cNvPr>
          <p:cNvSpPr>
            <a:spLocks noGrp="1"/>
          </p:cNvSpPr>
          <p:nvPr>
            <p:ph type="body" sz="quarter" idx="94"/>
          </p:nvPr>
        </p:nvSpPr>
        <p:spPr>
          <a:xfrm>
            <a:off x="3840853" y="3558022"/>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0" name="Text Placeholder 3">
            <a:extLst>
              <a:ext uri="{FF2B5EF4-FFF2-40B4-BE49-F238E27FC236}">
                <a16:creationId xmlns:a16="http://schemas.microsoft.com/office/drawing/2014/main" id="{B8C49AE6-6923-41E7-AF7D-14BE3E430E13}"/>
              </a:ext>
            </a:extLst>
          </p:cNvPr>
          <p:cNvSpPr>
            <a:spLocks noGrp="1"/>
          </p:cNvSpPr>
          <p:nvPr>
            <p:ph type="body" sz="quarter" idx="95"/>
          </p:nvPr>
        </p:nvSpPr>
        <p:spPr>
          <a:xfrm>
            <a:off x="6383548" y="2858416"/>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81" name="Text Placeholder 3">
            <a:extLst>
              <a:ext uri="{FF2B5EF4-FFF2-40B4-BE49-F238E27FC236}">
                <a16:creationId xmlns:a16="http://schemas.microsoft.com/office/drawing/2014/main" id="{7613F63A-176B-4D68-BF91-9B36568F67D3}"/>
              </a:ext>
            </a:extLst>
          </p:cNvPr>
          <p:cNvSpPr>
            <a:spLocks noGrp="1"/>
          </p:cNvSpPr>
          <p:nvPr>
            <p:ph type="body" sz="quarter" idx="96"/>
          </p:nvPr>
        </p:nvSpPr>
        <p:spPr>
          <a:xfrm>
            <a:off x="6383548" y="3087911"/>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82" name="Text Placeholder 3">
            <a:extLst>
              <a:ext uri="{FF2B5EF4-FFF2-40B4-BE49-F238E27FC236}">
                <a16:creationId xmlns:a16="http://schemas.microsoft.com/office/drawing/2014/main" id="{0FD368B5-356C-4A8D-B1BB-D215272DFA3E}"/>
              </a:ext>
            </a:extLst>
          </p:cNvPr>
          <p:cNvSpPr>
            <a:spLocks noGrp="1"/>
          </p:cNvSpPr>
          <p:nvPr>
            <p:ph type="body" sz="quarter" idx="97"/>
          </p:nvPr>
        </p:nvSpPr>
        <p:spPr>
          <a:xfrm>
            <a:off x="6383548" y="3321398"/>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3" name="Text Placeholder 3">
            <a:extLst>
              <a:ext uri="{FF2B5EF4-FFF2-40B4-BE49-F238E27FC236}">
                <a16:creationId xmlns:a16="http://schemas.microsoft.com/office/drawing/2014/main" id="{7EF775EF-22F2-4D31-8122-29FF56862E65}"/>
              </a:ext>
            </a:extLst>
          </p:cNvPr>
          <p:cNvSpPr>
            <a:spLocks noGrp="1"/>
          </p:cNvSpPr>
          <p:nvPr>
            <p:ph type="body" sz="quarter" idx="98"/>
          </p:nvPr>
        </p:nvSpPr>
        <p:spPr>
          <a:xfrm>
            <a:off x="6383548" y="343962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4" name="Text Placeholder 3">
            <a:extLst>
              <a:ext uri="{FF2B5EF4-FFF2-40B4-BE49-F238E27FC236}">
                <a16:creationId xmlns:a16="http://schemas.microsoft.com/office/drawing/2014/main" id="{D6301CF4-8061-48F7-BD0A-D74C3ED92E8B}"/>
              </a:ext>
            </a:extLst>
          </p:cNvPr>
          <p:cNvSpPr>
            <a:spLocks noGrp="1"/>
          </p:cNvSpPr>
          <p:nvPr>
            <p:ph type="body" sz="quarter" idx="99"/>
          </p:nvPr>
        </p:nvSpPr>
        <p:spPr>
          <a:xfrm>
            <a:off x="6383548" y="3558022"/>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Tree>
    <p:extLst>
      <p:ext uri="{BB962C8B-B14F-4D97-AF65-F5344CB8AC3E}">
        <p14:creationId xmlns:p14="http://schemas.microsoft.com/office/powerpoint/2010/main" val="2354593127"/>
      </p:ext>
    </p:extLst>
  </p:cSld>
  <p:clrMapOvr>
    <a:masterClrMapping/>
  </p:clrMapOvr>
  <p:extLst>
    <p:ext uri="{DCECCB84-F9BA-43D5-87BE-67443E8EF086}">
      <p15:sldGuideLst xmlns:p15="http://schemas.microsoft.com/office/powerpoint/2012/main">
        <p15:guide id="1" orient="horz" pos="960">
          <p15:clr>
            <a:srgbClr val="A4A3A4"/>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Bio 16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758"/>
          </a:p>
        </p:txBody>
      </p:sp>
      <p:sp>
        <p:nvSpPr>
          <p:cNvPr id="29" name="Text Placeholder 45">
            <a:extLst>
              <a:ext uri="{FF2B5EF4-FFF2-40B4-BE49-F238E27FC236}">
                <a16:creationId xmlns:a16="http://schemas.microsoft.com/office/drawing/2014/main" id="{AB439483-FD6C-44DB-9E01-07C59F4D655D}"/>
              </a:ext>
            </a:extLst>
          </p:cNvPr>
          <p:cNvSpPr>
            <a:spLocks noGrp="1"/>
          </p:cNvSpPr>
          <p:nvPr>
            <p:ph type="body" sz="quarter" idx="27"/>
          </p:nvPr>
        </p:nvSpPr>
        <p:spPr>
          <a:xfrm>
            <a:off x="373509" y="605158"/>
            <a:ext cx="4086472" cy="276999"/>
          </a:xfrm>
        </p:spPr>
        <p:txBody>
          <a:bodyPr lIns="0" tIns="0" rIns="0" bIns="0" anchor="t" anchorCtr="0">
            <a:noAutofit/>
          </a:bodyPr>
          <a:lstStyle>
            <a:lvl1pPr marL="0" marR="0" indent="0" algn="l" defTabSz="781538" rtl="0" eaLnBrk="1" fontAlgn="auto" latinLnBrk="0" hangingPunct="1">
              <a:lnSpc>
                <a:spcPct val="100000"/>
              </a:lnSpc>
              <a:spcBef>
                <a:spcPts val="0"/>
              </a:spcBef>
              <a:spcAft>
                <a:spcPts val="0"/>
              </a:spcAft>
              <a:buClrTx/>
              <a:buSzTx/>
              <a:buFont typeface="Arial" panose="020B0604020202020204" pitchFamily="34" charset="0"/>
              <a:buNone/>
              <a:tabLst/>
              <a:defRPr sz="1800" b="1" spc="171" baseline="0">
                <a:solidFill>
                  <a:schemeClr val="bg1"/>
                </a:solidFill>
              </a:defRPr>
            </a:lvl1pPr>
          </a:lstStyle>
          <a:p>
            <a:pPr lvl="0"/>
            <a:endParaRPr lang="en-US" dirty="0"/>
          </a:p>
        </p:txBody>
      </p:sp>
      <p:sp>
        <p:nvSpPr>
          <p:cNvPr id="21" name="Picture Placeholder 3">
            <a:extLst>
              <a:ext uri="{FF2B5EF4-FFF2-40B4-BE49-F238E27FC236}">
                <a16:creationId xmlns:a16="http://schemas.microsoft.com/office/drawing/2014/main" id="{147311F0-5DF8-4F46-903B-928A6683BBB1}"/>
              </a:ext>
            </a:extLst>
          </p:cNvPr>
          <p:cNvSpPr>
            <a:spLocks noGrp="1"/>
          </p:cNvSpPr>
          <p:nvPr>
            <p:ph type="pic" sz="quarter" idx="37"/>
          </p:nvPr>
        </p:nvSpPr>
        <p:spPr>
          <a:xfrm>
            <a:off x="625304" y="1226934"/>
            <a:ext cx="1462294" cy="1579897"/>
          </a:xfrm>
        </p:spPr>
        <p:txBody>
          <a:bodyPr/>
          <a:lstStyle>
            <a:lvl1pPr marL="0" indent="0">
              <a:buFontTx/>
              <a:buNone/>
              <a:defRPr>
                <a:solidFill>
                  <a:schemeClr val="bg1"/>
                </a:solidFill>
              </a:defRPr>
            </a:lvl1pPr>
          </a:lstStyle>
          <a:p>
            <a:endParaRPr lang="en-US" dirty="0"/>
          </a:p>
        </p:txBody>
      </p:sp>
      <p:sp>
        <p:nvSpPr>
          <p:cNvPr id="34" name="Title 1">
            <a:extLst>
              <a:ext uri="{FF2B5EF4-FFF2-40B4-BE49-F238E27FC236}">
                <a16:creationId xmlns:a16="http://schemas.microsoft.com/office/drawing/2014/main" id="{84D0C812-C407-4E19-B49B-FB9971E3DF96}"/>
              </a:ext>
            </a:extLst>
          </p:cNvPr>
          <p:cNvSpPr>
            <a:spLocks noGrp="1"/>
          </p:cNvSpPr>
          <p:nvPr>
            <p:ph type="title"/>
          </p:nvPr>
        </p:nvSpPr>
        <p:spPr>
          <a:xfrm>
            <a:off x="376688" y="343128"/>
            <a:ext cx="4086471" cy="184666"/>
          </a:xfrm>
        </p:spPr>
        <p:txBody>
          <a:bodyPr lIns="0" tIns="0" rIns="0" bIns="0">
            <a:noAutofit/>
          </a:bodyPr>
          <a:lstStyle>
            <a:lvl1pPr>
              <a:defRPr sz="1200" b="1">
                <a:solidFill>
                  <a:schemeClr val="accent2"/>
                </a:solidFill>
              </a:defRPr>
            </a:lvl1pPr>
          </a:lstStyle>
          <a:p>
            <a:r>
              <a:rPr lang="en-US"/>
              <a:t>Click to edit Master title style</a:t>
            </a:r>
          </a:p>
        </p:txBody>
      </p:sp>
      <p:sp>
        <p:nvSpPr>
          <p:cNvPr id="33" name="Picture Placeholder 3">
            <a:extLst>
              <a:ext uri="{FF2B5EF4-FFF2-40B4-BE49-F238E27FC236}">
                <a16:creationId xmlns:a16="http://schemas.microsoft.com/office/drawing/2014/main" id="{853FD612-393E-4494-A0DE-2BDC88383BC2}"/>
              </a:ext>
            </a:extLst>
          </p:cNvPr>
          <p:cNvSpPr>
            <a:spLocks noGrp="1"/>
          </p:cNvSpPr>
          <p:nvPr>
            <p:ph type="pic" sz="quarter" idx="71"/>
          </p:nvPr>
        </p:nvSpPr>
        <p:spPr>
          <a:xfrm>
            <a:off x="2771880" y="1226934"/>
            <a:ext cx="1462294" cy="1579897"/>
          </a:xfrm>
        </p:spPr>
        <p:txBody>
          <a:bodyPr/>
          <a:lstStyle>
            <a:lvl1pPr marL="0" indent="0">
              <a:buFontTx/>
              <a:buNone/>
              <a:defRPr>
                <a:solidFill>
                  <a:schemeClr val="bg1"/>
                </a:solidFill>
              </a:defRPr>
            </a:lvl1pPr>
          </a:lstStyle>
          <a:p>
            <a:endParaRPr lang="en-US" dirty="0"/>
          </a:p>
        </p:txBody>
      </p:sp>
      <p:sp>
        <p:nvSpPr>
          <p:cNvPr id="35" name="Picture Placeholder 3">
            <a:extLst>
              <a:ext uri="{FF2B5EF4-FFF2-40B4-BE49-F238E27FC236}">
                <a16:creationId xmlns:a16="http://schemas.microsoft.com/office/drawing/2014/main" id="{086D81E9-1B63-4357-B853-94EAAB4EC40F}"/>
              </a:ext>
            </a:extLst>
          </p:cNvPr>
          <p:cNvSpPr>
            <a:spLocks noGrp="1"/>
          </p:cNvSpPr>
          <p:nvPr>
            <p:ph type="pic" sz="quarter" idx="72"/>
          </p:nvPr>
        </p:nvSpPr>
        <p:spPr>
          <a:xfrm>
            <a:off x="7065031" y="1226934"/>
            <a:ext cx="1462294" cy="1579897"/>
          </a:xfrm>
        </p:spPr>
        <p:txBody>
          <a:bodyPr/>
          <a:lstStyle>
            <a:lvl1pPr marL="0" indent="0">
              <a:buFontTx/>
              <a:buNone/>
              <a:defRPr>
                <a:solidFill>
                  <a:schemeClr val="bg1"/>
                </a:solidFill>
              </a:defRPr>
            </a:lvl1pPr>
          </a:lstStyle>
          <a:p>
            <a:endParaRPr lang="en-US" dirty="0"/>
          </a:p>
        </p:txBody>
      </p:sp>
      <p:sp>
        <p:nvSpPr>
          <p:cNvPr id="36" name="Text Placeholder 3">
            <a:extLst>
              <a:ext uri="{FF2B5EF4-FFF2-40B4-BE49-F238E27FC236}">
                <a16:creationId xmlns:a16="http://schemas.microsoft.com/office/drawing/2014/main" id="{E4F1619C-7680-4BCB-9415-76058D1B1C1D}"/>
              </a:ext>
            </a:extLst>
          </p:cNvPr>
          <p:cNvSpPr>
            <a:spLocks noGrp="1"/>
          </p:cNvSpPr>
          <p:nvPr>
            <p:ph type="body" sz="quarter" idx="35"/>
          </p:nvPr>
        </p:nvSpPr>
        <p:spPr>
          <a:xfrm>
            <a:off x="625305" y="2886501"/>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37" name="Text Placeholder 3">
            <a:extLst>
              <a:ext uri="{FF2B5EF4-FFF2-40B4-BE49-F238E27FC236}">
                <a16:creationId xmlns:a16="http://schemas.microsoft.com/office/drawing/2014/main" id="{3B7FE314-07CC-404F-AE61-4A97EF120528}"/>
              </a:ext>
            </a:extLst>
          </p:cNvPr>
          <p:cNvSpPr>
            <a:spLocks noGrp="1"/>
          </p:cNvSpPr>
          <p:nvPr>
            <p:ph type="body" sz="quarter" idx="43"/>
          </p:nvPr>
        </p:nvSpPr>
        <p:spPr>
          <a:xfrm>
            <a:off x="625305" y="3115996"/>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38" name="Text Placeholder 3">
            <a:extLst>
              <a:ext uri="{FF2B5EF4-FFF2-40B4-BE49-F238E27FC236}">
                <a16:creationId xmlns:a16="http://schemas.microsoft.com/office/drawing/2014/main" id="{C48520CC-9B55-41A4-BC2C-143D3ACF8322}"/>
              </a:ext>
            </a:extLst>
          </p:cNvPr>
          <p:cNvSpPr>
            <a:spLocks noGrp="1"/>
          </p:cNvSpPr>
          <p:nvPr>
            <p:ph type="body" sz="quarter" idx="44"/>
          </p:nvPr>
        </p:nvSpPr>
        <p:spPr>
          <a:xfrm>
            <a:off x="625305" y="3349483"/>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42" name="Text Placeholder 3">
            <a:extLst>
              <a:ext uri="{FF2B5EF4-FFF2-40B4-BE49-F238E27FC236}">
                <a16:creationId xmlns:a16="http://schemas.microsoft.com/office/drawing/2014/main" id="{3135B402-820B-421A-887B-E2FB718047D0}"/>
              </a:ext>
            </a:extLst>
          </p:cNvPr>
          <p:cNvSpPr>
            <a:spLocks noGrp="1"/>
          </p:cNvSpPr>
          <p:nvPr>
            <p:ph type="body" sz="quarter" idx="45"/>
          </p:nvPr>
        </p:nvSpPr>
        <p:spPr>
          <a:xfrm>
            <a:off x="625305" y="3467712"/>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46" name="Text Placeholder 3">
            <a:extLst>
              <a:ext uri="{FF2B5EF4-FFF2-40B4-BE49-F238E27FC236}">
                <a16:creationId xmlns:a16="http://schemas.microsoft.com/office/drawing/2014/main" id="{5AC58C9C-D61E-4150-B766-5B0F1E030978}"/>
              </a:ext>
            </a:extLst>
          </p:cNvPr>
          <p:cNvSpPr>
            <a:spLocks noGrp="1"/>
          </p:cNvSpPr>
          <p:nvPr>
            <p:ph type="body" sz="quarter" idx="46"/>
          </p:nvPr>
        </p:nvSpPr>
        <p:spPr>
          <a:xfrm>
            <a:off x="625305" y="358610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1" name="Text Placeholder 3">
            <a:extLst>
              <a:ext uri="{FF2B5EF4-FFF2-40B4-BE49-F238E27FC236}">
                <a16:creationId xmlns:a16="http://schemas.microsoft.com/office/drawing/2014/main" id="{7A126AA3-5A04-47BC-9BDC-929FBF84EE78}"/>
              </a:ext>
            </a:extLst>
          </p:cNvPr>
          <p:cNvSpPr>
            <a:spLocks noGrp="1"/>
          </p:cNvSpPr>
          <p:nvPr>
            <p:ph type="body" sz="quarter" idx="90"/>
          </p:nvPr>
        </p:nvSpPr>
        <p:spPr>
          <a:xfrm>
            <a:off x="2771881" y="2886501"/>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82" name="Text Placeholder 3">
            <a:extLst>
              <a:ext uri="{FF2B5EF4-FFF2-40B4-BE49-F238E27FC236}">
                <a16:creationId xmlns:a16="http://schemas.microsoft.com/office/drawing/2014/main" id="{12923C18-1507-4B96-9C7F-9D2FF37196C3}"/>
              </a:ext>
            </a:extLst>
          </p:cNvPr>
          <p:cNvSpPr>
            <a:spLocks noGrp="1"/>
          </p:cNvSpPr>
          <p:nvPr>
            <p:ph type="body" sz="quarter" idx="91"/>
          </p:nvPr>
        </p:nvSpPr>
        <p:spPr>
          <a:xfrm>
            <a:off x="2771881" y="3115996"/>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83" name="Text Placeholder 3">
            <a:extLst>
              <a:ext uri="{FF2B5EF4-FFF2-40B4-BE49-F238E27FC236}">
                <a16:creationId xmlns:a16="http://schemas.microsoft.com/office/drawing/2014/main" id="{CCB4C6C6-24E4-44EA-8C6A-8B03265347BA}"/>
              </a:ext>
            </a:extLst>
          </p:cNvPr>
          <p:cNvSpPr>
            <a:spLocks noGrp="1"/>
          </p:cNvSpPr>
          <p:nvPr>
            <p:ph type="body" sz="quarter" idx="92"/>
          </p:nvPr>
        </p:nvSpPr>
        <p:spPr>
          <a:xfrm>
            <a:off x="2771881" y="3349483"/>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4" name="Text Placeholder 3">
            <a:extLst>
              <a:ext uri="{FF2B5EF4-FFF2-40B4-BE49-F238E27FC236}">
                <a16:creationId xmlns:a16="http://schemas.microsoft.com/office/drawing/2014/main" id="{60FF96B0-5CFF-4452-BFAD-70C480B939F2}"/>
              </a:ext>
            </a:extLst>
          </p:cNvPr>
          <p:cNvSpPr>
            <a:spLocks noGrp="1"/>
          </p:cNvSpPr>
          <p:nvPr>
            <p:ph type="body" sz="quarter" idx="93"/>
          </p:nvPr>
        </p:nvSpPr>
        <p:spPr>
          <a:xfrm>
            <a:off x="2771881" y="3467712"/>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5" name="Text Placeholder 3">
            <a:extLst>
              <a:ext uri="{FF2B5EF4-FFF2-40B4-BE49-F238E27FC236}">
                <a16:creationId xmlns:a16="http://schemas.microsoft.com/office/drawing/2014/main" id="{A3B25EDB-FC7B-4E32-AE1E-3CD142E51109}"/>
              </a:ext>
            </a:extLst>
          </p:cNvPr>
          <p:cNvSpPr>
            <a:spLocks noGrp="1"/>
          </p:cNvSpPr>
          <p:nvPr>
            <p:ph type="body" sz="quarter" idx="94"/>
          </p:nvPr>
        </p:nvSpPr>
        <p:spPr>
          <a:xfrm>
            <a:off x="2771881" y="358610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6" name="Text Placeholder 3">
            <a:extLst>
              <a:ext uri="{FF2B5EF4-FFF2-40B4-BE49-F238E27FC236}">
                <a16:creationId xmlns:a16="http://schemas.microsoft.com/office/drawing/2014/main" id="{DC605AE6-F96F-43EA-99D5-CE075C9C5678}"/>
              </a:ext>
            </a:extLst>
          </p:cNvPr>
          <p:cNvSpPr>
            <a:spLocks noGrp="1"/>
          </p:cNvSpPr>
          <p:nvPr>
            <p:ph type="body" sz="quarter" idx="95"/>
          </p:nvPr>
        </p:nvSpPr>
        <p:spPr>
          <a:xfrm>
            <a:off x="7072107" y="2886501"/>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87" name="Text Placeholder 3">
            <a:extLst>
              <a:ext uri="{FF2B5EF4-FFF2-40B4-BE49-F238E27FC236}">
                <a16:creationId xmlns:a16="http://schemas.microsoft.com/office/drawing/2014/main" id="{0001C96B-0280-41DB-A296-2CFA3BEF3AF4}"/>
              </a:ext>
            </a:extLst>
          </p:cNvPr>
          <p:cNvSpPr>
            <a:spLocks noGrp="1"/>
          </p:cNvSpPr>
          <p:nvPr>
            <p:ph type="body" sz="quarter" idx="96"/>
          </p:nvPr>
        </p:nvSpPr>
        <p:spPr>
          <a:xfrm>
            <a:off x="7072107" y="3115996"/>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88" name="Text Placeholder 3">
            <a:extLst>
              <a:ext uri="{FF2B5EF4-FFF2-40B4-BE49-F238E27FC236}">
                <a16:creationId xmlns:a16="http://schemas.microsoft.com/office/drawing/2014/main" id="{DDB80D51-28E5-4F13-9F80-02C23552694B}"/>
              </a:ext>
            </a:extLst>
          </p:cNvPr>
          <p:cNvSpPr>
            <a:spLocks noGrp="1"/>
          </p:cNvSpPr>
          <p:nvPr>
            <p:ph type="body" sz="quarter" idx="97"/>
          </p:nvPr>
        </p:nvSpPr>
        <p:spPr>
          <a:xfrm>
            <a:off x="7072107" y="3349483"/>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9" name="Text Placeholder 3">
            <a:extLst>
              <a:ext uri="{FF2B5EF4-FFF2-40B4-BE49-F238E27FC236}">
                <a16:creationId xmlns:a16="http://schemas.microsoft.com/office/drawing/2014/main" id="{2813CABD-D76B-4DF6-88AD-089356F08B30}"/>
              </a:ext>
            </a:extLst>
          </p:cNvPr>
          <p:cNvSpPr>
            <a:spLocks noGrp="1"/>
          </p:cNvSpPr>
          <p:nvPr>
            <p:ph type="body" sz="quarter" idx="98"/>
          </p:nvPr>
        </p:nvSpPr>
        <p:spPr>
          <a:xfrm>
            <a:off x="7072107" y="3467712"/>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90" name="Text Placeholder 3">
            <a:extLst>
              <a:ext uri="{FF2B5EF4-FFF2-40B4-BE49-F238E27FC236}">
                <a16:creationId xmlns:a16="http://schemas.microsoft.com/office/drawing/2014/main" id="{8225897D-E009-4316-8FFF-42197CBC22F7}"/>
              </a:ext>
            </a:extLst>
          </p:cNvPr>
          <p:cNvSpPr>
            <a:spLocks noGrp="1"/>
          </p:cNvSpPr>
          <p:nvPr>
            <p:ph type="body" sz="quarter" idx="99"/>
          </p:nvPr>
        </p:nvSpPr>
        <p:spPr>
          <a:xfrm>
            <a:off x="7072107" y="358610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41" name="Picture Placeholder 3">
            <a:extLst>
              <a:ext uri="{FF2B5EF4-FFF2-40B4-BE49-F238E27FC236}">
                <a16:creationId xmlns:a16="http://schemas.microsoft.com/office/drawing/2014/main" id="{7315CD60-FB0B-4CD5-B6B3-4CDC069E8E63}"/>
              </a:ext>
            </a:extLst>
          </p:cNvPr>
          <p:cNvSpPr>
            <a:spLocks noGrp="1"/>
          </p:cNvSpPr>
          <p:nvPr>
            <p:ph type="pic" sz="quarter" idx="100"/>
          </p:nvPr>
        </p:nvSpPr>
        <p:spPr>
          <a:xfrm>
            <a:off x="4918456" y="1226934"/>
            <a:ext cx="1462294" cy="1579897"/>
          </a:xfrm>
        </p:spPr>
        <p:txBody>
          <a:bodyPr/>
          <a:lstStyle>
            <a:lvl1pPr marL="0" indent="0">
              <a:buFontTx/>
              <a:buNone/>
              <a:defRPr>
                <a:solidFill>
                  <a:schemeClr val="bg1"/>
                </a:solidFill>
              </a:defRPr>
            </a:lvl1pPr>
          </a:lstStyle>
          <a:p>
            <a:endParaRPr lang="en-US" dirty="0"/>
          </a:p>
        </p:txBody>
      </p:sp>
      <p:sp>
        <p:nvSpPr>
          <p:cNvPr id="43" name="Text Placeholder 3">
            <a:extLst>
              <a:ext uri="{FF2B5EF4-FFF2-40B4-BE49-F238E27FC236}">
                <a16:creationId xmlns:a16="http://schemas.microsoft.com/office/drawing/2014/main" id="{7F61D052-420E-4154-959F-B9B3622AE19A}"/>
              </a:ext>
            </a:extLst>
          </p:cNvPr>
          <p:cNvSpPr>
            <a:spLocks noGrp="1"/>
          </p:cNvSpPr>
          <p:nvPr>
            <p:ph type="body" sz="quarter" idx="101"/>
          </p:nvPr>
        </p:nvSpPr>
        <p:spPr>
          <a:xfrm>
            <a:off x="4918456" y="2886501"/>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44" name="Text Placeholder 3">
            <a:extLst>
              <a:ext uri="{FF2B5EF4-FFF2-40B4-BE49-F238E27FC236}">
                <a16:creationId xmlns:a16="http://schemas.microsoft.com/office/drawing/2014/main" id="{F6783D20-7EA5-4653-B690-EC3BFFB4A7F1}"/>
              </a:ext>
            </a:extLst>
          </p:cNvPr>
          <p:cNvSpPr>
            <a:spLocks noGrp="1"/>
          </p:cNvSpPr>
          <p:nvPr>
            <p:ph type="body" sz="quarter" idx="102"/>
          </p:nvPr>
        </p:nvSpPr>
        <p:spPr>
          <a:xfrm>
            <a:off x="4918456" y="3115996"/>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45" name="Text Placeholder 3">
            <a:extLst>
              <a:ext uri="{FF2B5EF4-FFF2-40B4-BE49-F238E27FC236}">
                <a16:creationId xmlns:a16="http://schemas.microsoft.com/office/drawing/2014/main" id="{23BEC77E-06A4-46A1-B8E4-73816F740921}"/>
              </a:ext>
            </a:extLst>
          </p:cNvPr>
          <p:cNvSpPr>
            <a:spLocks noGrp="1"/>
          </p:cNvSpPr>
          <p:nvPr>
            <p:ph type="body" sz="quarter" idx="103"/>
          </p:nvPr>
        </p:nvSpPr>
        <p:spPr>
          <a:xfrm>
            <a:off x="4918456" y="3349483"/>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47" name="Text Placeholder 3">
            <a:extLst>
              <a:ext uri="{FF2B5EF4-FFF2-40B4-BE49-F238E27FC236}">
                <a16:creationId xmlns:a16="http://schemas.microsoft.com/office/drawing/2014/main" id="{44207E0B-AB8A-40DC-864C-93AA1F269A09}"/>
              </a:ext>
            </a:extLst>
          </p:cNvPr>
          <p:cNvSpPr>
            <a:spLocks noGrp="1"/>
          </p:cNvSpPr>
          <p:nvPr>
            <p:ph type="body" sz="quarter" idx="104"/>
          </p:nvPr>
        </p:nvSpPr>
        <p:spPr>
          <a:xfrm>
            <a:off x="4918456" y="3467712"/>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48" name="Text Placeholder 3">
            <a:extLst>
              <a:ext uri="{FF2B5EF4-FFF2-40B4-BE49-F238E27FC236}">
                <a16:creationId xmlns:a16="http://schemas.microsoft.com/office/drawing/2014/main" id="{93CDFF82-B548-48C9-9BB2-E7183C4B2E52}"/>
              </a:ext>
            </a:extLst>
          </p:cNvPr>
          <p:cNvSpPr>
            <a:spLocks noGrp="1"/>
          </p:cNvSpPr>
          <p:nvPr>
            <p:ph type="body" sz="quarter" idx="105"/>
          </p:nvPr>
        </p:nvSpPr>
        <p:spPr>
          <a:xfrm>
            <a:off x="4918456" y="358610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24" name="Picture Placeholder 3">
            <a:extLst>
              <a:ext uri="{FF2B5EF4-FFF2-40B4-BE49-F238E27FC236}">
                <a16:creationId xmlns:a16="http://schemas.microsoft.com/office/drawing/2014/main" id="{B65EAF85-167E-4757-A4E2-5B1BBBD44BFB}"/>
              </a:ext>
            </a:extLst>
          </p:cNvPr>
          <p:cNvSpPr>
            <a:spLocks noGrp="1"/>
          </p:cNvSpPr>
          <p:nvPr>
            <p:ph type="pic" sz="quarter" idx="106"/>
          </p:nvPr>
        </p:nvSpPr>
        <p:spPr>
          <a:xfrm>
            <a:off x="625304" y="3867791"/>
            <a:ext cx="1462294" cy="1579897"/>
          </a:xfrm>
        </p:spPr>
        <p:txBody>
          <a:bodyPr/>
          <a:lstStyle>
            <a:lvl1pPr marL="0" indent="0">
              <a:buFontTx/>
              <a:buNone/>
              <a:defRPr>
                <a:solidFill>
                  <a:schemeClr val="accent6"/>
                </a:solidFill>
              </a:defRPr>
            </a:lvl1pPr>
          </a:lstStyle>
          <a:p>
            <a:endParaRPr lang="en-US" dirty="0"/>
          </a:p>
        </p:txBody>
      </p:sp>
      <p:sp>
        <p:nvSpPr>
          <p:cNvPr id="125" name="Picture Placeholder 3">
            <a:extLst>
              <a:ext uri="{FF2B5EF4-FFF2-40B4-BE49-F238E27FC236}">
                <a16:creationId xmlns:a16="http://schemas.microsoft.com/office/drawing/2014/main" id="{5CF2F097-BC3F-4BD8-ADF4-5C42E9B3A8D3}"/>
              </a:ext>
            </a:extLst>
          </p:cNvPr>
          <p:cNvSpPr>
            <a:spLocks noGrp="1"/>
          </p:cNvSpPr>
          <p:nvPr>
            <p:ph type="pic" sz="quarter" idx="107"/>
          </p:nvPr>
        </p:nvSpPr>
        <p:spPr>
          <a:xfrm>
            <a:off x="2771880" y="3867791"/>
            <a:ext cx="1462294" cy="1579897"/>
          </a:xfrm>
        </p:spPr>
        <p:txBody>
          <a:bodyPr/>
          <a:lstStyle>
            <a:lvl1pPr marL="0" indent="0">
              <a:buFontTx/>
              <a:buNone/>
              <a:defRPr>
                <a:solidFill>
                  <a:schemeClr val="accent6"/>
                </a:solidFill>
              </a:defRPr>
            </a:lvl1pPr>
          </a:lstStyle>
          <a:p>
            <a:endParaRPr lang="en-US" dirty="0"/>
          </a:p>
        </p:txBody>
      </p:sp>
      <p:sp>
        <p:nvSpPr>
          <p:cNvPr id="126" name="Picture Placeholder 3">
            <a:extLst>
              <a:ext uri="{FF2B5EF4-FFF2-40B4-BE49-F238E27FC236}">
                <a16:creationId xmlns:a16="http://schemas.microsoft.com/office/drawing/2014/main" id="{625E6763-639E-481D-BFB9-3196127648F9}"/>
              </a:ext>
            </a:extLst>
          </p:cNvPr>
          <p:cNvSpPr>
            <a:spLocks noGrp="1"/>
          </p:cNvSpPr>
          <p:nvPr>
            <p:ph type="pic" sz="quarter" idx="108"/>
          </p:nvPr>
        </p:nvSpPr>
        <p:spPr>
          <a:xfrm>
            <a:off x="7065031" y="3867791"/>
            <a:ext cx="1462294" cy="1579897"/>
          </a:xfrm>
        </p:spPr>
        <p:txBody>
          <a:bodyPr/>
          <a:lstStyle>
            <a:lvl1pPr marL="0" indent="0">
              <a:buFontTx/>
              <a:buNone/>
              <a:defRPr>
                <a:solidFill>
                  <a:schemeClr val="accent6"/>
                </a:solidFill>
              </a:defRPr>
            </a:lvl1pPr>
          </a:lstStyle>
          <a:p>
            <a:endParaRPr lang="en-US" dirty="0"/>
          </a:p>
        </p:txBody>
      </p:sp>
      <p:sp>
        <p:nvSpPr>
          <p:cNvPr id="127" name="Text Placeholder 3">
            <a:extLst>
              <a:ext uri="{FF2B5EF4-FFF2-40B4-BE49-F238E27FC236}">
                <a16:creationId xmlns:a16="http://schemas.microsoft.com/office/drawing/2014/main" id="{C0FD12F3-21A9-4AE3-B237-04A9F4EA05E3}"/>
              </a:ext>
            </a:extLst>
          </p:cNvPr>
          <p:cNvSpPr>
            <a:spLocks noGrp="1"/>
          </p:cNvSpPr>
          <p:nvPr>
            <p:ph type="body" sz="quarter" idx="109"/>
          </p:nvPr>
        </p:nvSpPr>
        <p:spPr>
          <a:xfrm>
            <a:off x="625305" y="5527358"/>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128" name="Text Placeholder 3">
            <a:extLst>
              <a:ext uri="{FF2B5EF4-FFF2-40B4-BE49-F238E27FC236}">
                <a16:creationId xmlns:a16="http://schemas.microsoft.com/office/drawing/2014/main" id="{76D48DB2-B005-4A4F-A262-BD54407265BA}"/>
              </a:ext>
            </a:extLst>
          </p:cNvPr>
          <p:cNvSpPr>
            <a:spLocks noGrp="1"/>
          </p:cNvSpPr>
          <p:nvPr>
            <p:ph type="body" sz="quarter" idx="110"/>
          </p:nvPr>
        </p:nvSpPr>
        <p:spPr>
          <a:xfrm>
            <a:off x="625305" y="5756853"/>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129" name="Text Placeholder 3">
            <a:extLst>
              <a:ext uri="{FF2B5EF4-FFF2-40B4-BE49-F238E27FC236}">
                <a16:creationId xmlns:a16="http://schemas.microsoft.com/office/drawing/2014/main" id="{7DE16EDB-BDF9-44CB-9949-A8E5ED9FDDEC}"/>
              </a:ext>
            </a:extLst>
          </p:cNvPr>
          <p:cNvSpPr>
            <a:spLocks noGrp="1"/>
          </p:cNvSpPr>
          <p:nvPr>
            <p:ph type="body" sz="quarter" idx="111"/>
          </p:nvPr>
        </p:nvSpPr>
        <p:spPr>
          <a:xfrm>
            <a:off x="625305" y="5990340"/>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30" name="Text Placeholder 3">
            <a:extLst>
              <a:ext uri="{FF2B5EF4-FFF2-40B4-BE49-F238E27FC236}">
                <a16:creationId xmlns:a16="http://schemas.microsoft.com/office/drawing/2014/main" id="{1AC64B06-8595-4E4C-9D74-CCB06061D4E0}"/>
              </a:ext>
            </a:extLst>
          </p:cNvPr>
          <p:cNvSpPr>
            <a:spLocks noGrp="1"/>
          </p:cNvSpPr>
          <p:nvPr>
            <p:ph type="body" sz="quarter" idx="112"/>
          </p:nvPr>
        </p:nvSpPr>
        <p:spPr>
          <a:xfrm>
            <a:off x="625305" y="6108569"/>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31" name="Text Placeholder 3">
            <a:extLst>
              <a:ext uri="{FF2B5EF4-FFF2-40B4-BE49-F238E27FC236}">
                <a16:creationId xmlns:a16="http://schemas.microsoft.com/office/drawing/2014/main" id="{D5EE0B99-3F10-4F07-9EF0-44C2F309169A}"/>
              </a:ext>
            </a:extLst>
          </p:cNvPr>
          <p:cNvSpPr>
            <a:spLocks noGrp="1"/>
          </p:cNvSpPr>
          <p:nvPr>
            <p:ph type="body" sz="quarter" idx="113"/>
          </p:nvPr>
        </p:nvSpPr>
        <p:spPr>
          <a:xfrm>
            <a:off x="625305" y="6226964"/>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32" name="Text Placeholder 3">
            <a:extLst>
              <a:ext uri="{FF2B5EF4-FFF2-40B4-BE49-F238E27FC236}">
                <a16:creationId xmlns:a16="http://schemas.microsoft.com/office/drawing/2014/main" id="{A0EC1C4B-8314-4A99-85D9-B5D1B18CF34F}"/>
              </a:ext>
            </a:extLst>
          </p:cNvPr>
          <p:cNvSpPr>
            <a:spLocks noGrp="1"/>
          </p:cNvSpPr>
          <p:nvPr>
            <p:ph type="body" sz="quarter" idx="114"/>
          </p:nvPr>
        </p:nvSpPr>
        <p:spPr>
          <a:xfrm>
            <a:off x="2771881" y="5527358"/>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133" name="Text Placeholder 3">
            <a:extLst>
              <a:ext uri="{FF2B5EF4-FFF2-40B4-BE49-F238E27FC236}">
                <a16:creationId xmlns:a16="http://schemas.microsoft.com/office/drawing/2014/main" id="{C34E3C2D-252C-4A85-B1E8-29080FA38AB7}"/>
              </a:ext>
            </a:extLst>
          </p:cNvPr>
          <p:cNvSpPr>
            <a:spLocks noGrp="1"/>
          </p:cNvSpPr>
          <p:nvPr>
            <p:ph type="body" sz="quarter" idx="115"/>
          </p:nvPr>
        </p:nvSpPr>
        <p:spPr>
          <a:xfrm>
            <a:off x="2771881" y="5756853"/>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134" name="Text Placeholder 3">
            <a:extLst>
              <a:ext uri="{FF2B5EF4-FFF2-40B4-BE49-F238E27FC236}">
                <a16:creationId xmlns:a16="http://schemas.microsoft.com/office/drawing/2014/main" id="{F932DCC1-B432-4235-BDCF-878730A3C06B}"/>
              </a:ext>
            </a:extLst>
          </p:cNvPr>
          <p:cNvSpPr>
            <a:spLocks noGrp="1"/>
          </p:cNvSpPr>
          <p:nvPr>
            <p:ph type="body" sz="quarter" idx="116"/>
          </p:nvPr>
        </p:nvSpPr>
        <p:spPr>
          <a:xfrm>
            <a:off x="2771881" y="5990340"/>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35" name="Text Placeholder 3">
            <a:extLst>
              <a:ext uri="{FF2B5EF4-FFF2-40B4-BE49-F238E27FC236}">
                <a16:creationId xmlns:a16="http://schemas.microsoft.com/office/drawing/2014/main" id="{DC135EE7-2641-4792-A4F5-D1EC85A70A47}"/>
              </a:ext>
            </a:extLst>
          </p:cNvPr>
          <p:cNvSpPr>
            <a:spLocks noGrp="1"/>
          </p:cNvSpPr>
          <p:nvPr>
            <p:ph type="body" sz="quarter" idx="117"/>
          </p:nvPr>
        </p:nvSpPr>
        <p:spPr>
          <a:xfrm>
            <a:off x="2771881" y="6108569"/>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36" name="Text Placeholder 3">
            <a:extLst>
              <a:ext uri="{FF2B5EF4-FFF2-40B4-BE49-F238E27FC236}">
                <a16:creationId xmlns:a16="http://schemas.microsoft.com/office/drawing/2014/main" id="{853B06E4-3B8D-47F2-B90C-17520EA65360}"/>
              </a:ext>
            </a:extLst>
          </p:cNvPr>
          <p:cNvSpPr>
            <a:spLocks noGrp="1"/>
          </p:cNvSpPr>
          <p:nvPr>
            <p:ph type="body" sz="quarter" idx="118"/>
          </p:nvPr>
        </p:nvSpPr>
        <p:spPr>
          <a:xfrm>
            <a:off x="2771881" y="6226964"/>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37" name="Text Placeholder 3">
            <a:extLst>
              <a:ext uri="{FF2B5EF4-FFF2-40B4-BE49-F238E27FC236}">
                <a16:creationId xmlns:a16="http://schemas.microsoft.com/office/drawing/2014/main" id="{6E555AA6-91C1-41C7-9E70-C4EB9828309E}"/>
              </a:ext>
            </a:extLst>
          </p:cNvPr>
          <p:cNvSpPr>
            <a:spLocks noGrp="1"/>
          </p:cNvSpPr>
          <p:nvPr>
            <p:ph type="body" sz="quarter" idx="119"/>
          </p:nvPr>
        </p:nvSpPr>
        <p:spPr>
          <a:xfrm>
            <a:off x="7072107" y="5527358"/>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138" name="Text Placeholder 3">
            <a:extLst>
              <a:ext uri="{FF2B5EF4-FFF2-40B4-BE49-F238E27FC236}">
                <a16:creationId xmlns:a16="http://schemas.microsoft.com/office/drawing/2014/main" id="{5148F50E-208A-4F4D-B1D6-A13AA1664BE8}"/>
              </a:ext>
            </a:extLst>
          </p:cNvPr>
          <p:cNvSpPr>
            <a:spLocks noGrp="1"/>
          </p:cNvSpPr>
          <p:nvPr>
            <p:ph type="body" sz="quarter" idx="120"/>
          </p:nvPr>
        </p:nvSpPr>
        <p:spPr>
          <a:xfrm>
            <a:off x="7072107" y="5756853"/>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139" name="Text Placeholder 3">
            <a:extLst>
              <a:ext uri="{FF2B5EF4-FFF2-40B4-BE49-F238E27FC236}">
                <a16:creationId xmlns:a16="http://schemas.microsoft.com/office/drawing/2014/main" id="{4080053D-D531-4877-BC33-B088A744030B}"/>
              </a:ext>
            </a:extLst>
          </p:cNvPr>
          <p:cNvSpPr>
            <a:spLocks noGrp="1"/>
          </p:cNvSpPr>
          <p:nvPr>
            <p:ph type="body" sz="quarter" idx="121"/>
          </p:nvPr>
        </p:nvSpPr>
        <p:spPr>
          <a:xfrm>
            <a:off x="7072107" y="5990340"/>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40" name="Text Placeholder 3">
            <a:extLst>
              <a:ext uri="{FF2B5EF4-FFF2-40B4-BE49-F238E27FC236}">
                <a16:creationId xmlns:a16="http://schemas.microsoft.com/office/drawing/2014/main" id="{995535BD-32EC-4E27-B29F-4E9816009204}"/>
              </a:ext>
            </a:extLst>
          </p:cNvPr>
          <p:cNvSpPr>
            <a:spLocks noGrp="1"/>
          </p:cNvSpPr>
          <p:nvPr>
            <p:ph type="body" sz="quarter" idx="122"/>
          </p:nvPr>
        </p:nvSpPr>
        <p:spPr>
          <a:xfrm>
            <a:off x="7072107" y="6108569"/>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41" name="Text Placeholder 3">
            <a:extLst>
              <a:ext uri="{FF2B5EF4-FFF2-40B4-BE49-F238E27FC236}">
                <a16:creationId xmlns:a16="http://schemas.microsoft.com/office/drawing/2014/main" id="{2DCE4017-EEAC-4F7A-B3A5-22EBE59EE809}"/>
              </a:ext>
            </a:extLst>
          </p:cNvPr>
          <p:cNvSpPr>
            <a:spLocks noGrp="1"/>
          </p:cNvSpPr>
          <p:nvPr>
            <p:ph type="body" sz="quarter" idx="123"/>
          </p:nvPr>
        </p:nvSpPr>
        <p:spPr>
          <a:xfrm>
            <a:off x="7072107" y="6226964"/>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42" name="Picture Placeholder 3">
            <a:extLst>
              <a:ext uri="{FF2B5EF4-FFF2-40B4-BE49-F238E27FC236}">
                <a16:creationId xmlns:a16="http://schemas.microsoft.com/office/drawing/2014/main" id="{F9042548-971A-4E45-AFD1-3AEBB85A329B}"/>
              </a:ext>
            </a:extLst>
          </p:cNvPr>
          <p:cNvSpPr>
            <a:spLocks noGrp="1"/>
          </p:cNvSpPr>
          <p:nvPr>
            <p:ph type="pic" sz="quarter" idx="124"/>
          </p:nvPr>
        </p:nvSpPr>
        <p:spPr>
          <a:xfrm>
            <a:off x="4918456" y="3867791"/>
            <a:ext cx="1462294" cy="1579897"/>
          </a:xfrm>
        </p:spPr>
        <p:txBody>
          <a:bodyPr/>
          <a:lstStyle>
            <a:lvl1pPr marL="0" indent="0">
              <a:buFontTx/>
              <a:buNone/>
              <a:defRPr>
                <a:solidFill>
                  <a:schemeClr val="accent6"/>
                </a:solidFill>
              </a:defRPr>
            </a:lvl1pPr>
          </a:lstStyle>
          <a:p>
            <a:endParaRPr lang="en-US" dirty="0"/>
          </a:p>
        </p:txBody>
      </p:sp>
      <p:sp>
        <p:nvSpPr>
          <p:cNvPr id="143" name="Text Placeholder 3">
            <a:extLst>
              <a:ext uri="{FF2B5EF4-FFF2-40B4-BE49-F238E27FC236}">
                <a16:creationId xmlns:a16="http://schemas.microsoft.com/office/drawing/2014/main" id="{335CFD2E-E777-4F83-85F8-575A7F9480EB}"/>
              </a:ext>
            </a:extLst>
          </p:cNvPr>
          <p:cNvSpPr>
            <a:spLocks noGrp="1"/>
          </p:cNvSpPr>
          <p:nvPr>
            <p:ph type="body" sz="quarter" idx="125"/>
          </p:nvPr>
        </p:nvSpPr>
        <p:spPr>
          <a:xfrm>
            <a:off x="4918456" y="5527358"/>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144" name="Text Placeholder 3">
            <a:extLst>
              <a:ext uri="{FF2B5EF4-FFF2-40B4-BE49-F238E27FC236}">
                <a16:creationId xmlns:a16="http://schemas.microsoft.com/office/drawing/2014/main" id="{B10FB4E7-A86F-40E0-B437-D26D9881655F}"/>
              </a:ext>
            </a:extLst>
          </p:cNvPr>
          <p:cNvSpPr>
            <a:spLocks noGrp="1"/>
          </p:cNvSpPr>
          <p:nvPr>
            <p:ph type="body" sz="quarter" idx="126"/>
          </p:nvPr>
        </p:nvSpPr>
        <p:spPr>
          <a:xfrm>
            <a:off x="4918456" y="5756853"/>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145" name="Text Placeholder 3">
            <a:extLst>
              <a:ext uri="{FF2B5EF4-FFF2-40B4-BE49-F238E27FC236}">
                <a16:creationId xmlns:a16="http://schemas.microsoft.com/office/drawing/2014/main" id="{C3F40230-0212-4882-8642-CD74718475D9}"/>
              </a:ext>
            </a:extLst>
          </p:cNvPr>
          <p:cNvSpPr>
            <a:spLocks noGrp="1"/>
          </p:cNvSpPr>
          <p:nvPr>
            <p:ph type="body" sz="quarter" idx="127"/>
          </p:nvPr>
        </p:nvSpPr>
        <p:spPr>
          <a:xfrm>
            <a:off x="4918456" y="5990340"/>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46" name="Text Placeholder 3">
            <a:extLst>
              <a:ext uri="{FF2B5EF4-FFF2-40B4-BE49-F238E27FC236}">
                <a16:creationId xmlns:a16="http://schemas.microsoft.com/office/drawing/2014/main" id="{34F630F7-29FB-4BDC-925F-1EB089C2E78B}"/>
              </a:ext>
            </a:extLst>
          </p:cNvPr>
          <p:cNvSpPr>
            <a:spLocks noGrp="1"/>
          </p:cNvSpPr>
          <p:nvPr>
            <p:ph type="body" sz="quarter" idx="128"/>
          </p:nvPr>
        </p:nvSpPr>
        <p:spPr>
          <a:xfrm>
            <a:off x="4918456" y="6108569"/>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47" name="Text Placeholder 3">
            <a:extLst>
              <a:ext uri="{FF2B5EF4-FFF2-40B4-BE49-F238E27FC236}">
                <a16:creationId xmlns:a16="http://schemas.microsoft.com/office/drawing/2014/main" id="{C0E609C5-2531-4CEA-BBD9-4D1D44CAEAC2}"/>
              </a:ext>
            </a:extLst>
          </p:cNvPr>
          <p:cNvSpPr>
            <a:spLocks noGrp="1"/>
          </p:cNvSpPr>
          <p:nvPr>
            <p:ph type="body" sz="quarter" idx="129"/>
          </p:nvPr>
        </p:nvSpPr>
        <p:spPr>
          <a:xfrm>
            <a:off x="4918456" y="6226964"/>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Tree>
    <p:extLst>
      <p:ext uri="{BB962C8B-B14F-4D97-AF65-F5344CB8AC3E}">
        <p14:creationId xmlns:p14="http://schemas.microsoft.com/office/powerpoint/2010/main" val="157038136"/>
      </p:ext>
    </p:extLst>
  </p:cSld>
  <p:clrMapOvr>
    <a:masterClrMapping/>
  </p:clrMapOvr>
  <p:extLst>
    <p:ext uri="{DCECCB84-F9BA-43D5-87BE-67443E8EF086}">
      <p15:sldGuideLst xmlns:p15="http://schemas.microsoft.com/office/powerpoint/2012/main">
        <p15:guide id="1" orient="horz" pos="960">
          <p15:clr>
            <a:srgbClr val="A4A3A4"/>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Bio 16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758"/>
          </a:p>
        </p:txBody>
      </p:sp>
      <p:sp>
        <p:nvSpPr>
          <p:cNvPr id="29" name="Text Placeholder 45">
            <a:extLst>
              <a:ext uri="{FF2B5EF4-FFF2-40B4-BE49-F238E27FC236}">
                <a16:creationId xmlns:a16="http://schemas.microsoft.com/office/drawing/2014/main" id="{AB439483-FD6C-44DB-9E01-07C59F4D655D}"/>
              </a:ext>
            </a:extLst>
          </p:cNvPr>
          <p:cNvSpPr>
            <a:spLocks noGrp="1"/>
          </p:cNvSpPr>
          <p:nvPr>
            <p:ph type="body" sz="quarter" idx="27"/>
          </p:nvPr>
        </p:nvSpPr>
        <p:spPr>
          <a:xfrm>
            <a:off x="373509" y="605158"/>
            <a:ext cx="4086472" cy="276999"/>
          </a:xfrm>
        </p:spPr>
        <p:txBody>
          <a:bodyPr lIns="0" tIns="0" rIns="0" bIns="0" anchor="t" anchorCtr="0">
            <a:noAutofit/>
          </a:bodyPr>
          <a:lstStyle>
            <a:lvl1pPr marL="0" marR="0" indent="0" algn="l" defTabSz="781538" rtl="0" eaLnBrk="1" fontAlgn="auto" latinLnBrk="0" hangingPunct="1">
              <a:lnSpc>
                <a:spcPct val="100000"/>
              </a:lnSpc>
              <a:spcBef>
                <a:spcPts val="0"/>
              </a:spcBef>
              <a:spcAft>
                <a:spcPts val="0"/>
              </a:spcAft>
              <a:buClrTx/>
              <a:buSzTx/>
              <a:buFont typeface="Arial" panose="020B0604020202020204" pitchFamily="34" charset="0"/>
              <a:buNone/>
              <a:tabLst/>
              <a:defRPr sz="1800" b="1" spc="171" baseline="0">
                <a:solidFill>
                  <a:schemeClr val="accent1"/>
                </a:solidFill>
              </a:defRPr>
            </a:lvl1pPr>
          </a:lstStyle>
          <a:p>
            <a:pPr lvl="0"/>
            <a:endParaRPr lang="en-US" dirty="0"/>
          </a:p>
        </p:txBody>
      </p:sp>
      <p:sp>
        <p:nvSpPr>
          <p:cNvPr id="34" name="Title 1">
            <a:extLst>
              <a:ext uri="{FF2B5EF4-FFF2-40B4-BE49-F238E27FC236}">
                <a16:creationId xmlns:a16="http://schemas.microsoft.com/office/drawing/2014/main" id="{84D0C812-C407-4E19-B49B-FB9971E3DF96}"/>
              </a:ext>
            </a:extLst>
          </p:cNvPr>
          <p:cNvSpPr>
            <a:spLocks noGrp="1"/>
          </p:cNvSpPr>
          <p:nvPr>
            <p:ph type="title"/>
          </p:nvPr>
        </p:nvSpPr>
        <p:spPr>
          <a:xfrm>
            <a:off x="376688" y="343128"/>
            <a:ext cx="4086471" cy="184666"/>
          </a:xfrm>
        </p:spPr>
        <p:txBody>
          <a:bodyPr lIns="0" tIns="0" rIns="0" bIns="0">
            <a:noAutofit/>
          </a:bodyPr>
          <a:lstStyle>
            <a:lvl1pPr>
              <a:defRPr sz="1200" b="1">
                <a:solidFill>
                  <a:schemeClr val="accent2"/>
                </a:solidFill>
              </a:defRPr>
            </a:lvl1pPr>
          </a:lstStyle>
          <a:p>
            <a:r>
              <a:rPr lang="en-US"/>
              <a:t>Click to edit Master title style</a:t>
            </a:r>
          </a:p>
        </p:txBody>
      </p:sp>
      <p:sp>
        <p:nvSpPr>
          <p:cNvPr id="42" name="Picture Placeholder 3">
            <a:extLst>
              <a:ext uri="{FF2B5EF4-FFF2-40B4-BE49-F238E27FC236}">
                <a16:creationId xmlns:a16="http://schemas.microsoft.com/office/drawing/2014/main" id="{5444B52E-8745-49FA-A51B-8A031F641439}"/>
              </a:ext>
            </a:extLst>
          </p:cNvPr>
          <p:cNvSpPr>
            <a:spLocks noGrp="1"/>
          </p:cNvSpPr>
          <p:nvPr>
            <p:ph type="pic" sz="quarter" idx="37"/>
          </p:nvPr>
        </p:nvSpPr>
        <p:spPr>
          <a:xfrm>
            <a:off x="625304" y="1226934"/>
            <a:ext cx="1462294" cy="1579897"/>
          </a:xfrm>
        </p:spPr>
        <p:txBody>
          <a:bodyPr/>
          <a:lstStyle>
            <a:lvl1pPr marL="0" indent="0">
              <a:buFontTx/>
              <a:buNone/>
              <a:defRPr>
                <a:solidFill>
                  <a:schemeClr val="accent6"/>
                </a:solidFill>
              </a:defRPr>
            </a:lvl1pPr>
          </a:lstStyle>
          <a:p>
            <a:endParaRPr lang="en-US" dirty="0"/>
          </a:p>
        </p:txBody>
      </p:sp>
      <p:sp>
        <p:nvSpPr>
          <p:cNvPr id="46" name="Picture Placeholder 3">
            <a:extLst>
              <a:ext uri="{FF2B5EF4-FFF2-40B4-BE49-F238E27FC236}">
                <a16:creationId xmlns:a16="http://schemas.microsoft.com/office/drawing/2014/main" id="{23281A7D-AEF3-4FFC-94FC-6188DE8E2637}"/>
              </a:ext>
            </a:extLst>
          </p:cNvPr>
          <p:cNvSpPr>
            <a:spLocks noGrp="1"/>
          </p:cNvSpPr>
          <p:nvPr>
            <p:ph type="pic" sz="quarter" idx="71"/>
          </p:nvPr>
        </p:nvSpPr>
        <p:spPr>
          <a:xfrm>
            <a:off x="2771880" y="1226934"/>
            <a:ext cx="1462294" cy="1579897"/>
          </a:xfrm>
        </p:spPr>
        <p:txBody>
          <a:bodyPr/>
          <a:lstStyle>
            <a:lvl1pPr marL="0" indent="0">
              <a:buFontTx/>
              <a:buNone/>
              <a:defRPr>
                <a:solidFill>
                  <a:schemeClr val="accent6"/>
                </a:solidFill>
              </a:defRPr>
            </a:lvl1pPr>
          </a:lstStyle>
          <a:p>
            <a:endParaRPr lang="en-US" dirty="0"/>
          </a:p>
        </p:txBody>
      </p:sp>
      <p:sp>
        <p:nvSpPr>
          <p:cNvPr id="47" name="Picture Placeholder 3">
            <a:extLst>
              <a:ext uri="{FF2B5EF4-FFF2-40B4-BE49-F238E27FC236}">
                <a16:creationId xmlns:a16="http://schemas.microsoft.com/office/drawing/2014/main" id="{C40C18F6-DFE9-4EA8-A17B-B16F1AA57D2F}"/>
              </a:ext>
            </a:extLst>
          </p:cNvPr>
          <p:cNvSpPr>
            <a:spLocks noGrp="1"/>
          </p:cNvSpPr>
          <p:nvPr>
            <p:ph type="pic" sz="quarter" idx="72"/>
          </p:nvPr>
        </p:nvSpPr>
        <p:spPr>
          <a:xfrm>
            <a:off x="7065031" y="1226934"/>
            <a:ext cx="1462294" cy="1579897"/>
          </a:xfrm>
        </p:spPr>
        <p:txBody>
          <a:bodyPr/>
          <a:lstStyle>
            <a:lvl1pPr marL="0" indent="0">
              <a:buFontTx/>
              <a:buNone/>
              <a:defRPr>
                <a:solidFill>
                  <a:schemeClr val="accent6"/>
                </a:solidFill>
              </a:defRPr>
            </a:lvl1pPr>
          </a:lstStyle>
          <a:p>
            <a:endParaRPr lang="en-US" dirty="0"/>
          </a:p>
        </p:txBody>
      </p:sp>
      <p:sp>
        <p:nvSpPr>
          <p:cNvPr id="48" name="Text Placeholder 3">
            <a:extLst>
              <a:ext uri="{FF2B5EF4-FFF2-40B4-BE49-F238E27FC236}">
                <a16:creationId xmlns:a16="http://schemas.microsoft.com/office/drawing/2014/main" id="{BD0CD1FF-0B79-4EAD-A0B8-80F369E91975}"/>
              </a:ext>
            </a:extLst>
          </p:cNvPr>
          <p:cNvSpPr>
            <a:spLocks noGrp="1"/>
          </p:cNvSpPr>
          <p:nvPr>
            <p:ph type="body" sz="quarter" idx="35"/>
          </p:nvPr>
        </p:nvSpPr>
        <p:spPr>
          <a:xfrm>
            <a:off x="625305" y="2886501"/>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49" name="Text Placeholder 3">
            <a:extLst>
              <a:ext uri="{FF2B5EF4-FFF2-40B4-BE49-F238E27FC236}">
                <a16:creationId xmlns:a16="http://schemas.microsoft.com/office/drawing/2014/main" id="{AA3CDCF0-7C64-4064-8097-FF357E20694F}"/>
              </a:ext>
            </a:extLst>
          </p:cNvPr>
          <p:cNvSpPr>
            <a:spLocks noGrp="1"/>
          </p:cNvSpPr>
          <p:nvPr>
            <p:ph type="body" sz="quarter" idx="43"/>
          </p:nvPr>
        </p:nvSpPr>
        <p:spPr>
          <a:xfrm>
            <a:off x="625305" y="3115996"/>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50" name="Text Placeholder 3">
            <a:extLst>
              <a:ext uri="{FF2B5EF4-FFF2-40B4-BE49-F238E27FC236}">
                <a16:creationId xmlns:a16="http://schemas.microsoft.com/office/drawing/2014/main" id="{2F1CB286-7D26-4F1A-AF6B-909993C5F204}"/>
              </a:ext>
            </a:extLst>
          </p:cNvPr>
          <p:cNvSpPr>
            <a:spLocks noGrp="1"/>
          </p:cNvSpPr>
          <p:nvPr>
            <p:ph type="body" sz="quarter" idx="44"/>
          </p:nvPr>
        </p:nvSpPr>
        <p:spPr>
          <a:xfrm>
            <a:off x="625305" y="3349483"/>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51" name="Text Placeholder 3">
            <a:extLst>
              <a:ext uri="{FF2B5EF4-FFF2-40B4-BE49-F238E27FC236}">
                <a16:creationId xmlns:a16="http://schemas.microsoft.com/office/drawing/2014/main" id="{84D14A25-2AFC-4B41-8A5C-D826749AD42A}"/>
              </a:ext>
            </a:extLst>
          </p:cNvPr>
          <p:cNvSpPr>
            <a:spLocks noGrp="1"/>
          </p:cNvSpPr>
          <p:nvPr>
            <p:ph type="body" sz="quarter" idx="45"/>
          </p:nvPr>
        </p:nvSpPr>
        <p:spPr>
          <a:xfrm>
            <a:off x="625305" y="3467712"/>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52" name="Text Placeholder 3">
            <a:extLst>
              <a:ext uri="{FF2B5EF4-FFF2-40B4-BE49-F238E27FC236}">
                <a16:creationId xmlns:a16="http://schemas.microsoft.com/office/drawing/2014/main" id="{0C5514C4-EE2B-46E1-A96A-27B9A1692037}"/>
              </a:ext>
            </a:extLst>
          </p:cNvPr>
          <p:cNvSpPr>
            <a:spLocks noGrp="1"/>
          </p:cNvSpPr>
          <p:nvPr>
            <p:ph type="body" sz="quarter" idx="46"/>
          </p:nvPr>
        </p:nvSpPr>
        <p:spPr>
          <a:xfrm>
            <a:off x="625305" y="358610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53" name="Text Placeholder 3">
            <a:extLst>
              <a:ext uri="{FF2B5EF4-FFF2-40B4-BE49-F238E27FC236}">
                <a16:creationId xmlns:a16="http://schemas.microsoft.com/office/drawing/2014/main" id="{7D7B787E-6061-4A57-904C-456A9858C107}"/>
              </a:ext>
            </a:extLst>
          </p:cNvPr>
          <p:cNvSpPr>
            <a:spLocks noGrp="1"/>
          </p:cNvSpPr>
          <p:nvPr>
            <p:ph type="body" sz="quarter" idx="90"/>
          </p:nvPr>
        </p:nvSpPr>
        <p:spPr>
          <a:xfrm>
            <a:off x="2771881" y="2886501"/>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54" name="Text Placeholder 3">
            <a:extLst>
              <a:ext uri="{FF2B5EF4-FFF2-40B4-BE49-F238E27FC236}">
                <a16:creationId xmlns:a16="http://schemas.microsoft.com/office/drawing/2014/main" id="{195FFE89-AE07-4341-AFE0-8B0914005C91}"/>
              </a:ext>
            </a:extLst>
          </p:cNvPr>
          <p:cNvSpPr>
            <a:spLocks noGrp="1"/>
          </p:cNvSpPr>
          <p:nvPr>
            <p:ph type="body" sz="quarter" idx="91"/>
          </p:nvPr>
        </p:nvSpPr>
        <p:spPr>
          <a:xfrm>
            <a:off x="2771881" y="3115996"/>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55" name="Text Placeholder 3">
            <a:extLst>
              <a:ext uri="{FF2B5EF4-FFF2-40B4-BE49-F238E27FC236}">
                <a16:creationId xmlns:a16="http://schemas.microsoft.com/office/drawing/2014/main" id="{7B831EA6-4E18-451F-924C-F826C6C4C707}"/>
              </a:ext>
            </a:extLst>
          </p:cNvPr>
          <p:cNvSpPr>
            <a:spLocks noGrp="1"/>
          </p:cNvSpPr>
          <p:nvPr>
            <p:ph type="body" sz="quarter" idx="92"/>
          </p:nvPr>
        </p:nvSpPr>
        <p:spPr>
          <a:xfrm>
            <a:off x="2771881" y="3349483"/>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56" name="Text Placeholder 3">
            <a:extLst>
              <a:ext uri="{FF2B5EF4-FFF2-40B4-BE49-F238E27FC236}">
                <a16:creationId xmlns:a16="http://schemas.microsoft.com/office/drawing/2014/main" id="{C86F91E7-43BB-4228-8532-300327BE045D}"/>
              </a:ext>
            </a:extLst>
          </p:cNvPr>
          <p:cNvSpPr>
            <a:spLocks noGrp="1"/>
          </p:cNvSpPr>
          <p:nvPr>
            <p:ph type="body" sz="quarter" idx="93"/>
          </p:nvPr>
        </p:nvSpPr>
        <p:spPr>
          <a:xfrm>
            <a:off x="2771881" y="3467712"/>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57" name="Text Placeholder 3">
            <a:extLst>
              <a:ext uri="{FF2B5EF4-FFF2-40B4-BE49-F238E27FC236}">
                <a16:creationId xmlns:a16="http://schemas.microsoft.com/office/drawing/2014/main" id="{6D4BAAE7-A98C-4C17-8DFB-7A13616EAF61}"/>
              </a:ext>
            </a:extLst>
          </p:cNvPr>
          <p:cNvSpPr>
            <a:spLocks noGrp="1"/>
          </p:cNvSpPr>
          <p:nvPr>
            <p:ph type="body" sz="quarter" idx="94"/>
          </p:nvPr>
        </p:nvSpPr>
        <p:spPr>
          <a:xfrm>
            <a:off x="2771881" y="358610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58" name="Text Placeholder 3">
            <a:extLst>
              <a:ext uri="{FF2B5EF4-FFF2-40B4-BE49-F238E27FC236}">
                <a16:creationId xmlns:a16="http://schemas.microsoft.com/office/drawing/2014/main" id="{C6F6F124-22B2-4125-9348-60435B37B874}"/>
              </a:ext>
            </a:extLst>
          </p:cNvPr>
          <p:cNvSpPr>
            <a:spLocks noGrp="1"/>
          </p:cNvSpPr>
          <p:nvPr>
            <p:ph type="body" sz="quarter" idx="95"/>
          </p:nvPr>
        </p:nvSpPr>
        <p:spPr>
          <a:xfrm>
            <a:off x="7072107" y="2886501"/>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59" name="Text Placeholder 3">
            <a:extLst>
              <a:ext uri="{FF2B5EF4-FFF2-40B4-BE49-F238E27FC236}">
                <a16:creationId xmlns:a16="http://schemas.microsoft.com/office/drawing/2014/main" id="{01A41918-7D65-475C-A7ED-EAB027BA48CF}"/>
              </a:ext>
            </a:extLst>
          </p:cNvPr>
          <p:cNvSpPr>
            <a:spLocks noGrp="1"/>
          </p:cNvSpPr>
          <p:nvPr>
            <p:ph type="body" sz="quarter" idx="96"/>
          </p:nvPr>
        </p:nvSpPr>
        <p:spPr>
          <a:xfrm>
            <a:off x="7072107" y="3115996"/>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60" name="Text Placeholder 3">
            <a:extLst>
              <a:ext uri="{FF2B5EF4-FFF2-40B4-BE49-F238E27FC236}">
                <a16:creationId xmlns:a16="http://schemas.microsoft.com/office/drawing/2014/main" id="{E987002C-F7D2-45BD-8552-C88583020107}"/>
              </a:ext>
            </a:extLst>
          </p:cNvPr>
          <p:cNvSpPr>
            <a:spLocks noGrp="1"/>
          </p:cNvSpPr>
          <p:nvPr>
            <p:ph type="body" sz="quarter" idx="97"/>
          </p:nvPr>
        </p:nvSpPr>
        <p:spPr>
          <a:xfrm>
            <a:off x="7072107" y="3349483"/>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61" name="Text Placeholder 3">
            <a:extLst>
              <a:ext uri="{FF2B5EF4-FFF2-40B4-BE49-F238E27FC236}">
                <a16:creationId xmlns:a16="http://schemas.microsoft.com/office/drawing/2014/main" id="{AE3B130A-1160-44C9-9C9F-C4465E3C18C2}"/>
              </a:ext>
            </a:extLst>
          </p:cNvPr>
          <p:cNvSpPr>
            <a:spLocks noGrp="1"/>
          </p:cNvSpPr>
          <p:nvPr>
            <p:ph type="body" sz="quarter" idx="98"/>
          </p:nvPr>
        </p:nvSpPr>
        <p:spPr>
          <a:xfrm>
            <a:off x="7072107" y="3467712"/>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62" name="Text Placeholder 3">
            <a:extLst>
              <a:ext uri="{FF2B5EF4-FFF2-40B4-BE49-F238E27FC236}">
                <a16:creationId xmlns:a16="http://schemas.microsoft.com/office/drawing/2014/main" id="{9E732B92-54B4-4F80-97DE-691C215027A1}"/>
              </a:ext>
            </a:extLst>
          </p:cNvPr>
          <p:cNvSpPr>
            <a:spLocks noGrp="1"/>
          </p:cNvSpPr>
          <p:nvPr>
            <p:ph type="body" sz="quarter" idx="99"/>
          </p:nvPr>
        </p:nvSpPr>
        <p:spPr>
          <a:xfrm>
            <a:off x="7072107" y="358610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63" name="Picture Placeholder 3">
            <a:extLst>
              <a:ext uri="{FF2B5EF4-FFF2-40B4-BE49-F238E27FC236}">
                <a16:creationId xmlns:a16="http://schemas.microsoft.com/office/drawing/2014/main" id="{CD5D3333-B1F4-4DB0-AC71-E7D8D2210992}"/>
              </a:ext>
            </a:extLst>
          </p:cNvPr>
          <p:cNvSpPr>
            <a:spLocks noGrp="1"/>
          </p:cNvSpPr>
          <p:nvPr>
            <p:ph type="pic" sz="quarter" idx="100"/>
          </p:nvPr>
        </p:nvSpPr>
        <p:spPr>
          <a:xfrm>
            <a:off x="4918456" y="1226934"/>
            <a:ext cx="1462294" cy="1579897"/>
          </a:xfrm>
        </p:spPr>
        <p:txBody>
          <a:bodyPr/>
          <a:lstStyle>
            <a:lvl1pPr marL="0" indent="0">
              <a:buFontTx/>
              <a:buNone/>
              <a:defRPr>
                <a:solidFill>
                  <a:schemeClr val="accent6"/>
                </a:solidFill>
              </a:defRPr>
            </a:lvl1pPr>
          </a:lstStyle>
          <a:p>
            <a:endParaRPr lang="en-US" dirty="0"/>
          </a:p>
        </p:txBody>
      </p:sp>
      <p:sp>
        <p:nvSpPr>
          <p:cNvPr id="85" name="Text Placeholder 3">
            <a:extLst>
              <a:ext uri="{FF2B5EF4-FFF2-40B4-BE49-F238E27FC236}">
                <a16:creationId xmlns:a16="http://schemas.microsoft.com/office/drawing/2014/main" id="{DEDB3708-DCD4-4798-92AF-77D39EDC41CA}"/>
              </a:ext>
            </a:extLst>
          </p:cNvPr>
          <p:cNvSpPr>
            <a:spLocks noGrp="1"/>
          </p:cNvSpPr>
          <p:nvPr>
            <p:ph type="body" sz="quarter" idx="101"/>
          </p:nvPr>
        </p:nvSpPr>
        <p:spPr>
          <a:xfrm>
            <a:off x="4918456" y="2886501"/>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86" name="Text Placeholder 3">
            <a:extLst>
              <a:ext uri="{FF2B5EF4-FFF2-40B4-BE49-F238E27FC236}">
                <a16:creationId xmlns:a16="http://schemas.microsoft.com/office/drawing/2014/main" id="{55BC889B-7626-488A-BEC8-982D7A6143F1}"/>
              </a:ext>
            </a:extLst>
          </p:cNvPr>
          <p:cNvSpPr>
            <a:spLocks noGrp="1"/>
          </p:cNvSpPr>
          <p:nvPr>
            <p:ph type="body" sz="quarter" idx="102"/>
          </p:nvPr>
        </p:nvSpPr>
        <p:spPr>
          <a:xfrm>
            <a:off x="4918456" y="3115996"/>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87" name="Text Placeholder 3">
            <a:extLst>
              <a:ext uri="{FF2B5EF4-FFF2-40B4-BE49-F238E27FC236}">
                <a16:creationId xmlns:a16="http://schemas.microsoft.com/office/drawing/2014/main" id="{7E15C021-1FE6-4577-98FD-E898D0F89B1A}"/>
              </a:ext>
            </a:extLst>
          </p:cNvPr>
          <p:cNvSpPr>
            <a:spLocks noGrp="1"/>
          </p:cNvSpPr>
          <p:nvPr>
            <p:ph type="body" sz="quarter" idx="103"/>
          </p:nvPr>
        </p:nvSpPr>
        <p:spPr>
          <a:xfrm>
            <a:off x="4918456" y="3349483"/>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8" name="Text Placeholder 3">
            <a:extLst>
              <a:ext uri="{FF2B5EF4-FFF2-40B4-BE49-F238E27FC236}">
                <a16:creationId xmlns:a16="http://schemas.microsoft.com/office/drawing/2014/main" id="{AFB00C30-9143-4A36-B448-D278CBB66FBB}"/>
              </a:ext>
            </a:extLst>
          </p:cNvPr>
          <p:cNvSpPr>
            <a:spLocks noGrp="1"/>
          </p:cNvSpPr>
          <p:nvPr>
            <p:ph type="body" sz="quarter" idx="104"/>
          </p:nvPr>
        </p:nvSpPr>
        <p:spPr>
          <a:xfrm>
            <a:off x="4918456" y="3467712"/>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9" name="Text Placeholder 3">
            <a:extLst>
              <a:ext uri="{FF2B5EF4-FFF2-40B4-BE49-F238E27FC236}">
                <a16:creationId xmlns:a16="http://schemas.microsoft.com/office/drawing/2014/main" id="{3E3C6AB8-B8BC-4C63-9138-DC568B3E3001}"/>
              </a:ext>
            </a:extLst>
          </p:cNvPr>
          <p:cNvSpPr>
            <a:spLocks noGrp="1"/>
          </p:cNvSpPr>
          <p:nvPr>
            <p:ph type="body" sz="quarter" idx="105"/>
          </p:nvPr>
        </p:nvSpPr>
        <p:spPr>
          <a:xfrm>
            <a:off x="4918456" y="358610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90" name="Picture Placeholder 3">
            <a:extLst>
              <a:ext uri="{FF2B5EF4-FFF2-40B4-BE49-F238E27FC236}">
                <a16:creationId xmlns:a16="http://schemas.microsoft.com/office/drawing/2014/main" id="{E6611733-0CDC-4A66-A74A-E6A7445B25E2}"/>
              </a:ext>
            </a:extLst>
          </p:cNvPr>
          <p:cNvSpPr>
            <a:spLocks noGrp="1"/>
          </p:cNvSpPr>
          <p:nvPr>
            <p:ph type="pic" sz="quarter" idx="106"/>
          </p:nvPr>
        </p:nvSpPr>
        <p:spPr>
          <a:xfrm>
            <a:off x="625304" y="3867791"/>
            <a:ext cx="1462294" cy="1579897"/>
          </a:xfrm>
        </p:spPr>
        <p:txBody>
          <a:bodyPr/>
          <a:lstStyle>
            <a:lvl1pPr marL="0" indent="0">
              <a:buFontTx/>
              <a:buNone/>
              <a:defRPr>
                <a:solidFill>
                  <a:schemeClr val="accent6"/>
                </a:solidFill>
              </a:defRPr>
            </a:lvl1pPr>
          </a:lstStyle>
          <a:p>
            <a:endParaRPr lang="en-US" dirty="0"/>
          </a:p>
        </p:txBody>
      </p:sp>
      <p:sp>
        <p:nvSpPr>
          <p:cNvPr id="91" name="Picture Placeholder 3">
            <a:extLst>
              <a:ext uri="{FF2B5EF4-FFF2-40B4-BE49-F238E27FC236}">
                <a16:creationId xmlns:a16="http://schemas.microsoft.com/office/drawing/2014/main" id="{12DB1194-463B-4FC1-ABBF-97DB5FFE4A15}"/>
              </a:ext>
            </a:extLst>
          </p:cNvPr>
          <p:cNvSpPr>
            <a:spLocks noGrp="1"/>
          </p:cNvSpPr>
          <p:nvPr>
            <p:ph type="pic" sz="quarter" idx="107"/>
          </p:nvPr>
        </p:nvSpPr>
        <p:spPr>
          <a:xfrm>
            <a:off x="2771880" y="3867791"/>
            <a:ext cx="1462294" cy="1579897"/>
          </a:xfrm>
        </p:spPr>
        <p:txBody>
          <a:bodyPr/>
          <a:lstStyle>
            <a:lvl1pPr marL="0" indent="0">
              <a:buFontTx/>
              <a:buNone/>
              <a:defRPr>
                <a:solidFill>
                  <a:schemeClr val="accent6"/>
                </a:solidFill>
              </a:defRPr>
            </a:lvl1pPr>
          </a:lstStyle>
          <a:p>
            <a:endParaRPr lang="en-US" dirty="0"/>
          </a:p>
        </p:txBody>
      </p:sp>
      <p:sp>
        <p:nvSpPr>
          <p:cNvPr id="92" name="Picture Placeholder 3">
            <a:extLst>
              <a:ext uri="{FF2B5EF4-FFF2-40B4-BE49-F238E27FC236}">
                <a16:creationId xmlns:a16="http://schemas.microsoft.com/office/drawing/2014/main" id="{B699BF43-4C20-4535-A965-E17C259BE60F}"/>
              </a:ext>
            </a:extLst>
          </p:cNvPr>
          <p:cNvSpPr>
            <a:spLocks noGrp="1"/>
          </p:cNvSpPr>
          <p:nvPr>
            <p:ph type="pic" sz="quarter" idx="108"/>
          </p:nvPr>
        </p:nvSpPr>
        <p:spPr>
          <a:xfrm>
            <a:off x="7065031" y="3867791"/>
            <a:ext cx="1462294" cy="1579897"/>
          </a:xfrm>
        </p:spPr>
        <p:txBody>
          <a:bodyPr/>
          <a:lstStyle>
            <a:lvl1pPr marL="0" indent="0">
              <a:buFontTx/>
              <a:buNone/>
              <a:defRPr>
                <a:solidFill>
                  <a:schemeClr val="accent6"/>
                </a:solidFill>
              </a:defRPr>
            </a:lvl1pPr>
          </a:lstStyle>
          <a:p>
            <a:endParaRPr lang="en-US" dirty="0"/>
          </a:p>
        </p:txBody>
      </p:sp>
      <p:sp>
        <p:nvSpPr>
          <p:cNvPr id="93" name="Text Placeholder 3">
            <a:extLst>
              <a:ext uri="{FF2B5EF4-FFF2-40B4-BE49-F238E27FC236}">
                <a16:creationId xmlns:a16="http://schemas.microsoft.com/office/drawing/2014/main" id="{40518B2C-4D5A-44DC-BA71-5E9AB910D507}"/>
              </a:ext>
            </a:extLst>
          </p:cNvPr>
          <p:cNvSpPr>
            <a:spLocks noGrp="1"/>
          </p:cNvSpPr>
          <p:nvPr>
            <p:ph type="body" sz="quarter" idx="109"/>
          </p:nvPr>
        </p:nvSpPr>
        <p:spPr>
          <a:xfrm>
            <a:off x="625305" y="5527358"/>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94" name="Text Placeholder 3">
            <a:extLst>
              <a:ext uri="{FF2B5EF4-FFF2-40B4-BE49-F238E27FC236}">
                <a16:creationId xmlns:a16="http://schemas.microsoft.com/office/drawing/2014/main" id="{83196FBC-9842-40AE-969B-D00780C9ECD4}"/>
              </a:ext>
            </a:extLst>
          </p:cNvPr>
          <p:cNvSpPr>
            <a:spLocks noGrp="1"/>
          </p:cNvSpPr>
          <p:nvPr>
            <p:ph type="body" sz="quarter" idx="110"/>
          </p:nvPr>
        </p:nvSpPr>
        <p:spPr>
          <a:xfrm>
            <a:off x="625305" y="5756853"/>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95" name="Text Placeholder 3">
            <a:extLst>
              <a:ext uri="{FF2B5EF4-FFF2-40B4-BE49-F238E27FC236}">
                <a16:creationId xmlns:a16="http://schemas.microsoft.com/office/drawing/2014/main" id="{4EDC7237-832A-443A-BF03-99F255DCD867}"/>
              </a:ext>
            </a:extLst>
          </p:cNvPr>
          <p:cNvSpPr>
            <a:spLocks noGrp="1"/>
          </p:cNvSpPr>
          <p:nvPr>
            <p:ph type="body" sz="quarter" idx="111"/>
          </p:nvPr>
        </p:nvSpPr>
        <p:spPr>
          <a:xfrm>
            <a:off x="625305" y="5990340"/>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96" name="Text Placeholder 3">
            <a:extLst>
              <a:ext uri="{FF2B5EF4-FFF2-40B4-BE49-F238E27FC236}">
                <a16:creationId xmlns:a16="http://schemas.microsoft.com/office/drawing/2014/main" id="{EB05AD93-8067-4F27-BAF8-04F57F9EB8AD}"/>
              </a:ext>
            </a:extLst>
          </p:cNvPr>
          <p:cNvSpPr>
            <a:spLocks noGrp="1"/>
          </p:cNvSpPr>
          <p:nvPr>
            <p:ph type="body" sz="quarter" idx="112"/>
          </p:nvPr>
        </p:nvSpPr>
        <p:spPr>
          <a:xfrm>
            <a:off x="625305" y="6108569"/>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97" name="Text Placeholder 3">
            <a:extLst>
              <a:ext uri="{FF2B5EF4-FFF2-40B4-BE49-F238E27FC236}">
                <a16:creationId xmlns:a16="http://schemas.microsoft.com/office/drawing/2014/main" id="{05A52DB8-52BC-4672-8632-B127485ECB99}"/>
              </a:ext>
            </a:extLst>
          </p:cNvPr>
          <p:cNvSpPr>
            <a:spLocks noGrp="1"/>
          </p:cNvSpPr>
          <p:nvPr>
            <p:ph type="body" sz="quarter" idx="113"/>
          </p:nvPr>
        </p:nvSpPr>
        <p:spPr>
          <a:xfrm>
            <a:off x="625305" y="6226964"/>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98" name="Text Placeholder 3">
            <a:extLst>
              <a:ext uri="{FF2B5EF4-FFF2-40B4-BE49-F238E27FC236}">
                <a16:creationId xmlns:a16="http://schemas.microsoft.com/office/drawing/2014/main" id="{1FDAE579-9064-4591-8FBE-A0192C5CB560}"/>
              </a:ext>
            </a:extLst>
          </p:cNvPr>
          <p:cNvSpPr>
            <a:spLocks noGrp="1"/>
          </p:cNvSpPr>
          <p:nvPr>
            <p:ph type="body" sz="quarter" idx="114"/>
          </p:nvPr>
        </p:nvSpPr>
        <p:spPr>
          <a:xfrm>
            <a:off x="2771881" y="5527358"/>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99" name="Text Placeholder 3">
            <a:extLst>
              <a:ext uri="{FF2B5EF4-FFF2-40B4-BE49-F238E27FC236}">
                <a16:creationId xmlns:a16="http://schemas.microsoft.com/office/drawing/2014/main" id="{1BB556C3-B987-4BE9-B5C4-C04D2D7DAB3C}"/>
              </a:ext>
            </a:extLst>
          </p:cNvPr>
          <p:cNvSpPr>
            <a:spLocks noGrp="1"/>
          </p:cNvSpPr>
          <p:nvPr>
            <p:ph type="body" sz="quarter" idx="115"/>
          </p:nvPr>
        </p:nvSpPr>
        <p:spPr>
          <a:xfrm>
            <a:off x="2771881" y="5756853"/>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100" name="Text Placeholder 3">
            <a:extLst>
              <a:ext uri="{FF2B5EF4-FFF2-40B4-BE49-F238E27FC236}">
                <a16:creationId xmlns:a16="http://schemas.microsoft.com/office/drawing/2014/main" id="{8D100B30-336D-4A89-93D5-C7444E4F8C61}"/>
              </a:ext>
            </a:extLst>
          </p:cNvPr>
          <p:cNvSpPr>
            <a:spLocks noGrp="1"/>
          </p:cNvSpPr>
          <p:nvPr>
            <p:ph type="body" sz="quarter" idx="116"/>
          </p:nvPr>
        </p:nvSpPr>
        <p:spPr>
          <a:xfrm>
            <a:off x="2771881" y="5990340"/>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01" name="Text Placeholder 3">
            <a:extLst>
              <a:ext uri="{FF2B5EF4-FFF2-40B4-BE49-F238E27FC236}">
                <a16:creationId xmlns:a16="http://schemas.microsoft.com/office/drawing/2014/main" id="{78066B83-B3E7-4B07-A591-4DE3A6397C88}"/>
              </a:ext>
            </a:extLst>
          </p:cNvPr>
          <p:cNvSpPr>
            <a:spLocks noGrp="1"/>
          </p:cNvSpPr>
          <p:nvPr>
            <p:ph type="body" sz="quarter" idx="117"/>
          </p:nvPr>
        </p:nvSpPr>
        <p:spPr>
          <a:xfrm>
            <a:off x="2771881" y="6108569"/>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02" name="Text Placeholder 3">
            <a:extLst>
              <a:ext uri="{FF2B5EF4-FFF2-40B4-BE49-F238E27FC236}">
                <a16:creationId xmlns:a16="http://schemas.microsoft.com/office/drawing/2014/main" id="{66E047E8-30D0-488A-A4C6-B2A01F7ADD8E}"/>
              </a:ext>
            </a:extLst>
          </p:cNvPr>
          <p:cNvSpPr>
            <a:spLocks noGrp="1"/>
          </p:cNvSpPr>
          <p:nvPr>
            <p:ph type="body" sz="quarter" idx="118"/>
          </p:nvPr>
        </p:nvSpPr>
        <p:spPr>
          <a:xfrm>
            <a:off x="2771881" y="6226964"/>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03" name="Text Placeholder 3">
            <a:extLst>
              <a:ext uri="{FF2B5EF4-FFF2-40B4-BE49-F238E27FC236}">
                <a16:creationId xmlns:a16="http://schemas.microsoft.com/office/drawing/2014/main" id="{16E98BFB-AA6F-49B7-94DC-98587CC8A35F}"/>
              </a:ext>
            </a:extLst>
          </p:cNvPr>
          <p:cNvSpPr>
            <a:spLocks noGrp="1"/>
          </p:cNvSpPr>
          <p:nvPr>
            <p:ph type="body" sz="quarter" idx="119"/>
          </p:nvPr>
        </p:nvSpPr>
        <p:spPr>
          <a:xfrm>
            <a:off x="7072107" y="5527358"/>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104" name="Text Placeholder 3">
            <a:extLst>
              <a:ext uri="{FF2B5EF4-FFF2-40B4-BE49-F238E27FC236}">
                <a16:creationId xmlns:a16="http://schemas.microsoft.com/office/drawing/2014/main" id="{113C4152-5A9B-49CD-A411-D34C80AA8F46}"/>
              </a:ext>
            </a:extLst>
          </p:cNvPr>
          <p:cNvSpPr>
            <a:spLocks noGrp="1"/>
          </p:cNvSpPr>
          <p:nvPr>
            <p:ph type="body" sz="quarter" idx="120"/>
          </p:nvPr>
        </p:nvSpPr>
        <p:spPr>
          <a:xfrm>
            <a:off x="7072107" y="5756853"/>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105" name="Text Placeholder 3">
            <a:extLst>
              <a:ext uri="{FF2B5EF4-FFF2-40B4-BE49-F238E27FC236}">
                <a16:creationId xmlns:a16="http://schemas.microsoft.com/office/drawing/2014/main" id="{A206C2CB-EE53-4F10-9821-EEF586CB7D77}"/>
              </a:ext>
            </a:extLst>
          </p:cNvPr>
          <p:cNvSpPr>
            <a:spLocks noGrp="1"/>
          </p:cNvSpPr>
          <p:nvPr>
            <p:ph type="body" sz="quarter" idx="121"/>
          </p:nvPr>
        </p:nvSpPr>
        <p:spPr>
          <a:xfrm>
            <a:off x="7072107" y="5990340"/>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06" name="Text Placeholder 3">
            <a:extLst>
              <a:ext uri="{FF2B5EF4-FFF2-40B4-BE49-F238E27FC236}">
                <a16:creationId xmlns:a16="http://schemas.microsoft.com/office/drawing/2014/main" id="{707BF99D-31C3-433D-B477-72D9489130EA}"/>
              </a:ext>
            </a:extLst>
          </p:cNvPr>
          <p:cNvSpPr>
            <a:spLocks noGrp="1"/>
          </p:cNvSpPr>
          <p:nvPr>
            <p:ph type="body" sz="quarter" idx="122"/>
          </p:nvPr>
        </p:nvSpPr>
        <p:spPr>
          <a:xfrm>
            <a:off x="7072107" y="6108569"/>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07" name="Text Placeholder 3">
            <a:extLst>
              <a:ext uri="{FF2B5EF4-FFF2-40B4-BE49-F238E27FC236}">
                <a16:creationId xmlns:a16="http://schemas.microsoft.com/office/drawing/2014/main" id="{446F0E74-1133-44AD-8B00-90D9181725AA}"/>
              </a:ext>
            </a:extLst>
          </p:cNvPr>
          <p:cNvSpPr>
            <a:spLocks noGrp="1"/>
          </p:cNvSpPr>
          <p:nvPr>
            <p:ph type="body" sz="quarter" idx="123"/>
          </p:nvPr>
        </p:nvSpPr>
        <p:spPr>
          <a:xfrm>
            <a:off x="7072107" y="6226964"/>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08" name="Picture Placeholder 3">
            <a:extLst>
              <a:ext uri="{FF2B5EF4-FFF2-40B4-BE49-F238E27FC236}">
                <a16:creationId xmlns:a16="http://schemas.microsoft.com/office/drawing/2014/main" id="{800BCC89-E0C5-4144-8337-3E3CC32159CD}"/>
              </a:ext>
            </a:extLst>
          </p:cNvPr>
          <p:cNvSpPr>
            <a:spLocks noGrp="1"/>
          </p:cNvSpPr>
          <p:nvPr>
            <p:ph type="pic" sz="quarter" idx="124"/>
          </p:nvPr>
        </p:nvSpPr>
        <p:spPr>
          <a:xfrm>
            <a:off x="4918456" y="3867791"/>
            <a:ext cx="1462294" cy="1579897"/>
          </a:xfrm>
        </p:spPr>
        <p:txBody>
          <a:bodyPr/>
          <a:lstStyle>
            <a:lvl1pPr marL="0" indent="0">
              <a:buFontTx/>
              <a:buNone/>
              <a:defRPr>
                <a:solidFill>
                  <a:schemeClr val="accent6"/>
                </a:solidFill>
              </a:defRPr>
            </a:lvl1pPr>
          </a:lstStyle>
          <a:p>
            <a:endParaRPr lang="en-US" dirty="0"/>
          </a:p>
        </p:txBody>
      </p:sp>
      <p:sp>
        <p:nvSpPr>
          <p:cNvPr id="109" name="Text Placeholder 3">
            <a:extLst>
              <a:ext uri="{FF2B5EF4-FFF2-40B4-BE49-F238E27FC236}">
                <a16:creationId xmlns:a16="http://schemas.microsoft.com/office/drawing/2014/main" id="{22276375-4377-469C-A30D-25C609FAE7A4}"/>
              </a:ext>
            </a:extLst>
          </p:cNvPr>
          <p:cNvSpPr>
            <a:spLocks noGrp="1"/>
          </p:cNvSpPr>
          <p:nvPr>
            <p:ph type="body" sz="quarter" idx="125"/>
          </p:nvPr>
        </p:nvSpPr>
        <p:spPr>
          <a:xfrm>
            <a:off x="4918456" y="5527358"/>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110" name="Text Placeholder 3">
            <a:extLst>
              <a:ext uri="{FF2B5EF4-FFF2-40B4-BE49-F238E27FC236}">
                <a16:creationId xmlns:a16="http://schemas.microsoft.com/office/drawing/2014/main" id="{DE40E673-874A-46AD-BC84-6D9823964D4D}"/>
              </a:ext>
            </a:extLst>
          </p:cNvPr>
          <p:cNvSpPr>
            <a:spLocks noGrp="1"/>
          </p:cNvSpPr>
          <p:nvPr>
            <p:ph type="body" sz="quarter" idx="126"/>
          </p:nvPr>
        </p:nvSpPr>
        <p:spPr>
          <a:xfrm>
            <a:off x="4918456" y="5756853"/>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111" name="Text Placeholder 3">
            <a:extLst>
              <a:ext uri="{FF2B5EF4-FFF2-40B4-BE49-F238E27FC236}">
                <a16:creationId xmlns:a16="http://schemas.microsoft.com/office/drawing/2014/main" id="{8CBE988F-9369-425C-B232-A87DD208B86C}"/>
              </a:ext>
            </a:extLst>
          </p:cNvPr>
          <p:cNvSpPr>
            <a:spLocks noGrp="1"/>
          </p:cNvSpPr>
          <p:nvPr>
            <p:ph type="body" sz="quarter" idx="127"/>
          </p:nvPr>
        </p:nvSpPr>
        <p:spPr>
          <a:xfrm>
            <a:off x="4918456" y="5990340"/>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12" name="Text Placeholder 3">
            <a:extLst>
              <a:ext uri="{FF2B5EF4-FFF2-40B4-BE49-F238E27FC236}">
                <a16:creationId xmlns:a16="http://schemas.microsoft.com/office/drawing/2014/main" id="{F1506B6B-B0B8-4969-A6A4-5853CD13C3DE}"/>
              </a:ext>
            </a:extLst>
          </p:cNvPr>
          <p:cNvSpPr>
            <a:spLocks noGrp="1"/>
          </p:cNvSpPr>
          <p:nvPr>
            <p:ph type="body" sz="quarter" idx="128"/>
          </p:nvPr>
        </p:nvSpPr>
        <p:spPr>
          <a:xfrm>
            <a:off x="4918456" y="6108569"/>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13" name="Text Placeholder 3">
            <a:extLst>
              <a:ext uri="{FF2B5EF4-FFF2-40B4-BE49-F238E27FC236}">
                <a16:creationId xmlns:a16="http://schemas.microsoft.com/office/drawing/2014/main" id="{72880F5A-C3CC-4CAD-84D1-9703663FDCBC}"/>
              </a:ext>
            </a:extLst>
          </p:cNvPr>
          <p:cNvSpPr>
            <a:spLocks noGrp="1"/>
          </p:cNvSpPr>
          <p:nvPr>
            <p:ph type="body" sz="quarter" idx="129"/>
          </p:nvPr>
        </p:nvSpPr>
        <p:spPr>
          <a:xfrm>
            <a:off x="4918456" y="6226964"/>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Tree>
    <p:extLst>
      <p:ext uri="{BB962C8B-B14F-4D97-AF65-F5344CB8AC3E}">
        <p14:creationId xmlns:p14="http://schemas.microsoft.com/office/powerpoint/2010/main" val="893379446"/>
      </p:ext>
    </p:extLst>
  </p:cSld>
  <p:clrMapOvr>
    <a:masterClrMapping/>
  </p:clrMapOvr>
  <p:extLst>
    <p:ext uri="{DCECCB84-F9BA-43D5-87BE-67443E8EF086}">
      <p15:sldGuideLst xmlns:p15="http://schemas.microsoft.com/office/powerpoint/2012/main">
        <p15:guide id="1" orient="horz" pos="960">
          <p15:clr>
            <a:srgbClr val="A4A3A4"/>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Bio 17">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a:extLst>
              <a:ext uri="{FF2B5EF4-FFF2-40B4-BE49-F238E27FC236}">
                <a16:creationId xmlns:a16="http://schemas.microsoft.com/office/drawing/2014/main" id="{D92E8A4A-4E38-48CD-BAB3-54F5A13D0B2A}"/>
              </a:ext>
            </a:extLst>
          </p:cNvPr>
          <p:cNvSpPr>
            <a:spLocks noGrp="1"/>
          </p:cNvSpPr>
          <p:nvPr>
            <p:ph type="body" sz="quarter" idx="35"/>
          </p:nvPr>
        </p:nvSpPr>
        <p:spPr>
          <a:xfrm>
            <a:off x="384476" y="2685392"/>
            <a:ext cx="1225296"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16" name="Picture Placeholder 3">
            <a:extLst>
              <a:ext uri="{FF2B5EF4-FFF2-40B4-BE49-F238E27FC236}">
                <a16:creationId xmlns:a16="http://schemas.microsoft.com/office/drawing/2014/main" id="{11B876C2-D53B-4000-AD86-FF8E3EA4EAE5}"/>
              </a:ext>
            </a:extLst>
          </p:cNvPr>
          <p:cNvSpPr>
            <a:spLocks noGrp="1"/>
          </p:cNvSpPr>
          <p:nvPr>
            <p:ph type="pic" sz="quarter" idx="36"/>
          </p:nvPr>
        </p:nvSpPr>
        <p:spPr>
          <a:xfrm>
            <a:off x="384479" y="1404820"/>
            <a:ext cx="1161288" cy="1161288"/>
          </a:xfrm>
        </p:spPr>
        <p:txBody>
          <a:bodyPr>
            <a:normAutofit/>
          </a:bodyPr>
          <a:lstStyle>
            <a:lvl1pPr marL="0" indent="0">
              <a:buFontTx/>
              <a:buNone/>
              <a:defRPr sz="700">
                <a:solidFill>
                  <a:schemeClr val="bg1"/>
                </a:solidFill>
              </a:defRPr>
            </a:lvl1pPr>
          </a:lstStyle>
          <a:p>
            <a:endParaRPr lang="en-US" dirty="0"/>
          </a:p>
        </p:txBody>
      </p:sp>
      <p:sp>
        <p:nvSpPr>
          <p:cNvPr id="32" name="Text Placeholder 3">
            <a:extLst>
              <a:ext uri="{FF2B5EF4-FFF2-40B4-BE49-F238E27FC236}">
                <a16:creationId xmlns:a16="http://schemas.microsoft.com/office/drawing/2014/main" id="{1B2810C0-5D8C-4A5C-AF5B-99F91B193FF8}"/>
              </a:ext>
            </a:extLst>
          </p:cNvPr>
          <p:cNvSpPr>
            <a:spLocks noGrp="1"/>
          </p:cNvSpPr>
          <p:nvPr>
            <p:ph type="body" sz="quarter" idx="43"/>
          </p:nvPr>
        </p:nvSpPr>
        <p:spPr>
          <a:xfrm>
            <a:off x="384476" y="2914887"/>
            <a:ext cx="1225296"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35" name="Text Placeholder 3">
            <a:extLst>
              <a:ext uri="{FF2B5EF4-FFF2-40B4-BE49-F238E27FC236}">
                <a16:creationId xmlns:a16="http://schemas.microsoft.com/office/drawing/2014/main" id="{AB2FCC12-C17B-4E80-BAD6-1D36812D9DED}"/>
              </a:ext>
            </a:extLst>
          </p:cNvPr>
          <p:cNvSpPr>
            <a:spLocks noGrp="1"/>
          </p:cNvSpPr>
          <p:nvPr>
            <p:ph type="body" sz="quarter" idx="44"/>
          </p:nvPr>
        </p:nvSpPr>
        <p:spPr>
          <a:xfrm>
            <a:off x="384476" y="3232836"/>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36" name="Text Placeholder 3">
            <a:extLst>
              <a:ext uri="{FF2B5EF4-FFF2-40B4-BE49-F238E27FC236}">
                <a16:creationId xmlns:a16="http://schemas.microsoft.com/office/drawing/2014/main" id="{3D85CB1D-F9D3-47DF-A1D9-3C514F6DE098}"/>
              </a:ext>
            </a:extLst>
          </p:cNvPr>
          <p:cNvSpPr>
            <a:spLocks noGrp="1"/>
          </p:cNvSpPr>
          <p:nvPr>
            <p:ph type="body" sz="quarter" idx="45"/>
          </p:nvPr>
        </p:nvSpPr>
        <p:spPr>
          <a:xfrm>
            <a:off x="384476" y="3351065"/>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37" name="Text Placeholder 3">
            <a:extLst>
              <a:ext uri="{FF2B5EF4-FFF2-40B4-BE49-F238E27FC236}">
                <a16:creationId xmlns:a16="http://schemas.microsoft.com/office/drawing/2014/main" id="{2E45DEB3-E646-4877-9DE3-2B5A20A18093}"/>
              </a:ext>
            </a:extLst>
          </p:cNvPr>
          <p:cNvSpPr>
            <a:spLocks noGrp="1"/>
          </p:cNvSpPr>
          <p:nvPr>
            <p:ph type="body" sz="quarter" idx="46"/>
          </p:nvPr>
        </p:nvSpPr>
        <p:spPr>
          <a:xfrm>
            <a:off x="384476" y="3469460"/>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46" name="Picture Placeholder 3">
            <a:extLst>
              <a:ext uri="{FF2B5EF4-FFF2-40B4-BE49-F238E27FC236}">
                <a16:creationId xmlns:a16="http://schemas.microsoft.com/office/drawing/2014/main" id="{20A81793-58B5-4454-8692-5A952E0AD3E8}"/>
              </a:ext>
            </a:extLst>
          </p:cNvPr>
          <p:cNvSpPr>
            <a:spLocks noGrp="1"/>
          </p:cNvSpPr>
          <p:nvPr>
            <p:ph type="pic" sz="quarter" idx="47"/>
          </p:nvPr>
        </p:nvSpPr>
        <p:spPr>
          <a:xfrm>
            <a:off x="1827230" y="1404820"/>
            <a:ext cx="1161288" cy="1161288"/>
          </a:xfrm>
        </p:spPr>
        <p:txBody>
          <a:bodyPr>
            <a:normAutofit/>
          </a:bodyPr>
          <a:lstStyle>
            <a:lvl1pPr marL="0" indent="0">
              <a:buFontTx/>
              <a:buNone/>
              <a:defRPr sz="700">
                <a:solidFill>
                  <a:schemeClr val="bg1"/>
                </a:solidFill>
              </a:defRPr>
            </a:lvl1pPr>
          </a:lstStyle>
          <a:p>
            <a:endParaRPr lang="en-US" dirty="0"/>
          </a:p>
        </p:txBody>
      </p:sp>
      <p:sp>
        <p:nvSpPr>
          <p:cNvPr id="47" name="Picture Placeholder 3">
            <a:extLst>
              <a:ext uri="{FF2B5EF4-FFF2-40B4-BE49-F238E27FC236}">
                <a16:creationId xmlns:a16="http://schemas.microsoft.com/office/drawing/2014/main" id="{79566BB3-CC77-4E94-9094-F3BBF4AFE8F5}"/>
              </a:ext>
            </a:extLst>
          </p:cNvPr>
          <p:cNvSpPr>
            <a:spLocks noGrp="1"/>
          </p:cNvSpPr>
          <p:nvPr>
            <p:ph type="pic" sz="quarter" idx="48"/>
          </p:nvPr>
        </p:nvSpPr>
        <p:spPr>
          <a:xfrm>
            <a:off x="3269981" y="1404820"/>
            <a:ext cx="1161288" cy="1161288"/>
          </a:xfrm>
        </p:spPr>
        <p:txBody>
          <a:bodyPr>
            <a:normAutofit/>
          </a:bodyPr>
          <a:lstStyle>
            <a:lvl1pPr marL="0" indent="0">
              <a:buFontTx/>
              <a:buNone/>
              <a:defRPr sz="700">
                <a:solidFill>
                  <a:schemeClr val="bg1"/>
                </a:solidFill>
              </a:defRPr>
            </a:lvl1pPr>
          </a:lstStyle>
          <a:p>
            <a:endParaRPr lang="en-US" dirty="0"/>
          </a:p>
        </p:txBody>
      </p:sp>
      <p:sp>
        <p:nvSpPr>
          <p:cNvPr id="48" name="Picture Placeholder 3">
            <a:extLst>
              <a:ext uri="{FF2B5EF4-FFF2-40B4-BE49-F238E27FC236}">
                <a16:creationId xmlns:a16="http://schemas.microsoft.com/office/drawing/2014/main" id="{830F531F-FA96-45FD-A2EC-691E3F7E924A}"/>
              </a:ext>
            </a:extLst>
          </p:cNvPr>
          <p:cNvSpPr>
            <a:spLocks noGrp="1"/>
          </p:cNvSpPr>
          <p:nvPr>
            <p:ph type="pic" sz="quarter" idx="49"/>
          </p:nvPr>
        </p:nvSpPr>
        <p:spPr>
          <a:xfrm>
            <a:off x="4712732" y="1404820"/>
            <a:ext cx="1161288" cy="1161288"/>
          </a:xfrm>
        </p:spPr>
        <p:txBody>
          <a:bodyPr>
            <a:normAutofit/>
          </a:bodyPr>
          <a:lstStyle>
            <a:lvl1pPr marL="0" indent="0">
              <a:buFontTx/>
              <a:buNone/>
              <a:defRPr sz="700">
                <a:solidFill>
                  <a:schemeClr val="bg1"/>
                </a:solidFill>
              </a:defRPr>
            </a:lvl1pPr>
          </a:lstStyle>
          <a:p>
            <a:endParaRPr lang="en-US" dirty="0"/>
          </a:p>
        </p:txBody>
      </p:sp>
      <p:sp>
        <p:nvSpPr>
          <p:cNvPr id="49" name="Picture Placeholder 3">
            <a:extLst>
              <a:ext uri="{FF2B5EF4-FFF2-40B4-BE49-F238E27FC236}">
                <a16:creationId xmlns:a16="http://schemas.microsoft.com/office/drawing/2014/main" id="{5E0948AF-EC1F-4187-9E8D-88F8312AF052}"/>
              </a:ext>
            </a:extLst>
          </p:cNvPr>
          <p:cNvSpPr>
            <a:spLocks noGrp="1"/>
          </p:cNvSpPr>
          <p:nvPr>
            <p:ph type="pic" sz="quarter" idx="50"/>
          </p:nvPr>
        </p:nvSpPr>
        <p:spPr>
          <a:xfrm>
            <a:off x="6155483" y="1404820"/>
            <a:ext cx="1161288" cy="1161288"/>
          </a:xfrm>
        </p:spPr>
        <p:txBody>
          <a:bodyPr>
            <a:normAutofit/>
          </a:bodyPr>
          <a:lstStyle>
            <a:lvl1pPr marL="0" indent="0">
              <a:buFontTx/>
              <a:buNone/>
              <a:defRPr sz="700">
                <a:solidFill>
                  <a:schemeClr val="bg1"/>
                </a:solidFill>
              </a:defRPr>
            </a:lvl1pPr>
          </a:lstStyle>
          <a:p>
            <a:endParaRPr lang="en-US" dirty="0"/>
          </a:p>
        </p:txBody>
      </p:sp>
      <p:sp>
        <p:nvSpPr>
          <p:cNvPr id="50" name="Picture Placeholder 3">
            <a:extLst>
              <a:ext uri="{FF2B5EF4-FFF2-40B4-BE49-F238E27FC236}">
                <a16:creationId xmlns:a16="http://schemas.microsoft.com/office/drawing/2014/main" id="{46F43811-9425-4F8B-B44D-D9BCDFF7E9B2}"/>
              </a:ext>
            </a:extLst>
          </p:cNvPr>
          <p:cNvSpPr>
            <a:spLocks noGrp="1"/>
          </p:cNvSpPr>
          <p:nvPr>
            <p:ph type="pic" sz="quarter" idx="51"/>
          </p:nvPr>
        </p:nvSpPr>
        <p:spPr>
          <a:xfrm>
            <a:off x="7598233" y="1404820"/>
            <a:ext cx="1161288" cy="1161288"/>
          </a:xfrm>
        </p:spPr>
        <p:txBody>
          <a:bodyPr>
            <a:normAutofit/>
          </a:bodyPr>
          <a:lstStyle>
            <a:lvl1pPr marL="0" indent="0">
              <a:buFontTx/>
              <a:buNone/>
              <a:defRPr sz="700">
                <a:solidFill>
                  <a:schemeClr val="bg1"/>
                </a:solidFill>
              </a:defRPr>
            </a:lvl1pPr>
          </a:lstStyle>
          <a:p>
            <a:endParaRPr lang="en-US" dirty="0"/>
          </a:p>
        </p:txBody>
      </p:sp>
      <p:sp>
        <p:nvSpPr>
          <p:cNvPr id="52" name="Text Placeholder 3">
            <a:extLst>
              <a:ext uri="{FF2B5EF4-FFF2-40B4-BE49-F238E27FC236}">
                <a16:creationId xmlns:a16="http://schemas.microsoft.com/office/drawing/2014/main" id="{CADEBCBD-F155-4F1B-9829-0BDC1510D8BD}"/>
              </a:ext>
            </a:extLst>
          </p:cNvPr>
          <p:cNvSpPr>
            <a:spLocks noGrp="1"/>
          </p:cNvSpPr>
          <p:nvPr>
            <p:ph type="body" sz="quarter" idx="52"/>
          </p:nvPr>
        </p:nvSpPr>
        <p:spPr>
          <a:xfrm>
            <a:off x="1827230" y="2696395"/>
            <a:ext cx="1225296"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53" name="Text Placeholder 3">
            <a:extLst>
              <a:ext uri="{FF2B5EF4-FFF2-40B4-BE49-F238E27FC236}">
                <a16:creationId xmlns:a16="http://schemas.microsoft.com/office/drawing/2014/main" id="{C70AD5CD-2833-44D5-A175-DB0A2E2DF4EF}"/>
              </a:ext>
            </a:extLst>
          </p:cNvPr>
          <p:cNvSpPr>
            <a:spLocks noGrp="1"/>
          </p:cNvSpPr>
          <p:nvPr>
            <p:ph type="body" sz="quarter" idx="53"/>
          </p:nvPr>
        </p:nvSpPr>
        <p:spPr>
          <a:xfrm>
            <a:off x="1827230" y="2925890"/>
            <a:ext cx="1225296"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54" name="Text Placeholder 3">
            <a:extLst>
              <a:ext uri="{FF2B5EF4-FFF2-40B4-BE49-F238E27FC236}">
                <a16:creationId xmlns:a16="http://schemas.microsoft.com/office/drawing/2014/main" id="{81D03AFC-CB27-4756-B352-1235943F2C8E}"/>
              </a:ext>
            </a:extLst>
          </p:cNvPr>
          <p:cNvSpPr>
            <a:spLocks noGrp="1"/>
          </p:cNvSpPr>
          <p:nvPr>
            <p:ph type="body" sz="quarter" idx="54"/>
          </p:nvPr>
        </p:nvSpPr>
        <p:spPr>
          <a:xfrm>
            <a:off x="1827230" y="3243839"/>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55" name="Text Placeholder 3">
            <a:extLst>
              <a:ext uri="{FF2B5EF4-FFF2-40B4-BE49-F238E27FC236}">
                <a16:creationId xmlns:a16="http://schemas.microsoft.com/office/drawing/2014/main" id="{6374777B-7CDB-4FAA-9AD7-F991D1EBFACF}"/>
              </a:ext>
            </a:extLst>
          </p:cNvPr>
          <p:cNvSpPr>
            <a:spLocks noGrp="1"/>
          </p:cNvSpPr>
          <p:nvPr>
            <p:ph type="body" sz="quarter" idx="55"/>
          </p:nvPr>
        </p:nvSpPr>
        <p:spPr>
          <a:xfrm>
            <a:off x="1827230" y="3362068"/>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56" name="Text Placeholder 3">
            <a:extLst>
              <a:ext uri="{FF2B5EF4-FFF2-40B4-BE49-F238E27FC236}">
                <a16:creationId xmlns:a16="http://schemas.microsoft.com/office/drawing/2014/main" id="{2A2AF073-9288-4318-9553-CCFBCEDFD707}"/>
              </a:ext>
            </a:extLst>
          </p:cNvPr>
          <p:cNvSpPr>
            <a:spLocks noGrp="1"/>
          </p:cNvSpPr>
          <p:nvPr>
            <p:ph type="body" sz="quarter" idx="56"/>
          </p:nvPr>
        </p:nvSpPr>
        <p:spPr>
          <a:xfrm>
            <a:off x="1827230" y="3480463"/>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57" name="Text Placeholder 3">
            <a:extLst>
              <a:ext uri="{FF2B5EF4-FFF2-40B4-BE49-F238E27FC236}">
                <a16:creationId xmlns:a16="http://schemas.microsoft.com/office/drawing/2014/main" id="{022D5BD0-4AFD-463E-A73C-62E749EDCDC2}"/>
              </a:ext>
            </a:extLst>
          </p:cNvPr>
          <p:cNvSpPr>
            <a:spLocks noGrp="1"/>
          </p:cNvSpPr>
          <p:nvPr>
            <p:ph type="body" sz="quarter" idx="57"/>
          </p:nvPr>
        </p:nvSpPr>
        <p:spPr>
          <a:xfrm>
            <a:off x="3269984" y="2707398"/>
            <a:ext cx="1225296"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58" name="Text Placeholder 3">
            <a:extLst>
              <a:ext uri="{FF2B5EF4-FFF2-40B4-BE49-F238E27FC236}">
                <a16:creationId xmlns:a16="http://schemas.microsoft.com/office/drawing/2014/main" id="{C8AF0012-C566-484F-8A7D-FEF26186B5C0}"/>
              </a:ext>
            </a:extLst>
          </p:cNvPr>
          <p:cNvSpPr>
            <a:spLocks noGrp="1"/>
          </p:cNvSpPr>
          <p:nvPr>
            <p:ph type="body" sz="quarter" idx="58"/>
          </p:nvPr>
        </p:nvSpPr>
        <p:spPr>
          <a:xfrm>
            <a:off x="3269984" y="2936893"/>
            <a:ext cx="1225296"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59" name="Text Placeholder 3">
            <a:extLst>
              <a:ext uri="{FF2B5EF4-FFF2-40B4-BE49-F238E27FC236}">
                <a16:creationId xmlns:a16="http://schemas.microsoft.com/office/drawing/2014/main" id="{9BA80D0D-E0BF-4439-A6A2-B71771C942D5}"/>
              </a:ext>
            </a:extLst>
          </p:cNvPr>
          <p:cNvSpPr>
            <a:spLocks noGrp="1"/>
          </p:cNvSpPr>
          <p:nvPr>
            <p:ph type="body" sz="quarter" idx="59"/>
          </p:nvPr>
        </p:nvSpPr>
        <p:spPr>
          <a:xfrm>
            <a:off x="3269984" y="3254842"/>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60" name="Text Placeholder 3">
            <a:extLst>
              <a:ext uri="{FF2B5EF4-FFF2-40B4-BE49-F238E27FC236}">
                <a16:creationId xmlns:a16="http://schemas.microsoft.com/office/drawing/2014/main" id="{2D5CEF13-B484-4FD1-91A3-D3146716A56E}"/>
              </a:ext>
            </a:extLst>
          </p:cNvPr>
          <p:cNvSpPr>
            <a:spLocks noGrp="1"/>
          </p:cNvSpPr>
          <p:nvPr>
            <p:ph type="body" sz="quarter" idx="60"/>
          </p:nvPr>
        </p:nvSpPr>
        <p:spPr>
          <a:xfrm>
            <a:off x="3269984" y="3373071"/>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61" name="Text Placeholder 3">
            <a:extLst>
              <a:ext uri="{FF2B5EF4-FFF2-40B4-BE49-F238E27FC236}">
                <a16:creationId xmlns:a16="http://schemas.microsoft.com/office/drawing/2014/main" id="{5C4D636E-142C-4911-9C64-0DBDE968EAD7}"/>
              </a:ext>
            </a:extLst>
          </p:cNvPr>
          <p:cNvSpPr>
            <a:spLocks noGrp="1"/>
          </p:cNvSpPr>
          <p:nvPr>
            <p:ph type="body" sz="quarter" idx="61"/>
          </p:nvPr>
        </p:nvSpPr>
        <p:spPr>
          <a:xfrm>
            <a:off x="3269984" y="3491466"/>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62" name="Text Placeholder 3">
            <a:extLst>
              <a:ext uri="{FF2B5EF4-FFF2-40B4-BE49-F238E27FC236}">
                <a16:creationId xmlns:a16="http://schemas.microsoft.com/office/drawing/2014/main" id="{98535A9F-6D2E-41B4-9CFA-94C4BC4069EE}"/>
              </a:ext>
            </a:extLst>
          </p:cNvPr>
          <p:cNvSpPr>
            <a:spLocks noGrp="1"/>
          </p:cNvSpPr>
          <p:nvPr>
            <p:ph type="body" sz="quarter" idx="62"/>
          </p:nvPr>
        </p:nvSpPr>
        <p:spPr>
          <a:xfrm>
            <a:off x="4712738" y="2718401"/>
            <a:ext cx="1225296"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63" name="Text Placeholder 3">
            <a:extLst>
              <a:ext uri="{FF2B5EF4-FFF2-40B4-BE49-F238E27FC236}">
                <a16:creationId xmlns:a16="http://schemas.microsoft.com/office/drawing/2014/main" id="{8097E40D-056B-41ED-AECB-D8460DE5E3DF}"/>
              </a:ext>
            </a:extLst>
          </p:cNvPr>
          <p:cNvSpPr>
            <a:spLocks noGrp="1"/>
          </p:cNvSpPr>
          <p:nvPr>
            <p:ph type="body" sz="quarter" idx="63"/>
          </p:nvPr>
        </p:nvSpPr>
        <p:spPr>
          <a:xfrm>
            <a:off x="4712738" y="2947896"/>
            <a:ext cx="1225296"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76" name="Text Placeholder 3">
            <a:extLst>
              <a:ext uri="{FF2B5EF4-FFF2-40B4-BE49-F238E27FC236}">
                <a16:creationId xmlns:a16="http://schemas.microsoft.com/office/drawing/2014/main" id="{94FDE4A4-7E57-4B21-8F88-CDE266D033FE}"/>
              </a:ext>
            </a:extLst>
          </p:cNvPr>
          <p:cNvSpPr>
            <a:spLocks noGrp="1"/>
          </p:cNvSpPr>
          <p:nvPr>
            <p:ph type="body" sz="quarter" idx="64"/>
          </p:nvPr>
        </p:nvSpPr>
        <p:spPr>
          <a:xfrm>
            <a:off x="4712738" y="3265845"/>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77" name="Text Placeholder 3">
            <a:extLst>
              <a:ext uri="{FF2B5EF4-FFF2-40B4-BE49-F238E27FC236}">
                <a16:creationId xmlns:a16="http://schemas.microsoft.com/office/drawing/2014/main" id="{194FDA8F-1EC8-4639-A1C5-10E5FE8D33CC}"/>
              </a:ext>
            </a:extLst>
          </p:cNvPr>
          <p:cNvSpPr>
            <a:spLocks noGrp="1"/>
          </p:cNvSpPr>
          <p:nvPr>
            <p:ph type="body" sz="quarter" idx="65"/>
          </p:nvPr>
        </p:nvSpPr>
        <p:spPr>
          <a:xfrm>
            <a:off x="4712738" y="3384074"/>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78" name="Text Placeholder 3">
            <a:extLst>
              <a:ext uri="{FF2B5EF4-FFF2-40B4-BE49-F238E27FC236}">
                <a16:creationId xmlns:a16="http://schemas.microsoft.com/office/drawing/2014/main" id="{9149D631-EC15-4B9D-81E8-68A73309AEAC}"/>
              </a:ext>
            </a:extLst>
          </p:cNvPr>
          <p:cNvSpPr>
            <a:spLocks noGrp="1"/>
          </p:cNvSpPr>
          <p:nvPr>
            <p:ph type="body" sz="quarter" idx="66"/>
          </p:nvPr>
        </p:nvSpPr>
        <p:spPr>
          <a:xfrm>
            <a:off x="4712738" y="3502469"/>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79" name="Text Placeholder 3">
            <a:extLst>
              <a:ext uri="{FF2B5EF4-FFF2-40B4-BE49-F238E27FC236}">
                <a16:creationId xmlns:a16="http://schemas.microsoft.com/office/drawing/2014/main" id="{56756300-1499-4220-9023-D0696BAC038A}"/>
              </a:ext>
            </a:extLst>
          </p:cNvPr>
          <p:cNvSpPr>
            <a:spLocks noGrp="1"/>
          </p:cNvSpPr>
          <p:nvPr>
            <p:ph type="body" sz="quarter" idx="67"/>
          </p:nvPr>
        </p:nvSpPr>
        <p:spPr>
          <a:xfrm>
            <a:off x="6155492" y="2729404"/>
            <a:ext cx="1225296"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80" name="Text Placeholder 3">
            <a:extLst>
              <a:ext uri="{FF2B5EF4-FFF2-40B4-BE49-F238E27FC236}">
                <a16:creationId xmlns:a16="http://schemas.microsoft.com/office/drawing/2014/main" id="{59EE20AB-863F-46D3-897B-A671EE5EE5A1}"/>
              </a:ext>
            </a:extLst>
          </p:cNvPr>
          <p:cNvSpPr>
            <a:spLocks noGrp="1"/>
          </p:cNvSpPr>
          <p:nvPr>
            <p:ph type="body" sz="quarter" idx="68"/>
          </p:nvPr>
        </p:nvSpPr>
        <p:spPr>
          <a:xfrm>
            <a:off x="6155492" y="2958899"/>
            <a:ext cx="1225296"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81" name="Text Placeholder 3">
            <a:extLst>
              <a:ext uri="{FF2B5EF4-FFF2-40B4-BE49-F238E27FC236}">
                <a16:creationId xmlns:a16="http://schemas.microsoft.com/office/drawing/2014/main" id="{49B785ED-7CFD-4101-83DE-BC4793A0081E}"/>
              </a:ext>
            </a:extLst>
          </p:cNvPr>
          <p:cNvSpPr>
            <a:spLocks noGrp="1"/>
          </p:cNvSpPr>
          <p:nvPr>
            <p:ph type="body" sz="quarter" idx="69"/>
          </p:nvPr>
        </p:nvSpPr>
        <p:spPr>
          <a:xfrm>
            <a:off x="6155492" y="3276848"/>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2" name="Text Placeholder 3">
            <a:extLst>
              <a:ext uri="{FF2B5EF4-FFF2-40B4-BE49-F238E27FC236}">
                <a16:creationId xmlns:a16="http://schemas.microsoft.com/office/drawing/2014/main" id="{B1C41E1C-F75D-4209-AE2A-D57461F8DB5D}"/>
              </a:ext>
            </a:extLst>
          </p:cNvPr>
          <p:cNvSpPr>
            <a:spLocks noGrp="1"/>
          </p:cNvSpPr>
          <p:nvPr>
            <p:ph type="body" sz="quarter" idx="70"/>
          </p:nvPr>
        </p:nvSpPr>
        <p:spPr>
          <a:xfrm>
            <a:off x="6155492" y="3395077"/>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3" name="Text Placeholder 3">
            <a:extLst>
              <a:ext uri="{FF2B5EF4-FFF2-40B4-BE49-F238E27FC236}">
                <a16:creationId xmlns:a16="http://schemas.microsoft.com/office/drawing/2014/main" id="{143A888A-5D13-4E64-8DF8-3B10A8424E04}"/>
              </a:ext>
            </a:extLst>
          </p:cNvPr>
          <p:cNvSpPr>
            <a:spLocks noGrp="1"/>
          </p:cNvSpPr>
          <p:nvPr>
            <p:ph type="body" sz="quarter" idx="71"/>
          </p:nvPr>
        </p:nvSpPr>
        <p:spPr>
          <a:xfrm>
            <a:off x="6155492" y="3513472"/>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4" name="Text Placeholder 3">
            <a:extLst>
              <a:ext uri="{FF2B5EF4-FFF2-40B4-BE49-F238E27FC236}">
                <a16:creationId xmlns:a16="http://schemas.microsoft.com/office/drawing/2014/main" id="{BCF1D7C1-EBE9-40FC-A59F-7631B4BABC91}"/>
              </a:ext>
            </a:extLst>
          </p:cNvPr>
          <p:cNvSpPr>
            <a:spLocks noGrp="1"/>
          </p:cNvSpPr>
          <p:nvPr>
            <p:ph type="body" sz="quarter" idx="72"/>
          </p:nvPr>
        </p:nvSpPr>
        <p:spPr>
          <a:xfrm>
            <a:off x="7598246" y="2740407"/>
            <a:ext cx="1225296"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85" name="Text Placeholder 3">
            <a:extLst>
              <a:ext uri="{FF2B5EF4-FFF2-40B4-BE49-F238E27FC236}">
                <a16:creationId xmlns:a16="http://schemas.microsoft.com/office/drawing/2014/main" id="{F422E9E0-631C-4715-840E-BD61F09F4BFB}"/>
              </a:ext>
            </a:extLst>
          </p:cNvPr>
          <p:cNvSpPr>
            <a:spLocks noGrp="1"/>
          </p:cNvSpPr>
          <p:nvPr>
            <p:ph type="body" sz="quarter" idx="73"/>
          </p:nvPr>
        </p:nvSpPr>
        <p:spPr>
          <a:xfrm>
            <a:off x="7598246" y="2969902"/>
            <a:ext cx="1225296"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86" name="Text Placeholder 3">
            <a:extLst>
              <a:ext uri="{FF2B5EF4-FFF2-40B4-BE49-F238E27FC236}">
                <a16:creationId xmlns:a16="http://schemas.microsoft.com/office/drawing/2014/main" id="{7BC59EC9-A62C-4F7D-9DC2-D48969B34B25}"/>
              </a:ext>
            </a:extLst>
          </p:cNvPr>
          <p:cNvSpPr>
            <a:spLocks noGrp="1"/>
          </p:cNvSpPr>
          <p:nvPr>
            <p:ph type="body" sz="quarter" idx="74"/>
          </p:nvPr>
        </p:nvSpPr>
        <p:spPr>
          <a:xfrm>
            <a:off x="7598246" y="3287851"/>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7" name="Text Placeholder 3">
            <a:extLst>
              <a:ext uri="{FF2B5EF4-FFF2-40B4-BE49-F238E27FC236}">
                <a16:creationId xmlns:a16="http://schemas.microsoft.com/office/drawing/2014/main" id="{3D7BDDBD-66B5-4700-8775-780DA4616EBE}"/>
              </a:ext>
            </a:extLst>
          </p:cNvPr>
          <p:cNvSpPr>
            <a:spLocks noGrp="1"/>
          </p:cNvSpPr>
          <p:nvPr>
            <p:ph type="body" sz="quarter" idx="75"/>
          </p:nvPr>
        </p:nvSpPr>
        <p:spPr>
          <a:xfrm>
            <a:off x="7598246" y="3406080"/>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8" name="Text Placeholder 3">
            <a:extLst>
              <a:ext uri="{FF2B5EF4-FFF2-40B4-BE49-F238E27FC236}">
                <a16:creationId xmlns:a16="http://schemas.microsoft.com/office/drawing/2014/main" id="{72741DE6-1432-48EF-953E-C6403BBD093A}"/>
              </a:ext>
            </a:extLst>
          </p:cNvPr>
          <p:cNvSpPr>
            <a:spLocks noGrp="1"/>
          </p:cNvSpPr>
          <p:nvPr>
            <p:ph type="body" sz="quarter" idx="76"/>
          </p:nvPr>
        </p:nvSpPr>
        <p:spPr>
          <a:xfrm>
            <a:off x="7598246" y="3524475"/>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9" name="Text Placeholder 3">
            <a:extLst>
              <a:ext uri="{FF2B5EF4-FFF2-40B4-BE49-F238E27FC236}">
                <a16:creationId xmlns:a16="http://schemas.microsoft.com/office/drawing/2014/main" id="{4B921E9E-7A20-4E54-80D3-2E242C6FE5E5}"/>
              </a:ext>
            </a:extLst>
          </p:cNvPr>
          <p:cNvSpPr>
            <a:spLocks noGrp="1"/>
          </p:cNvSpPr>
          <p:nvPr>
            <p:ph type="body" sz="quarter" idx="77"/>
          </p:nvPr>
        </p:nvSpPr>
        <p:spPr>
          <a:xfrm>
            <a:off x="372943" y="5106235"/>
            <a:ext cx="1225296"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90" name="Picture Placeholder 3">
            <a:extLst>
              <a:ext uri="{FF2B5EF4-FFF2-40B4-BE49-F238E27FC236}">
                <a16:creationId xmlns:a16="http://schemas.microsoft.com/office/drawing/2014/main" id="{B1FA218A-89B5-47D7-ADA5-BBC62B27F062}"/>
              </a:ext>
            </a:extLst>
          </p:cNvPr>
          <p:cNvSpPr>
            <a:spLocks noGrp="1"/>
          </p:cNvSpPr>
          <p:nvPr>
            <p:ph type="pic" sz="quarter" idx="78"/>
          </p:nvPr>
        </p:nvSpPr>
        <p:spPr>
          <a:xfrm>
            <a:off x="372946" y="3825663"/>
            <a:ext cx="1161288" cy="1161288"/>
          </a:xfrm>
        </p:spPr>
        <p:txBody>
          <a:bodyPr>
            <a:normAutofit/>
          </a:bodyPr>
          <a:lstStyle>
            <a:lvl1pPr marL="0" indent="0">
              <a:buFontTx/>
              <a:buNone/>
              <a:defRPr sz="700">
                <a:solidFill>
                  <a:schemeClr val="bg1"/>
                </a:solidFill>
              </a:defRPr>
            </a:lvl1pPr>
          </a:lstStyle>
          <a:p>
            <a:endParaRPr lang="en-US" dirty="0"/>
          </a:p>
        </p:txBody>
      </p:sp>
      <p:sp>
        <p:nvSpPr>
          <p:cNvPr id="91" name="Text Placeholder 3">
            <a:extLst>
              <a:ext uri="{FF2B5EF4-FFF2-40B4-BE49-F238E27FC236}">
                <a16:creationId xmlns:a16="http://schemas.microsoft.com/office/drawing/2014/main" id="{896096B1-5E46-4C64-8CEE-751C1C5D5B31}"/>
              </a:ext>
            </a:extLst>
          </p:cNvPr>
          <p:cNvSpPr>
            <a:spLocks noGrp="1"/>
          </p:cNvSpPr>
          <p:nvPr>
            <p:ph type="body" sz="quarter" idx="79"/>
          </p:nvPr>
        </p:nvSpPr>
        <p:spPr>
          <a:xfrm>
            <a:off x="372943" y="5335730"/>
            <a:ext cx="1225296"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92" name="Text Placeholder 3">
            <a:extLst>
              <a:ext uri="{FF2B5EF4-FFF2-40B4-BE49-F238E27FC236}">
                <a16:creationId xmlns:a16="http://schemas.microsoft.com/office/drawing/2014/main" id="{033168B4-2049-489E-B2DC-1B05BBCA4707}"/>
              </a:ext>
            </a:extLst>
          </p:cNvPr>
          <p:cNvSpPr>
            <a:spLocks noGrp="1"/>
          </p:cNvSpPr>
          <p:nvPr>
            <p:ph type="body" sz="quarter" idx="80"/>
          </p:nvPr>
        </p:nvSpPr>
        <p:spPr>
          <a:xfrm>
            <a:off x="372943" y="5653679"/>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93" name="Text Placeholder 3">
            <a:extLst>
              <a:ext uri="{FF2B5EF4-FFF2-40B4-BE49-F238E27FC236}">
                <a16:creationId xmlns:a16="http://schemas.microsoft.com/office/drawing/2014/main" id="{B5EBBCCC-C172-4089-9DF0-03CF8938D7A0}"/>
              </a:ext>
            </a:extLst>
          </p:cNvPr>
          <p:cNvSpPr>
            <a:spLocks noGrp="1"/>
          </p:cNvSpPr>
          <p:nvPr>
            <p:ph type="body" sz="quarter" idx="81"/>
          </p:nvPr>
        </p:nvSpPr>
        <p:spPr>
          <a:xfrm>
            <a:off x="372943" y="5771908"/>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94" name="Text Placeholder 3">
            <a:extLst>
              <a:ext uri="{FF2B5EF4-FFF2-40B4-BE49-F238E27FC236}">
                <a16:creationId xmlns:a16="http://schemas.microsoft.com/office/drawing/2014/main" id="{8257F9D4-36EF-48D4-AEC1-D705936F56B7}"/>
              </a:ext>
            </a:extLst>
          </p:cNvPr>
          <p:cNvSpPr>
            <a:spLocks noGrp="1"/>
          </p:cNvSpPr>
          <p:nvPr>
            <p:ph type="body" sz="quarter" idx="82"/>
          </p:nvPr>
        </p:nvSpPr>
        <p:spPr>
          <a:xfrm>
            <a:off x="372943" y="5890303"/>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95" name="Picture Placeholder 3">
            <a:extLst>
              <a:ext uri="{FF2B5EF4-FFF2-40B4-BE49-F238E27FC236}">
                <a16:creationId xmlns:a16="http://schemas.microsoft.com/office/drawing/2014/main" id="{46760301-5F10-4F2C-8B6F-32AE4058C228}"/>
              </a:ext>
            </a:extLst>
          </p:cNvPr>
          <p:cNvSpPr>
            <a:spLocks noGrp="1"/>
          </p:cNvSpPr>
          <p:nvPr>
            <p:ph type="pic" sz="quarter" idx="83"/>
          </p:nvPr>
        </p:nvSpPr>
        <p:spPr>
          <a:xfrm>
            <a:off x="1815697" y="3825663"/>
            <a:ext cx="1161288" cy="1161288"/>
          </a:xfrm>
        </p:spPr>
        <p:txBody>
          <a:bodyPr>
            <a:normAutofit/>
          </a:bodyPr>
          <a:lstStyle>
            <a:lvl1pPr marL="0" indent="0">
              <a:buFontTx/>
              <a:buNone/>
              <a:defRPr sz="700">
                <a:solidFill>
                  <a:schemeClr val="bg1"/>
                </a:solidFill>
              </a:defRPr>
            </a:lvl1pPr>
          </a:lstStyle>
          <a:p>
            <a:endParaRPr lang="en-US" dirty="0"/>
          </a:p>
        </p:txBody>
      </p:sp>
      <p:sp>
        <p:nvSpPr>
          <p:cNvPr id="96" name="Picture Placeholder 3">
            <a:extLst>
              <a:ext uri="{FF2B5EF4-FFF2-40B4-BE49-F238E27FC236}">
                <a16:creationId xmlns:a16="http://schemas.microsoft.com/office/drawing/2014/main" id="{470C1FB3-20E6-436C-B771-A32767DCCE65}"/>
              </a:ext>
            </a:extLst>
          </p:cNvPr>
          <p:cNvSpPr>
            <a:spLocks noGrp="1"/>
          </p:cNvSpPr>
          <p:nvPr>
            <p:ph type="pic" sz="quarter" idx="84"/>
          </p:nvPr>
        </p:nvSpPr>
        <p:spPr>
          <a:xfrm>
            <a:off x="3258448" y="3825663"/>
            <a:ext cx="1161288" cy="1161288"/>
          </a:xfrm>
        </p:spPr>
        <p:txBody>
          <a:bodyPr>
            <a:normAutofit/>
          </a:bodyPr>
          <a:lstStyle>
            <a:lvl1pPr marL="0" indent="0">
              <a:buFontTx/>
              <a:buNone/>
              <a:defRPr sz="700">
                <a:solidFill>
                  <a:schemeClr val="bg1"/>
                </a:solidFill>
              </a:defRPr>
            </a:lvl1pPr>
          </a:lstStyle>
          <a:p>
            <a:endParaRPr lang="en-US" dirty="0"/>
          </a:p>
        </p:txBody>
      </p:sp>
      <p:sp>
        <p:nvSpPr>
          <p:cNvPr id="97" name="Picture Placeholder 3">
            <a:extLst>
              <a:ext uri="{FF2B5EF4-FFF2-40B4-BE49-F238E27FC236}">
                <a16:creationId xmlns:a16="http://schemas.microsoft.com/office/drawing/2014/main" id="{55F64364-B507-4B6B-BB51-0A0A2950CEFA}"/>
              </a:ext>
            </a:extLst>
          </p:cNvPr>
          <p:cNvSpPr>
            <a:spLocks noGrp="1"/>
          </p:cNvSpPr>
          <p:nvPr>
            <p:ph type="pic" sz="quarter" idx="85"/>
          </p:nvPr>
        </p:nvSpPr>
        <p:spPr>
          <a:xfrm>
            <a:off x="4701199" y="3825663"/>
            <a:ext cx="1161288" cy="1161288"/>
          </a:xfrm>
        </p:spPr>
        <p:txBody>
          <a:bodyPr>
            <a:normAutofit/>
          </a:bodyPr>
          <a:lstStyle>
            <a:lvl1pPr marL="0" indent="0">
              <a:buFontTx/>
              <a:buNone/>
              <a:defRPr sz="700">
                <a:solidFill>
                  <a:schemeClr val="bg1"/>
                </a:solidFill>
              </a:defRPr>
            </a:lvl1pPr>
          </a:lstStyle>
          <a:p>
            <a:endParaRPr lang="en-US" dirty="0"/>
          </a:p>
        </p:txBody>
      </p:sp>
      <p:sp>
        <p:nvSpPr>
          <p:cNvPr id="98" name="Picture Placeholder 3">
            <a:extLst>
              <a:ext uri="{FF2B5EF4-FFF2-40B4-BE49-F238E27FC236}">
                <a16:creationId xmlns:a16="http://schemas.microsoft.com/office/drawing/2014/main" id="{1ADF6B6C-79F1-4D09-84EC-7C35E34FB514}"/>
              </a:ext>
            </a:extLst>
          </p:cNvPr>
          <p:cNvSpPr>
            <a:spLocks noGrp="1"/>
          </p:cNvSpPr>
          <p:nvPr>
            <p:ph type="pic" sz="quarter" idx="86"/>
          </p:nvPr>
        </p:nvSpPr>
        <p:spPr>
          <a:xfrm>
            <a:off x="6143950" y="3825663"/>
            <a:ext cx="1161288" cy="1161288"/>
          </a:xfrm>
        </p:spPr>
        <p:txBody>
          <a:bodyPr>
            <a:normAutofit/>
          </a:bodyPr>
          <a:lstStyle>
            <a:lvl1pPr marL="0" indent="0">
              <a:buFontTx/>
              <a:buNone/>
              <a:defRPr sz="700">
                <a:solidFill>
                  <a:schemeClr val="bg1"/>
                </a:solidFill>
              </a:defRPr>
            </a:lvl1pPr>
          </a:lstStyle>
          <a:p>
            <a:endParaRPr lang="en-US" dirty="0"/>
          </a:p>
        </p:txBody>
      </p:sp>
      <p:sp>
        <p:nvSpPr>
          <p:cNvPr id="99" name="Picture Placeholder 3">
            <a:extLst>
              <a:ext uri="{FF2B5EF4-FFF2-40B4-BE49-F238E27FC236}">
                <a16:creationId xmlns:a16="http://schemas.microsoft.com/office/drawing/2014/main" id="{516DEB6A-1083-4A39-855C-AB3B2CCF31B9}"/>
              </a:ext>
            </a:extLst>
          </p:cNvPr>
          <p:cNvSpPr>
            <a:spLocks noGrp="1"/>
          </p:cNvSpPr>
          <p:nvPr>
            <p:ph type="pic" sz="quarter" idx="87"/>
          </p:nvPr>
        </p:nvSpPr>
        <p:spPr>
          <a:xfrm>
            <a:off x="7586700" y="3825663"/>
            <a:ext cx="1161288" cy="1161288"/>
          </a:xfrm>
        </p:spPr>
        <p:txBody>
          <a:bodyPr>
            <a:normAutofit/>
          </a:bodyPr>
          <a:lstStyle>
            <a:lvl1pPr marL="0" indent="0">
              <a:buFontTx/>
              <a:buNone/>
              <a:defRPr sz="700">
                <a:solidFill>
                  <a:schemeClr val="bg1"/>
                </a:solidFill>
              </a:defRPr>
            </a:lvl1pPr>
          </a:lstStyle>
          <a:p>
            <a:endParaRPr lang="en-US" dirty="0"/>
          </a:p>
        </p:txBody>
      </p:sp>
      <p:sp>
        <p:nvSpPr>
          <p:cNvPr id="100" name="Text Placeholder 3">
            <a:extLst>
              <a:ext uri="{FF2B5EF4-FFF2-40B4-BE49-F238E27FC236}">
                <a16:creationId xmlns:a16="http://schemas.microsoft.com/office/drawing/2014/main" id="{AA02E408-9F02-41F4-8A66-158BC262A29C}"/>
              </a:ext>
            </a:extLst>
          </p:cNvPr>
          <p:cNvSpPr>
            <a:spLocks noGrp="1"/>
          </p:cNvSpPr>
          <p:nvPr>
            <p:ph type="body" sz="quarter" idx="88"/>
          </p:nvPr>
        </p:nvSpPr>
        <p:spPr>
          <a:xfrm>
            <a:off x="1815697" y="5117238"/>
            <a:ext cx="1225296"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101" name="Text Placeholder 3">
            <a:extLst>
              <a:ext uri="{FF2B5EF4-FFF2-40B4-BE49-F238E27FC236}">
                <a16:creationId xmlns:a16="http://schemas.microsoft.com/office/drawing/2014/main" id="{75AF7B0D-7AF5-454D-AC71-EE3C914DC30C}"/>
              </a:ext>
            </a:extLst>
          </p:cNvPr>
          <p:cNvSpPr>
            <a:spLocks noGrp="1"/>
          </p:cNvSpPr>
          <p:nvPr>
            <p:ph type="body" sz="quarter" idx="89"/>
          </p:nvPr>
        </p:nvSpPr>
        <p:spPr>
          <a:xfrm>
            <a:off x="1815697" y="5346733"/>
            <a:ext cx="1225296"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102" name="Text Placeholder 3">
            <a:extLst>
              <a:ext uri="{FF2B5EF4-FFF2-40B4-BE49-F238E27FC236}">
                <a16:creationId xmlns:a16="http://schemas.microsoft.com/office/drawing/2014/main" id="{7D9DBCE2-E7A0-4AA5-B680-8CE92672E565}"/>
              </a:ext>
            </a:extLst>
          </p:cNvPr>
          <p:cNvSpPr>
            <a:spLocks noGrp="1"/>
          </p:cNvSpPr>
          <p:nvPr>
            <p:ph type="body" sz="quarter" idx="90"/>
          </p:nvPr>
        </p:nvSpPr>
        <p:spPr>
          <a:xfrm>
            <a:off x="1815697" y="5664682"/>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03" name="Text Placeholder 3">
            <a:extLst>
              <a:ext uri="{FF2B5EF4-FFF2-40B4-BE49-F238E27FC236}">
                <a16:creationId xmlns:a16="http://schemas.microsoft.com/office/drawing/2014/main" id="{1518C879-C601-466C-9316-8141E4EE389A}"/>
              </a:ext>
            </a:extLst>
          </p:cNvPr>
          <p:cNvSpPr>
            <a:spLocks noGrp="1"/>
          </p:cNvSpPr>
          <p:nvPr>
            <p:ph type="body" sz="quarter" idx="91"/>
          </p:nvPr>
        </p:nvSpPr>
        <p:spPr>
          <a:xfrm>
            <a:off x="1815697" y="5782911"/>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04" name="Text Placeholder 3">
            <a:extLst>
              <a:ext uri="{FF2B5EF4-FFF2-40B4-BE49-F238E27FC236}">
                <a16:creationId xmlns:a16="http://schemas.microsoft.com/office/drawing/2014/main" id="{E75C4B7D-9304-4DA6-980E-B1A54B45B259}"/>
              </a:ext>
            </a:extLst>
          </p:cNvPr>
          <p:cNvSpPr>
            <a:spLocks noGrp="1"/>
          </p:cNvSpPr>
          <p:nvPr>
            <p:ph type="body" sz="quarter" idx="92"/>
          </p:nvPr>
        </p:nvSpPr>
        <p:spPr>
          <a:xfrm>
            <a:off x="1815697" y="5901306"/>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05" name="Text Placeholder 3">
            <a:extLst>
              <a:ext uri="{FF2B5EF4-FFF2-40B4-BE49-F238E27FC236}">
                <a16:creationId xmlns:a16="http://schemas.microsoft.com/office/drawing/2014/main" id="{7411699C-403A-43DE-B1C8-54DB1F5D78B0}"/>
              </a:ext>
            </a:extLst>
          </p:cNvPr>
          <p:cNvSpPr>
            <a:spLocks noGrp="1"/>
          </p:cNvSpPr>
          <p:nvPr>
            <p:ph type="body" sz="quarter" idx="93"/>
          </p:nvPr>
        </p:nvSpPr>
        <p:spPr>
          <a:xfrm>
            <a:off x="3258451" y="5128241"/>
            <a:ext cx="1225296"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106" name="Text Placeholder 3">
            <a:extLst>
              <a:ext uri="{FF2B5EF4-FFF2-40B4-BE49-F238E27FC236}">
                <a16:creationId xmlns:a16="http://schemas.microsoft.com/office/drawing/2014/main" id="{3CE87ACD-3597-4C51-906D-E2E6BAEB9810}"/>
              </a:ext>
            </a:extLst>
          </p:cNvPr>
          <p:cNvSpPr>
            <a:spLocks noGrp="1"/>
          </p:cNvSpPr>
          <p:nvPr>
            <p:ph type="body" sz="quarter" idx="94"/>
          </p:nvPr>
        </p:nvSpPr>
        <p:spPr>
          <a:xfrm>
            <a:off x="3258451" y="5357736"/>
            <a:ext cx="1225296"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107" name="Text Placeholder 3">
            <a:extLst>
              <a:ext uri="{FF2B5EF4-FFF2-40B4-BE49-F238E27FC236}">
                <a16:creationId xmlns:a16="http://schemas.microsoft.com/office/drawing/2014/main" id="{BA621EAA-0685-43D6-8367-2DCC7A4BA9B9}"/>
              </a:ext>
            </a:extLst>
          </p:cNvPr>
          <p:cNvSpPr>
            <a:spLocks noGrp="1"/>
          </p:cNvSpPr>
          <p:nvPr>
            <p:ph type="body" sz="quarter" idx="95"/>
          </p:nvPr>
        </p:nvSpPr>
        <p:spPr>
          <a:xfrm>
            <a:off x="3258451" y="5675685"/>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08" name="Text Placeholder 3">
            <a:extLst>
              <a:ext uri="{FF2B5EF4-FFF2-40B4-BE49-F238E27FC236}">
                <a16:creationId xmlns:a16="http://schemas.microsoft.com/office/drawing/2014/main" id="{02C6CA9A-7072-4DE6-89FC-8F50B31A2010}"/>
              </a:ext>
            </a:extLst>
          </p:cNvPr>
          <p:cNvSpPr>
            <a:spLocks noGrp="1"/>
          </p:cNvSpPr>
          <p:nvPr>
            <p:ph type="body" sz="quarter" idx="96"/>
          </p:nvPr>
        </p:nvSpPr>
        <p:spPr>
          <a:xfrm>
            <a:off x="3258451" y="5793914"/>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09" name="Text Placeholder 3">
            <a:extLst>
              <a:ext uri="{FF2B5EF4-FFF2-40B4-BE49-F238E27FC236}">
                <a16:creationId xmlns:a16="http://schemas.microsoft.com/office/drawing/2014/main" id="{B471B6E9-EAE8-448B-9230-6FFFB81FD6C4}"/>
              </a:ext>
            </a:extLst>
          </p:cNvPr>
          <p:cNvSpPr>
            <a:spLocks noGrp="1"/>
          </p:cNvSpPr>
          <p:nvPr>
            <p:ph type="body" sz="quarter" idx="97"/>
          </p:nvPr>
        </p:nvSpPr>
        <p:spPr>
          <a:xfrm>
            <a:off x="3258451" y="5912309"/>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10" name="Text Placeholder 3">
            <a:extLst>
              <a:ext uri="{FF2B5EF4-FFF2-40B4-BE49-F238E27FC236}">
                <a16:creationId xmlns:a16="http://schemas.microsoft.com/office/drawing/2014/main" id="{903D1F61-97ED-4A94-A48E-FA5C5745DEA5}"/>
              </a:ext>
            </a:extLst>
          </p:cNvPr>
          <p:cNvSpPr>
            <a:spLocks noGrp="1"/>
          </p:cNvSpPr>
          <p:nvPr>
            <p:ph type="body" sz="quarter" idx="98"/>
          </p:nvPr>
        </p:nvSpPr>
        <p:spPr>
          <a:xfrm>
            <a:off x="4701205" y="5139244"/>
            <a:ext cx="1225296"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111" name="Text Placeholder 3">
            <a:extLst>
              <a:ext uri="{FF2B5EF4-FFF2-40B4-BE49-F238E27FC236}">
                <a16:creationId xmlns:a16="http://schemas.microsoft.com/office/drawing/2014/main" id="{60ADF2B2-5E1C-417F-BA2A-D313412F6624}"/>
              </a:ext>
            </a:extLst>
          </p:cNvPr>
          <p:cNvSpPr>
            <a:spLocks noGrp="1"/>
          </p:cNvSpPr>
          <p:nvPr>
            <p:ph type="body" sz="quarter" idx="99"/>
          </p:nvPr>
        </p:nvSpPr>
        <p:spPr>
          <a:xfrm>
            <a:off x="4701205" y="5368739"/>
            <a:ext cx="1225296"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112" name="Text Placeholder 3">
            <a:extLst>
              <a:ext uri="{FF2B5EF4-FFF2-40B4-BE49-F238E27FC236}">
                <a16:creationId xmlns:a16="http://schemas.microsoft.com/office/drawing/2014/main" id="{1AC60A9D-9F0F-4969-82DF-D6AD7AB756B3}"/>
              </a:ext>
            </a:extLst>
          </p:cNvPr>
          <p:cNvSpPr>
            <a:spLocks noGrp="1"/>
          </p:cNvSpPr>
          <p:nvPr>
            <p:ph type="body" sz="quarter" idx="100"/>
          </p:nvPr>
        </p:nvSpPr>
        <p:spPr>
          <a:xfrm>
            <a:off x="4701205" y="5686688"/>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13" name="Text Placeholder 3">
            <a:extLst>
              <a:ext uri="{FF2B5EF4-FFF2-40B4-BE49-F238E27FC236}">
                <a16:creationId xmlns:a16="http://schemas.microsoft.com/office/drawing/2014/main" id="{FE5C2990-34E7-43F2-9A33-9BA977A240AE}"/>
              </a:ext>
            </a:extLst>
          </p:cNvPr>
          <p:cNvSpPr>
            <a:spLocks noGrp="1"/>
          </p:cNvSpPr>
          <p:nvPr>
            <p:ph type="body" sz="quarter" idx="101"/>
          </p:nvPr>
        </p:nvSpPr>
        <p:spPr>
          <a:xfrm>
            <a:off x="4701205" y="5804917"/>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14" name="Text Placeholder 3">
            <a:extLst>
              <a:ext uri="{FF2B5EF4-FFF2-40B4-BE49-F238E27FC236}">
                <a16:creationId xmlns:a16="http://schemas.microsoft.com/office/drawing/2014/main" id="{895A8BB9-610B-41A1-B9C0-238E24EDD4EE}"/>
              </a:ext>
            </a:extLst>
          </p:cNvPr>
          <p:cNvSpPr>
            <a:spLocks noGrp="1"/>
          </p:cNvSpPr>
          <p:nvPr>
            <p:ph type="body" sz="quarter" idx="102"/>
          </p:nvPr>
        </p:nvSpPr>
        <p:spPr>
          <a:xfrm>
            <a:off x="4701205" y="5923312"/>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15" name="Text Placeholder 3">
            <a:extLst>
              <a:ext uri="{FF2B5EF4-FFF2-40B4-BE49-F238E27FC236}">
                <a16:creationId xmlns:a16="http://schemas.microsoft.com/office/drawing/2014/main" id="{6F37512C-BC81-43B8-9286-2695D60BA499}"/>
              </a:ext>
            </a:extLst>
          </p:cNvPr>
          <p:cNvSpPr>
            <a:spLocks noGrp="1"/>
          </p:cNvSpPr>
          <p:nvPr>
            <p:ph type="body" sz="quarter" idx="103"/>
          </p:nvPr>
        </p:nvSpPr>
        <p:spPr>
          <a:xfrm>
            <a:off x="6143959" y="5150247"/>
            <a:ext cx="1225296"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116" name="Text Placeholder 3">
            <a:extLst>
              <a:ext uri="{FF2B5EF4-FFF2-40B4-BE49-F238E27FC236}">
                <a16:creationId xmlns:a16="http://schemas.microsoft.com/office/drawing/2014/main" id="{604CB56D-A0E0-4D64-8048-0208B9C500DF}"/>
              </a:ext>
            </a:extLst>
          </p:cNvPr>
          <p:cNvSpPr>
            <a:spLocks noGrp="1"/>
          </p:cNvSpPr>
          <p:nvPr>
            <p:ph type="body" sz="quarter" idx="104"/>
          </p:nvPr>
        </p:nvSpPr>
        <p:spPr>
          <a:xfrm>
            <a:off x="6143959" y="5379742"/>
            <a:ext cx="1225296"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117" name="Text Placeholder 3">
            <a:extLst>
              <a:ext uri="{FF2B5EF4-FFF2-40B4-BE49-F238E27FC236}">
                <a16:creationId xmlns:a16="http://schemas.microsoft.com/office/drawing/2014/main" id="{10EB0BE7-9324-46F7-9B9F-9A4FA22E07B5}"/>
              </a:ext>
            </a:extLst>
          </p:cNvPr>
          <p:cNvSpPr>
            <a:spLocks noGrp="1"/>
          </p:cNvSpPr>
          <p:nvPr>
            <p:ph type="body" sz="quarter" idx="105"/>
          </p:nvPr>
        </p:nvSpPr>
        <p:spPr>
          <a:xfrm>
            <a:off x="6143959" y="5697691"/>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18" name="Text Placeholder 3">
            <a:extLst>
              <a:ext uri="{FF2B5EF4-FFF2-40B4-BE49-F238E27FC236}">
                <a16:creationId xmlns:a16="http://schemas.microsoft.com/office/drawing/2014/main" id="{F18CF03B-5EC7-467C-B7F0-74D09D49ACCF}"/>
              </a:ext>
            </a:extLst>
          </p:cNvPr>
          <p:cNvSpPr>
            <a:spLocks noGrp="1"/>
          </p:cNvSpPr>
          <p:nvPr>
            <p:ph type="body" sz="quarter" idx="106"/>
          </p:nvPr>
        </p:nvSpPr>
        <p:spPr>
          <a:xfrm>
            <a:off x="6143959" y="5815920"/>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19" name="Text Placeholder 3">
            <a:extLst>
              <a:ext uri="{FF2B5EF4-FFF2-40B4-BE49-F238E27FC236}">
                <a16:creationId xmlns:a16="http://schemas.microsoft.com/office/drawing/2014/main" id="{37EFBD8E-05BD-4FC3-894B-B8B454755864}"/>
              </a:ext>
            </a:extLst>
          </p:cNvPr>
          <p:cNvSpPr>
            <a:spLocks noGrp="1"/>
          </p:cNvSpPr>
          <p:nvPr>
            <p:ph type="body" sz="quarter" idx="107"/>
          </p:nvPr>
        </p:nvSpPr>
        <p:spPr>
          <a:xfrm>
            <a:off x="6143959" y="5934315"/>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20" name="Text Placeholder 3">
            <a:extLst>
              <a:ext uri="{FF2B5EF4-FFF2-40B4-BE49-F238E27FC236}">
                <a16:creationId xmlns:a16="http://schemas.microsoft.com/office/drawing/2014/main" id="{93502269-EEB6-4F60-AC3F-F8FCC03852C3}"/>
              </a:ext>
            </a:extLst>
          </p:cNvPr>
          <p:cNvSpPr>
            <a:spLocks noGrp="1"/>
          </p:cNvSpPr>
          <p:nvPr>
            <p:ph type="body" sz="quarter" idx="108"/>
          </p:nvPr>
        </p:nvSpPr>
        <p:spPr>
          <a:xfrm>
            <a:off x="7586713" y="5161250"/>
            <a:ext cx="1225296"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121" name="Text Placeholder 3">
            <a:extLst>
              <a:ext uri="{FF2B5EF4-FFF2-40B4-BE49-F238E27FC236}">
                <a16:creationId xmlns:a16="http://schemas.microsoft.com/office/drawing/2014/main" id="{27E7589B-9606-4E2B-B3C9-BAF57E710E51}"/>
              </a:ext>
            </a:extLst>
          </p:cNvPr>
          <p:cNvSpPr>
            <a:spLocks noGrp="1"/>
          </p:cNvSpPr>
          <p:nvPr>
            <p:ph type="body" sz="quarter" idx="109"/>
          </p:nvPr>
        </p:nvSpPr>
        <p:spPr>
          <a:xfrm>
            <a:off x="7586713" y="5390745"/>
            <a:ext cx="1225296"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122" name="Text Placeholder 3">
            <a:extLst>
              <a:ext uri="{FF2B5EF4-FFF2-40B4-BE49-F238E27FC236}">
                <a16:creationId xmlns:a16="http://schemas.microsoft.com/office/drawing/2014/main" id="{49EF11E2-205E-4D9B-A949-196C1059122C}"/>
              </a:ext>
            </a:extLst>
          </p:cNvPr>
          <p:cNvSpPr>
            <a:spLocks noGrp="1"/>
          </p:cNvSpPr>
          <p:nvPr>
            <p:ph type="body" sz="quarter" idx="110"/>
          </p:nvPr>
        </p:nvSpPr>
        <p:spPr>
          <a:xfrm>
            <a:off x="7586713" y="5708694"/>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23" name="Text Placeholder 3">
            <a:extLst>
              <a:ext uri="{FF2B5EF4-FFF2-40B4-BE49-F238E27FC236}">
                <a16:creationId xmlns:a16="http://schemas.microsoft.com/office/drawing/2014/main" id="{6A4BD3DB-7CE2-422C-88A3-92C20D630E2B}"/>
              </a:ext>
            </a:extLst>
          </p:cNvPr>
          <p:cNvSpPr>
            <a:spLocks noGrp="1"/>
          </p:cNvSpPr>
          <p:nvPr>
            <p:ph type="body" sz="quarter" idx="111"/>
          </p:nvPr>
        </p:nvSpPr>
        <p:spPr>
          <a:xfrm>
            <a:off x="7586713" y="5826923"/>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24" name="Text Placeholder 3">
            <a:extLst>
              <a:ext uri="{FF2B5EF4-FFF2-40B4-BE49-F238E27FC236}">
                <a16:creationId xmlns:a16="http://schemas.microsoft.com/office/drawing/2014/main" id="{DEC9825D-DC71-4AAF-A8F0-4107C2E509C7}"/>
              </a:ext>
            </a:extLst>
          </p:cNvPr>
          <p:cNvSpPr>
            <a:spLocks noGrp="1"/>
          </p:cNvSpPr>
          <p:nvPr>
            <p:ph type="body" sz="quarter" idx="112"/>
          </p:nvPr>
        </p:nvSpPr>
        <p:spPr>
          <a:xfrm>
            <a:off x="7586713" y="5945318"/>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25" name="Text Placeholder 45">
            <a:extLst>
              <a:ext uri="{FF2B5EF4-FFF2-40B4-BE49-F238E27FC236}">
                <a16:creationId xmlns:a16="http://schemas.microsoft.com/office/drawing/2014/main" id="{C3C60EE1-D958-4DF5-9D07-E28C06646CC0}"/>
              </a:ext>
            </a:extLst>
          </p:cNvPr>
          <p:cNvSpPr>
            <a:spLocks noGrp="1"/>
          </p:cNvSpPr>
          <p:nvPr>
            <p:ph type="body" sz="quarter" idx="27"/>
          </p:nvPr>
        </p:nvSpPr>
        <p:spPr>
          <a:xfrm>
            <a:off x="373509" y="605157"/>
            <a:ext cx="4086472" cy="276999"/>
          </a:xfrm>
        </p:spPr>
        <p:txBody>
          <a:bodyPr lIns="0" tIns="0" rIns="0" bIns="0" anchor="t"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1" spc="200" baseline="0">
                <a:solidFill>
                  <a:schemeClr val="bg1"/>
                </a:solidFill>
              </a:defRPr>
            </a:lvl1pPr>
          </a:lstStyle>
          <a:p>
            <a:pPr lvl="0"/>
            <a:endParaRPr lang="en-US" dirty="0"/>
          </a:p>
        </p:txBody>
      </p:sp>
      <p:sp>
        <p:nvSpPr>
          <p:cNvPr id="128" name="Title 1">
            <a:extLst>
              <a:ext uri="{FF2B5EF4-FFF2-40B4-BE49-F238E27FC236}">
                <a16:creationId xmlns:a16="http://schemas.microsoft.com/office/drawing/2014/main" id="{9CE0F252-DA38-4264-B5AE-841839C4685F}"/>
              </a:ext>
            </a:extLst>
          </p:cNvPr>
          <p:cNvSpPr>
            <a:spLocks noGrp="1"/>
          </p:cNvSpPr>
          <p:nvPr>
            <p:ph type="title"/>
          </p:nvPr>
        </p:nvSpPr>
        <p:spPr>
          <a:xfrm>
            <a:off x="376687" y="343128"/>
            <a:ext cx="4086471" cy="184666"/>
          </a:xfrm>
        </p:spPr>
        <p:txBody>
          <a:bodyPr lIns="0" tIns="0" rIns="0" bIns="0" anchor="t">
            <a:noAutofit/>
          </a:bodyPr>
          <a:lstStyle>
            <a:lvl1pPr>
              <a:defRPr sz="1200" b="1">
                <a:solidFill>
                  <a:srgbClr val="F46462"/>
                </a:solidFill>
              </a:defRPr>
            </a:lvl1pPr>
          </a:lstStyle>
          <a:p>
            <a:r>
              <a:rPr lang="en-US"/>
              <a:t>Click to edit Master title style</a:t>
            </a:r>
          </a:p>
        </p:txBody>
      </p:sp>
    </p:spTree>
    <p:extLst>
      <p:ext uri="{BB962C8B-B14F-4D97-AF65-F5344CB8AC3E}">
        <p14:creationId xmlns:p14="http://schemas.microsoft.com/office/powerpoint/2010/main" val="264775760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ombstones 1">
    <p:spTree>
      <p:nvGrpSpPr>
        <p:cNvPr id="1" name=""/>
        <p:cNvGrpSpPr/>
        <p:nvPr/>
      </p:nvGrpSpPr>
      <p:grpSpPr>
        <a:xfrm>
          <a:off x="0" y="0"/>
          <a:ext cx="0" cy="0"/>
          <a:chOff x="0" y="0"/>
          <a:chExt cx="0" cy="0"/>
        </a:xfrm>
      </p:grpSpPr>
      <p:sp>
        <p:nvSpPr>
          <p:cNvPr id="25" name="Text Placeholder 45">
            <a:extLst>
              <a:ext uri="{FF2B5EF4-FFF2-40B4-BE49-F238E27FC236}">
                <a16:creationId xmlns:a16="http://schemas.microsoft.com/office/drawing/2014/main" id="{B4ED80A6-E66D-479F-9972-ADFB874771B2}"/>
              </a:ext>
            </a:extLst>
          </p:cNvPr>
          <p:cNvSpPr>
            <a:spLocks noGrp="1"/>
          </p:cNvSpPr>
          <p:nvPr>
            <p:ph type="body" sz="quarter" idx="25"/>
          </p:nvPr>
        </p:nvSpPr>
        <p:spPr>
          <a:xfrm>
            <a:off x="374759" y="731520"/>
            <a:ext cx="4715215" cy="276999"/>
          </a:xfrm>
        </p:spPr>
        <p:txBody>
          <a:bodyPr lIns="0" tIns="0" rIns="0" bIns="0" anchor="t" anchorCtr="0">
            <a:noAutofit/>
          </a:bodyPr>
          <a:lstStyle>
            <a:lvl1pPr marL="0" indent="0" algn="l">
              <a:buNone/>
              <a:defRPr sz="1800" b="1" spc="200" baseline="0">
                <a:solidFill>
                  <a:schemeClr val="accent1"/>
                </a:solidFill>
              </a:defRPr>
            </a:lvl1pPr>
          </a:lstStyle>
          <a:p>
            <a:pPr lvl="0"/>
            <a:endParaRPr lang="en-US" dirty="0"/>
          </a:p>
        </p:txBody>
      </p:sp>
      <p:sp>
        <p:nvSpPr>
          <p:cNvPr id="3" name="Content Placeholder 2">
            <a:extLst>
              <a:ext uri="{FF2B5EF4-FFF2-40B4-BE49-F238E27FC236}">
                <a16:creationId xmlns:a16="http://schemas.microsoft.com/office/drawing/2014/main" id="{DD847DE6-76AB-4887-A63A-68D3FD78D84B}"/>
              </a:ext>
            </a:extLst>
          </p:cNvPr>
          <p:cNvSpPr>
            <a:spLocks noGrp="1"/>
          </p:cNvSpPr>
          <p:nvPr>
            <p:ph sz="quarter" idx="28"/>
          </p:nvPr>
        </p:nvSpPr>
        <p:spPr>
          <a:xfrm>
            <a:off x="374649" y="1255285"/>
            <a:ext cx="1770451" cy="230832"/>
          </a:xfrm>
        </p:spPr>
        <p:txBody>
          <a:bodyPr lIns="0" anchor="ctr">
            <a:spAutoFit/>
          </a:bodyPr>
          <a:lstStyle>
            <a:lvl1pPr marL="0" indent="0" algn="l">
              <a:buFontTx/>
              <a:buNone/>
              <a:defRPr b="1" cap="all" baseline="0"/>
            </a:lvl1pPr>
          </a:lstStyle>
          <a:p>
            <a:pPr lvl="0"/>
            <a:r>
              <a:rPr lang="en-US" dirty="0"/>
              <a:t>Click to edit</a:t>
            </a:r>
          </a:p>
        </p:txBody>
      </p:sp>
      <p:sp>
        <p:nvSpPr>
          <p:cNvPr id="14" name="Content Placeholder 2">
            <a:extLst>
              <a:ext uri="{FF2B5EF4-FFF2-40B4-BE49-F238E27FC236}">
                <a16:creationId xmlns:a16="http://schemas.microsoft.com/office/drawing/2014/main" id="{50FDB08D-6539-4358-9BD4-9251AB4FDBF5}"/>
              </a:ext>
            </a:extLst>
          </p:cNvPr>
          <p:cNvSpPr>
            <a:spLocks noGrp="1"/>
          </p:cNvSpPr>
          <p:nvPr>
            <p:ph sz="quarter" idx="29"/>
          </p:nvPr>
        </p:nvSpPr>
        <p:spPr>
          <a:xfrm>
            <a:off x="2580136" y="1255285"/>
            <a:ext cx="1770451" cy="230832"/>
          </a:xfrm>
        </p:spPr>
        <p:txBody>
          <a:bodyPr lIns="0" anchor="ctr">
            <a:spAutoFit/>
          </a:bodyPr>
          <a:lstStyle>
            <a:lvl1pPr marL="0" indent="0" algn="l">
              <a:buFontTx/>
              <a:buNone/>
              <a:defRPr b="1" cap="all" baseline="0"/>
            </a:lvl1pPr>
          </a:lstStyle>
          <a:p>
            <a:pPr lvl="0"/>
            <a:r>
              <a:rPr lang="en-US" dirty="0"/>
              <a:t>Click to edit</a:t>
            </a:r>
          </a:p>
        </p:txBody>
      </p:sp>
      <p:sp>
        <p:nvSpPr>
          <p:cNvPr id="15" name="Content Placeholder 2">
            <a:extLst>
              <a:ext uri="{FF2B5EF4-FFF2-40B4-BE49-F238E27FC236}">
                <a16:creationId xmlns:a16="http://schemas.microsoft.com/office/drawing/2014/main" id="{6DC8C10A-C778-4056-8F0A-E7DA667DCB22}"/>
              </a:ext>
            </a:extLst>
          </p:cNvPr>
          <p:cNvSpPr>
            <a:spLocks noGrp="1"/>
          </p:cNvSpPr>
          <p:nvPr>
            <p:ph sz="quarter" idx="30"/>
          </p:nvPr>
        </p:nvSpPr>
        <p:spPr>
          <a:xfrm>
            <a:off x="4785623" y="1255285"/>
            <a:ext cx="1770451" cy="230832"/>
          </a:xfrm>
        </p:spPr>
        <p:txBody>
          <a:bodyPr lIns="0" anchor="ctr">
            <a:spAutoFit/>
          </a:bodyPr>
          <a:lstStyle>
            <a:lvl1pPr marL="0" indent="0" algn="l">
              <a:buFontTx/>
              <a:buNone/>
              <a:defRPr b="1" cap="all" baseline="0"/>
            </a:lvl1pPr>
          </a:lstStyle>
          <a:p>
            <a:pPr lvl="0"/>
            <a:r>
              <a:rPr lang="en-US" dirty="0"/>
              <a:t>Click to edit</a:t>
            </a:r>
          </a:p>
        </p:txBody>
      </p:sp>
      <p:sp>
        <p:nvSpPr>
          <p:cNvPr id="16" name="Content Placeholder 2">
            <a:extLst>
              <a:ext uri="{FF2B5EF4-FFF2-40B4-BE49-F238E27FC236}">
                <a16:creationId xmlns:a16="http://schemas.microsoft.com/office/drawing/2014/main" id="{0306168A-5FC2-4A97-A1A6-53889B8173D5}"/>
              </a:ext>
            </a:extLst>
          </p:cNvPr>
          <p:cNvSpPr>
            <a:spLocks noGrp="1"/>
          </p:cNvSpPr>
          <p:nvPr>
            <p:ph sz="quarter" idx="31"/>
          </p:nvPr>
        </p:nvSpPr>
        <p:spPr>
          <a:xfrm>
            <a:off x="6991110" y="1255285"/>
            <a:ext cx="1770451" cy="230832"/>
          </a:xfrm>
        </p:spPr>
        <p:txBody>
          <a:bodyPr lIns="0" anchor="ctr">
            <a:spAutoFit/>
          </a:bodyPr>
          <a:lstStyle>
            <a:lvl1pPr marL="0" indent="0" algn="l">
              <a:buFontTx/>
              <a:buNone/>
              <a:defRPr b="1" cap="all" baseline="0"/>
            </a:lvl1pPr>
          </a:lstStyle>
          <a:p>
            <a:pPr lvl="0"/>
            <a:r>
              <a:rPr lang="en-US" dirty="0"/>
              <a:t>Click to edit</a:t>
            </a:r>
          </a:p>
        </p:txBody>
      </p:sp>
      <p:sp>
        <p:nvSpPr>
          <p:cNvPr id="22" name="Table Placeholder 4">
            <a:extLst>
              <a:ext uri="{FF2B5EF4-FFF2-40B4-BE49-F238E27FC236}">
                <a16:creationId xmlns:a16="http://schemas.microsoft.com/office/drawing/2014/main" id="{CBC115F4-634E-4471-8DD0-B9E4F3FC5645}"/>
              </a:ext>
            </a:extLst>
          </p:cNvPr>
          <p:cNvSpPr>
            <a:spLocks noGrp="1"/>
          </p:cNvSpPr>
          <p:nvPr>
            <p:ph type="tbl" sz="quarter" idx="15" hasCustomPrompt="1"/>
          </p:nvPr>
        </p:nvSpPr>
        <p:spPr>
          <a:xfrm>
            <a:off x="380999" y="1882205"/>
            <a:ext cx="1752987" cy="1554480"/>
          </a:xfrm>
          <a:prstGeom prst="rect">
            <a:avLst/>
          </a:prstGeom>
        </p:spPr>
        <p:txBody>
          <a:bodyPr lIns="0"/>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24" name="Table Placeholder 4">
            <a:extLst>
              <a:ext uri="{FF2B5EF4-FFF2-40B4-BE49-F238E27FC236}">
                <a16:creationId xmlns:a16="http://schemas.microsoft.com/office/drawing/2014/main" id="{4781E7AD-3D96-41A4-AC68-ACC01D1C42C6}"/>
              </a:ext>
            </a:extLst>
          </p:cNvPr>
          <p:cNvSpPr>
            <a:spLocks noGrp="1"/>
          </p:cNvSpPr>
          <p:nvPr>
            <p:ph type="tbl" sz="quarter" idx="23" hasCustomPrompt="1"/>
          </p:nvPr>
        </p:nvSpPr>
        <p:spPr>
          <a:xfrm>
            <a:off x="380999" y="4106094"/>
            <a:ext cx="1752987" cy="1554480"/>
          </a:xfrm>
          <a:prstGeom prst="rect">
            <a:avLst/>
          </a:prstGeom>
        </p:spPr>
        <p:txBody>
          <a:bodyPr lIns="0"/>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3" name="Table Placeholder 4">
            <a:extLst>
              <a:ext uri="{FF2B5EF4-FFF2-40B4-BE49-F238E27FC236}">
                <a16:creationId xmlns:a16="http://schemas.microsoft.com/office/drawing/2014/main" id="{AEA3A6AD-B430-464F-A382-06755E2A40DD}"/>
              </a:ext>
            </a:extLst>
          </p:cNvPr>
          <p:cNvSpPr>
            <a:spLocks noGrp="1"/>
          </p:cNvSpPr>
          <p:nvPr>
            <p:ph type="tbl" sz="quarter" idx="32" hasCustomPrompt="1"/>
          </p:nvPr>
        </p:nvSpPr>
        <p:spPr>
          <a:xfrm>
            <a:off x="2584369" y="1879331"/>
            <a:ext cx="1752987" cy="1554480"/>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4" name="Table Placeholder 4">
            <a:extLst>
              <a:ext uri="{FF2B5EF4-FFF2-40B4-BE49-F238E27FC236}">
                <a16:creationId xmlns:a16="http://schemas.microsoft.com/office/drawing/2014/main" id="{0A88C3BF-B929-4019-9429-587B1F55BCBB}"/>
              </a:ext>
            </a:extLst>
          </p:cNvPr>
          <p:cNvSpPr>
            <a:spLocks noGrp="1"/>
          </p:cNvSpPr>
          <p:nvPr>
            <p:ph type="tbl" sz="quarter" idx="33" hasCustomPrompt="1"/>
          </p:nvPr>
        </p:nvSpPr>
        <p:spPr>
          <a:xfrm>
            <a:off x="2592230" y="4103220"/>
            <a:ext cx="1752987" cy="1554480"/>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5" name="Table Placeholder 4">
            <a:extLst>
              <a:ext uri="{FF2B5EF4-FFF2-40B4-BE49-F238E27FC236}">
                <a16:creationId xmlns:a16="http://schemas.microsoft.com/office/drawing/2014/main" id="{8D3CA126-CA5C-4083-8423-B536B6DB9E3A}"/>
              </a:ext>
            </a:extLst>
          </p:cNvPr>
          <p:cNvSpPr>
            <a:spLocks noGrp="1"/>
          </p:cNvSpPr>
          <p:nvPr>
            <p:ph type="tbl" sz="quarter" idx="34" hasCustomPrompt="1"/>
          </p:nvPr>
        </p:nvSpPr>
        <p:spPr>
          <a:xfrm>
            <a:off x="4787739" y="1876457"/>
            <a:ext cx="1752987" cy="1554480"/>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6" name="Table Placeholder 4">
            <a:extLst>
              <a:ext uri="{FF2B5EF4-FFF2-40B4-BE49-F238E27FC236}">
                <a16:creationId xmlns:a16="http://schemas.microsoft.com/office/drawing/2014/main" id="{CECAB098-FCAF-4BB6-B411-97629646A45C}"/>
              </a:ext>
            </a:extLst>
          </p:cNvPr>
          <p:cNvSpPr>
            <a:spLocks noGrp="1"/>
          </p:cNvSpPr>
          <p:nvPr>
            <p:ph type="tbl" sz="quarter" idx="35" hasCustomPrompt="1"/>
          </p:nvPr>
        </p:nvSpPr>
        <p:spPr>
          <a:xfrm>
            <a:off x="4803461" y="4100346"/>
            <a:ext cx="1752987" cy="1554480"/>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7" name="Table Placeholder 4">
            <a:extLst>
              <a:ext uri="{FF2B5EF4-FFF2-40B4-BE49-F238E27FC236}">
                <a16:creationId xmlns:a16="http://schemas.microsoft.com/office/drawing/2014/main" id="{6E2FCCB0-7B5E-403C-8E3B-BDEF1677DEB6}"/>
              </a:ext>
            </a:extLst>
          </p:cNvPr>
          <p:cNvSpPr>
            <a:spLocks noGrp="1"/>
          </p:cNvSpPr>
          <p:nvPr>
            <p:ph type="tbl" sz="quarter" idx="36" hasCustomPrompt="1"/>
          </p:nvPr>
        </p:nvSpPr>
        <p:spPr>
          <a:xfrm>
            <a:off x="6991110" y="1873583"/>
            <a:ext cx="1752987" cy="1554480"/>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8" name="Table Placeholder 4">
            <a:extLst>
              <a:ext uri="{FF2B5EF4-FFF2-40B4-BE49-F238E27FC236}">
                <a16:creationId xmlns:a16="http://schemas.microsoft.com/office/drawing/2014/main" id="{CC7F2862-A9A6-4766-998F-02E6F942D026}"/>
              </a:ext>
            </a:extLst>
          </p:cNvPr>
          <p:cNvSpPr>
            <a:spLocks noGrp="1"/>
          </p:cNvSpPr>
          <p:nvPr>
            <p:ph type="tbl" sz="quarter" idx="37" hasCustomPrompt="1"/>
          </p:nvPr>
        </p:nvSpPr>
        <p:spPr>
          <a:xfrm>
            <a:off x="7014691" y="4097472"/>
            <a:ext cx="1752987" cy="1554480"/>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17" name="Title 1">
            <a:extLst>
              <a:ext uri="{FF2B5EF4-FFF2-40B4-BE49-F238E27FC236}">
                <a16:creationId xmlns:a16="http://schemas.microsoft.com/office/drawing/2014/main" id="{4D0FB11A-D526-46BD-8072-455AEE1F0A2F}"/>
              </a:ext>
            </a:extLst>
          </p:cNvPr>
          <p:cNvSpPr>
            <a:spLocks noGrp="1"/>
          </p:cNvSpPr>
          <p:nvPr>
            <p:ph type="title"/>
          </p:nvPr>
        </p:nvSpPr>
        <p:spPr>
          <a:xfrm>
            <a:off x="376687" y="506003"/>
            <a:ext cx="4713287" cy="184666"/>
          </a:xfrm>
        </p:spPr>
        <p:txBody>
          <a:bodyPr lIns="0" tIns="0" rIns="0" bIns="0" anchor="t" anchorCtr="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418531467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ombstones 2">
    <p:spTree>
      <p:nvGrpSpPr>
        <p:cNvPr id="1" name=""/>
        <p:cNvGrpSpPr/>
        <p:nvPr/>
      </p:nvGrpSpPr>
      <p:grpSpPr>
        <a:xfrm>
          <a:off x="0" y="0"/>
          <a:ext cx="0" cy="0"/>
          <a:chOff x="0" y="0"/>
          <a:chExt cx="0" cy="0"/>
        </a:xfrm>
      </p:grpSpPr>
      <p:sp>
        <p:nvSpPr>
          <p:cNvPr id="22" name="Table Placeholder 4">
            <a:extLst>
              <a:ext uri="{FF2B5EF4-FFF2-40B4-BE49-F238E27FC236}">
                <a16:creationId xmlns:a16="http://schemas.microsoft.com/office/drawing/2014/main" id="{CBC115F4-634E-4471-8DD0-B9E4F3FC5645}"/>
              </a:ext>
            </a:extLst>
          </p:cNvPr>
          <p:cNvSpPr>
            <a:spLocks noGrp="1"/>
          </p:cNvSpPr>
          <p:nvPr>
            <p:ph type="tbl" sz="quarter" idx="15" hasCustomPrompt="1"/>
          </p:nvPr>
        </p:nvSpPr>
        <p:spPr>
          <a:xfrm>
            <a:off x="380999" y="1433639"/>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24" name="Table Placeholder 4">
            <a:extLst>
              <a:ext uri="{FF2B5EF4-FFF2-40B4-BE49-F238E27FC236}">
                <a16:creationId xmlns:a16="http://schemas.microsoft.com/office/drawing/2014/main" id="{4781E7AD-3D96-41A4-AC68-ACC01D1C42C6}"/>
              </a:ext>
            </a:extLst>
          </p:cNvPr>
          <p:cNvSpPr>
            <a:spLocks noGrp="1"/>
          </p:cNvSpPr>
          <p:nvPr>
            <p:ph type="tbl" sz="quarter" idx="23" hasCustomPrompt="1"/>
          </p:nvPr>
        </p:nvSpPr>
        <p:spPr>
          <a:xfrm>
            <a:off x="380999" y="3130947"/>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3" name="Table Placeholder 4">
            <a:extLst>
              <a:ext uri="{FF2B5EF4-FFF2-40B4-BE49-F238E27FC236}">
                <a16:creationId xmlns:a16="http://schemas.microsoft.com/office/drawing/2014/main" id="{AEA3A6AD-B430-464F-A382-06755E2A40DD}"/>
              </a:ext>
            </a:extLst>
          </p:cNvPr>
          <p:cNvSpPr>
            <a:spLocks noGrp="1"/>
          </p:cNvSpPr>
          <p:nvPr>
            <p:ph type="tbl" sz="quarter" idx="32" hasCustomPrompt="1"/>
          </p:nvPr>
        </p:nvSpPr>
        <p:spPr>
          <a:xfrm>
            <a:off x="2584369" y="1433639"/>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4" name="Table Placeholder 4">
            <a:extLst>
              <a:ext uri="{FF2B5EF4-FFF2-40B4-BE49-F238E27FC236}">
                <a16:creationId xmlns:a16="http://schemas.microsoft.com/office/drawing/2014/main" id="{0A88C3BF-B929-4019-9429-587B1F55BCBB}"/>
              </a:ext>
            </a:extLst>
          </p:cNvPr>
          <p:cNvSpPr>
            <a:spLocks noGrp="1"/>
          </p:cNvSpPr>
          <p:nvPr>
            <p:ph type="tbl" sz="quarter" idx="33" hasCustomPrompt="1"/>
          </p:nvPr>
        </p:nvSpPr>
        <p:spPr>
          <a:xfrm>
            <a:off x="2592230" y="3130947"/>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5" name="Table Placeholder 4">
            <a:extLst>
              <a:ext uri="{FF2B5EF4-FFF2-40B4-BE49-F238E27FC236}">
                <a16:creationId xmlns:a16="http://schemas.microsoft.com/office/drawing/2014/main" id="{8D3CA126-CA5C-4083-8423-B536B6DB9E3A}"/>
              </a:ext>
            </a:extLst>
          </p:cNvPr>
          <p:cNvSpPr>
            <a:spLocks noGrp="1"/>
          </p:cNvSpPr>
          <p:nvPr>
            <p:ph type="tbl" sz="quarter" idx="34" hasCustomPrompt="1"/>
          </p:nvPr>
        </p:nvSpPr>
        <p:spPr>
          <a:xfrm>
            <a:off x="4787739" y="1433639"/>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6" name="Table Placeholder 4">
            <a:extLst>
              <a:ext uri="{FF2B5EF4-FFF2-40B4-BE49-F238E27FC236}">
                <a16:creationId xmlns:a16="http://schemas.microsoft.com/office/drawing/2014/main" id="{CECAB098-FCAF-4BB6-B411-97629646A45C}"/>
              </a:ext>
            </a:extLst>
          </p:cNvPr>
          <p:cNvSpPr>
            <a:spLocks noGrp="1"/>
          </p:cNvSpPr>
          <p:nvPr>
            <p:ph type="tbl" sz="quarter" idx="35" hasCustomPrompt="1"/>
          </p:nvPr>
        </p:nvSpPr>
        <p:spPr>
          <a:xfrm>
            <a:off x="4803461" y="3130947"/>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7" name="Table Placeholder 4">
            <a:extLst>
              <a:ext uri="{FF2B5EF4-FFF2-40B4-BE49-F238E27FC236}">
                <a16:creationId xmlns:a16="http://schemas.microsoft.com/office/drawing/2014/main" id="{6E2FCCB0-7B5E-403C-8E3B-BDEF1677DEB6}"/>
              </a:ext>
            </a:extLst>
          </p:cNvPr>
          <p:cNvSpPr>
            <a:spLocks noGrp="1"/>
          </p:cNvSpPr>
          <p:nvPr>
            <p:ph type="tbl" sz="quarter" idx="36" hasCustomPrompt="1"/>
          </p:nvPr>
        </p:nvSpPr>
        <p:spPr>
          <a:xfrm>
            <a:off x="6991110" y="1433639"/>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8" name="Table Placeholder 4">
            <a:extLst>
              <a:ext uri="{FF2B5EF4-FFF2-40B4-BE49-F238E27FC236}">
                <a16:creationId xmlns:a16="http://schemas.microsoft.com/office/drawing/2014/main" id="{CC7F2862-A9A6-4766-998F-02E6F942D026}"/>
              </a:ext>
            </a:extLst>
          </p:cNvPr>
          <p:cNvSpPr>
            <a:spLocks noGrp="1"/>
          </p:cNvSpPr>
          <p:nvPr>
            <p:ph type="tbl" sz="quarter" idx="37" hasCustomPrompt="1"/>
          </p:nvPr>
        </p:nvSpPr>
        <p:spPr>
          <a:xfrm>
            <a:off x="7014691" y="3130947"/>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0" name="Table Placeholder 4">
            <a:extLst>
              <a:ext uri="{FF2B5EF4-FFF2-40B4-BE49-F238E27FC236}">
                <a16:creationId xmlns:a16="http://schemas.microsoft.com/office/drawing/2014/main" id="{238A57F5-E6BB-48E5-ACEB-3C6D37439040}"/>
              </a:ext>
            </a:extLst>
          </p:cNvPr>
          <p:cNvSpPr>
            <a:spLocks noGrp="1"/>
          </p:cNvSpPr>
          <p:nvPr>
            <p:ph type="tbl" sz="quarter" idx="38" hasCustomPrompt="1"/>
          </p:nvPr>
        </p:nvSpPr>
        <p:spPr>
          <a:xfrm>
            <a:off x="380999" y="4802366"/>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1" name="Table Placeholder 4">
            <a:extLst>
              <a:ext uri="{FF2B5EF4-FFF2-40B4-BE49-F238E27FC236}">
                <a16:creationId xmlns:a16="http://schemas.microsoft.com/office/drawing/2014/main" id="{3D9CDBD2-AA4D-415E-963D-E31CB0272124}"/>
              </a:ext>
            </a:extLst>
          </p:cNvPr>
          <p:cNvSpPr>
            <a:spLocks noGrp="1"/>
          </p:cNvSpPr>
          <p:nvPr>
            <p:ph type="tbl" sz="quarter" idx="39" hasCustomPrompt="1"/>
          </p:nvPr>
        </p:nvSpPr>
        <p:spPr>
          <a:xfrm>
            <a:off x="2592230" y="4802366"/>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2" name="Table Placeholder 4">
            <a:extLst>
              <a:ext uri="{FF2B5EF4-FFF2-40B4-BE49-F238E27FC236}">
                <a16:creationId xmlns:a16="http://schemas.microsoft.com/office/drawing/2014/main" id="{89413753-9500-4110-8252-49B4ECF08103}"/>
              </a:ext>
            </a:extLst>
          </p:cNvPr>
          <p:cNvSpPr>
            <a:spLocks noGrp="1"/>
          </p:cNvSpPr>
          <p:nvPr>
            <p:ph type="tbl" sz="quarter" idx="40" hasCustomPrompt="1"/>
          </p:nvPr>
        </p:nvSpPr>
        <p:spPr>
          <a:xfrm>
            <a:off x="4803461" y="4802366"/>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9" name="Table Placeholder 4">
            <a:extLst>
              <a:ext uri="{FF2B5EF4-FFF2-40B4-BE49-F238E27FC236}">
                <a16:creationId xmlns:a16="http://schemas.microsoft.com/office/drawing/2014/main" id="{DFEE9519-E19A-4CB9-9587-079F3BBBD979}"/>
              </a:ext>
            </a:extLst>
          </p:cNvPr>
          <p:cNvSpPr>
            <a:spLocks noGrp="1"/>
          </p:cNvSpPr>
          <p:nvPr>
            <p:ph type="tbl" sz="quarter" idx="41" hasCustomPrompt="1"/>
          </p:nvPr>
        </p:nvSpPr>
        <p:spPr>
          <a:xfrm>
            <a:off x="7014691" y="4802366"/>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17" name="Text Placeholder 45">
            <a:extLst>
              <a:ext uri="{FF2B5EF4-FFF2-40B4-BE49-F238E27FC236}">
                <a16:creationId xmlns:a16="http://schemas.microsoft.com/office/drawing/2014/main" id="{712C2124-D7B3-486E-B5B2-6FF84C13E9FA}"/>
              </a:ext>
            </a:extLst>
          </p:cNvPr>
          <p:cNvSpPr>
            <a:spLocks noGrp="1"/>
          </p:cNvSpPr>
          <p:nvPr>
            <p:ph type="body" sz="quarter" idx="25"/>
          </p:nvPr>
        </p:nvSpPr>
        <p:spPr>
          <a:xfrm>
            <a:off x="374759" y="731520"/>
            <a:ext cx="4715215" cy="276999"/>
          </a:xfrm>
        </p:spPr>
        <p:txBody>
          <a:bodyPr lIns="0" tIns="0" rIns="0" bIns="0" anchor="t" anchorCtr="0">
            <a:noAutofit/>
          </a:bodyPr>
          <a:lstStyle>
            <a:lvl1pPr marL="0" indent="0" algn="l">
              <a:buNone/>
              <a:defRPr sz="1800" b="1" spc="200" baseline="0">
                <a:solidFill>
                  <a:schemeClr val="accent1"/>
                </a:solidFill>
              </a:defRPr>
            </a:lvl1pPr>
          </a:lstStyle>
          <a:p>
            <a:pPr lvl="0"/>
            <a:endParaRPr lang="en-US" dirty="0"/>
          </a:p>
        </p:txBody>
      </p:sp>
      <p:sp>
        <p:nvSpPr>
          <p:cNvPr id="18" name="Title 1">
            <a:extLst>
              <a:ext uri="{FF2B5EF4-FFF2-40B4-BE49-F238E27FC236}">
                <a16:creationId xmlns:a16="http://schemas.microsoft.com/office/drawing/2014/main" id="{81D3D81C-3AD7-4DA4-937E-64416F779FCC}"/>
              </a:ext>
            </a:extLst>
          </p:cNvPr>
          <p:cNvSpPr>
            <a:spLocks noGrp="1"/>
          </p:cNvSpPr>
          <p:nvPr>
            <p:ph type="title"/>
          </p:nvPr>
        </p:nvSpPr>
        <p:spPr>
          <a:xfrm>
            <a:off x="376687" y="506003"/>
            <a:ext cx="4713287" cy="184666"/>
          </a:xfrm>
        </p:spPr>
        <p:txBody>
          <a:bodyPr lIns="0" tIns="0" rIns="0" bIns="0" anchor="t" anchorCtr="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10277012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ombstones 3">
    <p:spTree>
      <p:nvGrpSpPr>
        <p:cNvPr id="1" name=""/>
        <p:cNvGrpSpPr/>
        <p:nvPr/>
      </p:nvGrpSpPr>
      <p:grpSpPr>
        <a:xfrm>
          <a:off x="0" y="0"/>
          <a:ext cx="0" cy="0"/>
          <a:chOff x="0" y="0"/>
          <a:chExt cx="0" cy="0"/>
        </a:xfrm>
      </p:grpSpPr>
      <p:sp>
        <p:nvSpPr>
          <p:cNvPr id="22" name="Table Placeholder 4">
            <a:extLst>
              <a:ext uri="{FF2B5EF4-FFF2-40B4-BE49-F238E27FC236}">
                <a16:creationId xmlns:a16="http://schemas.microsoft.com/office/drawing/2014/main" id="{CBC115F4-634E-4471-8DD0-B9E4F3FC5645}"/>
              </a:ext>
            </a:extLst>
          </p:cNvPr>
          <p:cNvSpPr>
            <a:spLocks noGrp="1"/>
          </p:cNvSpPr>
          <p:nvPr>
            <p:ph type="tbl" sz="quarter" idx="15" hasCustomPrompt="1"/>
          </p:nvPr>
        </p:nvSpPr>
        <p:spPr>
          <a:xfrm>
            <a:off x="380999" y="1226610"/>
            <a:ext cx="1752987" cy="1132608"/>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24" name="Table Placeholder 4">
            <a:extLst>
              <a:ext uri="{FF2B5EF4-FFF2-40B4-BE49-F238E27FC236}">
                <a16:creationId xmlns:a16="http://schemas.microsoft.com/office/drawing/2014/main" id="{4781E7AD-3D96-41A4-AC68-ACC01D1C42C6}"/>
              </a:ext>
            </a:extLst>
          </p:cNvPr>
          <p:cNvSpPr>
            <a:spLocks noGrp="1"/>
          </p:cNvSpPr>
          <p:nvPr>
            <p:ph type="tbl" sz="quarter" idx="23" hasCustomPrompt="1"/>
          </p:nvPr>
        </p:nvSpPr>
        <p:spPr>
          <a:xfrm>
            <a:off x="380999" y="2529398"/>
            <a:ext cx="1752987" cy="1132608"/>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3" name="Table Placeholder 4">
            <a:extLst>
              <a:ext uri="{FF2B5EF4-FFF2-40B4-BE49-F238E27FC236}">
                <a16:creationId xmlns:a16="http://schemas.microsoft.com/office/drawing/2014/main" id="{AEA3A6AD-B430-464F-A382-06755E2A40DD}"/>
              </a:ext>
            </a:extLst>
          </p:cNvPr>
          <p:cNvSpPr>
            <a:spLocks noGrp="1"/>
          </p:cNvSpPr>
          <p:nvPr>
            <p:ph type="tbl" sz="quarter" idx="32" hasCustomPrompt="1"/>
          </p:nvPr>
        </p:nvSpPr>
        <p:spPr>
          <a:xfrm>
            <a:off x="2584369" y="1226610"/>
            <a:ext cx="1752987" cy="1132608"/>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4" name="Table Placeholder 4">
            <a:extLst>
              <a:ext uri="{FF2B5EF4-FFF2-40B4-BE49-F238E27FC236}">
                <a16:creationId xmlns:a16="http://schemas.microsoft.com/office/drawing/2014/main" id="{0A88C3BF-B929-4019-9429-587B1F55BCBB}"/>
              </a:ext>
            </a:extLst>
          </p:cNvPr>
          <p:cNvSpPr>
            <a:spLocks noGrp="1"/>
          </p:cNvSpPr>
          <p:nvPr>
            <p:ph type="tbl" sz="quarter" idx="33" hasCustomPrompt="1"/>
          </p:nvPr>
        </p:nvSpPr>
        <p:spPr>
          <a:xfrm>
            <a:off x="2584369" y="2529398"/>
            <a:ext cx="1752987" cy="1132608"/>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5" name="Table Placeholder 4">
            <a:extLst>
              <a:ext uri="{FF2B5EF4-FFF2-40B4-BE49-F238E27FC236}">
                <a16:creationId xmlns:a16="http://schemas.microsoft.com/office/drawing/2014/main" id="{8D3CA126-CA5C-4083-8423-B536B6DB9E3A}"/>
              </a:ext>
            </a:extLst>
          </p:cNvPr>
          <p:cNvSpPr>
            <a:spLocks noGrp="1"/>
          </p:cNvSpPr>
          <p:nvPr>
            <p:ph type="tbl" sz="quarter" idx="34" hasCustomPrompt="1"/>
          </p:nvPr>
        </p:nvSpPr>
        <p:spPr>
          <a:xfrm>
            <a:off x="4787739" y="1226610"/>
            <a:ext cx="1752987" cy="1132608"/>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6" name="Table Placeholder 4">
            <a:extLst>
              <a:ext uri="{FF2B5EF4-FFF2-40B4-BE49-F238E27FC236}">
                <a16:creationId xmlns:a16="http://schemas.microsoft.com/office/drawing/2014/main" id="{CECAB098-FCAF-4BB6-B411-97629646A45C}"/>
              </a:ext>
            </a:extLst>
          </p:cNvPr>
          <p:cNvSpPr>
            <a:spLocks noGrp="1"/>
          </p:cNvSpPr>
          <p:nvPr>
            <p:ph type="tbl" sz="quarter" idx="35" hasCustomPrompt="1"/>
          </p:nvPr>
        </p:nvSpPr>
        <p:spPr>
          <a:xfrm>
            <a:off x="4787739" y="2529398"/>
            <a:ext cx="1752987" cy="1132608"/>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7" name="Table Placeholder 4">
            <a:extLst>
              <a:ext uri="{FF2B5EF4-FFF2-40B4-BE49-F238E27FC236}">
                <a16:creationId xmlns:a16="http://schemas.microsoft.com/office/drawing/2014/main" id="{6E2FCCB0-7B5E-403C-8E3B-BDEF1677DEB6}"/>
              </a:ext>
            </a:extLst>
          </p:cNvPr>
          <p:cNvSpPr>
            <a:spLocks noGrp="1"/>
          </p:cNvSpPr>
          <p:nvPr>
            <p:ph type="tbl" sz="quarter" idx="36" hasCustomPrompt="1"/>
          </p:nvPr>
        </p:nvSpPr>
        <p:spPr>
          <a:xfrm>
            <a:off x="6991110" y="1226610"/>
            <a:ext cx="1752987" cy="1132608"/>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8" name="Table Placeholder 4">
            <a:extLst>
              <a:ext uri="{FF2B5EF4-FFF2-40B4-BE49-F238E27FC236}">
                <a16:creationId xmlns:a16="http://schemas.microsoft.com/office/drawing/2014/main" id="{CC7F2862-A9A6-4766-998F-02E6F942D026}"/>
              </a:ext>
            </a:extLst>
          </p:cNvPr>
          <p:cNvSpPr>
            <a:spLocks noGrp="1"/>
          </p:cNvSpPr>
          <p:nvPr>
            <p:ph type="tbl" sz="quarter" idx="37" hasCustomPrompt="1"/>
          </p:nvPr>
        </p:nvSpPr>
        <p:spPr>
          <a:xfrm>
            <a:off x="6991110" y="2529398"/>
            <a:ext cx="1752987" cy="1132608"/>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0" name="Table Placeholder 4">
            <a:extLst>
              <a:ext uri="{FF2B5EF4-FFF2-40B4-BE49-F238E27FC236}">
                <a16:creationId xmlns:a16="http://schemas.microsoft.com/office/drawing/2014/main" id="{238A57F5-E6BB-48E5-ACEB-3C6D37439040}"/>
              </a:ext>
            </a:extLst>
          </p:cNvPr>
          <p:cNvSpPr>
            <a:spLocks noGrp="1"/>
          </p:cNvSpPr>
          <p:nvPr>
            <p:ph type="tbl" sz="quarter" idx="38" hasCustomPrompt="1"/>
          </p:nvPr>
        </p:nvSpPr>
        <p:spPr>
          <a:xfrm>
            <a:off x="380999" y="3832186"/>
            <a:ext cx="1752987" cy="1132608"/>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1" name="Table Placeholder 4">
            <a:extLst>
              <a:ext uri="{FF2B5EF4-FFF2-40B4-BE49-F238E27FC236}">
                <a16:creationId xmlns:a16="http://schemas.microsoft.com/office/drawing/2014/main" id="{3D9CDBD2-AA4D-415E-963D-E31CB0272124}"/>
              </a:ext>
            </a:extLst>
          </p:cNvPr>
          <p:cNvSpPr>
            <a:spLocks noGrp="1"/>
          </p:cNvSpPr>
          <p:nvPr>
            <p:ph type="tbl" sz="quarter" idx="39" hasCustomPrompt="1"/>
          </p:nvPr>
        </p:nvSpPr>
        <p:spPr>
          <a:xfrm>
            <a:off x="2584369" y="3832186"/>
            <a:ext cx="1752987" cy="1132608"/>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2" name="Table Placeholder 4">
            <a:extLst>
              <a:ext uri="{FF2B5EF4-FFF2-40B4-BE49-F238E27FC236}">
                <a16:creationId xmlns:a16="http://schemas.microsoft.com/office/drawing/2014/main" id="{89413753-9500-4110-8252-49B4ECF08103}"/>
              </a:ext>
            </a:extLst>
          </p:cNvPr>
          <p:cNvSpPr>
            <a:spLocks noGrp="1"/>
          </p:cNvSpPr>
          <p:nvPr>
            <p:ph type="tbl" sz="quarter" idx="40" hasCustomPrompt="1"/>
          </p:nvPr>
        </p:nvSpPr>
        <p:spPr>
          <a:xfrm>
            <a:off x="4787739" y="3832186"/>
            <a:ext cx="1752987" cy="1132608"/>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9" name="Table Placeholder 4">
            <a:extLst>
              <a:ext uri="{FF2B5EF4-FFF2-40B4-BE49-F238E27FC236}">
                <a16:creationId xmlns:a16="http://schemas.microsoft.com/office/drawing/2014/main" id="{DFEE9519-E19A-4CB9-9587-079F3BBBD979}"/>
              </a:ext>
            </a:extLst>
          </p:cNvPr>
          <p:cNvSpPr>
            <a:spLocks noGrp="1"/>
          </p:cNvSpPr>
          <p:nvPr>
            <p:ph type="tbl" sz="quarter" idx="41" hasCustomPrompt="1"/>
          </p:nvPr>
        </p:nvSpPr>
        <p:spPr>
          <a:xfrm>
            <a:off x="6991110" y="3832186"/>
            <a:ext cx="1752987" cy="1132608"/>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23" name="Table Placeholder 4">
            <a:extLst>
              <a:ext uri="{FF2B5EF4-FFF2-40B4-BE49-F238E27FC236}">
                <a16:creationId xmlns:a16="http://schemas.microsoft.com/office/drawing/2014/main" id="{7C813998-18EF-4D6F-ADAD-71EED0BCDCAC}"/>
              </a:ext>
            </a:extLst>
          </p:cNvPr>
          <p:cNvSpPr>
            <a:spLocks noGrp="1"/>
          </p:cNvSpPr>
          <p:nvPr>
            <p:ph type="tbl" sz="quarter" idx="42" hasCustomPrompt="1"/>
          </p:nvPr>
        </p:nvSpPr>
        <p:spPr>
          <a:xfrm>
            <a:off x="380999" y="5134974"/>
            <a:ext cx="1752987" cy="1132608"/>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26" name="Table Placeholder 4">
            <a:extLst>
              <a:ext uri="{FF2B5EF4-FFF2-40B4-BE49-F238E27FC236}">
                <a16:creationId xmlns:a16="http://schemas.microsoft.com/office/drawing/2014/main" id="{FE95AAA9-8476-4C53-B5B9-A39303D29A03}"/>
              </a:ext>
            </a:extLst>
          </p:cNvPr>
          <p:cNvSpPr>
            <a:spLocks noGrp="1"/>
          </p:cNvSpPr>
          <p:nvPr>
            <p:ph type="tbl" sz="quarter" idx="43" hasCustomPrompt="1"/>
          </p:nvPr>
        </p:nvSpPr>
        <p:spPr>
          <a:xfrm>
            <a:off x="2584369" y="5134974"/>
            <a:ext cx="1752987" cy="1132608"/>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27" name="Table Placeholder 4">
            <a:extLst>
              <a:ext uri="{FF2B5EF4-FFF2-40B4-BE49-F238E27FC236}">
                <a16:creationId xmlns:a16="http://schemas.microsoft.com/office/drawing/2014/main" id="{AF4825E2-7204-4684-9151-30CF92698584}"/>
              </a:ext>
            </a:extLst>
          </p:cNvPr>
          <p:cNvSpPr>
            <a:spLocks noGrp="1"/>
          </p:cNvSpPr>
          <p:nvPr>
            <p:ph type="tbl" sz="quarter" idx="44" hasCustomPrompt="1"/>
          </p:nvPr>
        </p:nvSpPr>
        <p:spPr>
          <a:xfrm>
            <a:off x="4787739" y="5134974"/>
            <a:ext cx="1752987" cy="1132608"/>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28" name="Table Placeholder 4">
            <a:extLst>
              <a:ext uri="{FF2B5EF4-FFF2-40B4-BE49-F238E27FC236}">
                <a16:creationId xmlns:a16="http://schemas.microsoft.com/office/drawing/2014/main" id="{FD4D26F5-2492-44AA-A5B1-8ADBC21E5FF8}"/>
              </a:ext>
            </a:extLst>
          </p:cNvPr>
          <p:cNvSpPr>
            <a:spLocks noGrp="1"/>
          </p:cNvSpPr>
          <p:nvPr>
            <p:ph type="tbl" sz="quarter" idx="45" hasCustomPrompt="1"/>
          </p:nvPr>
        </p:nvSpPr>
        <p:spPr>
          <a:xfrm>
            <a:off x="6991110" y="5134974"/>
            <a:ext cx="1752987" cy="1132608"/>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21" name="Text Placeholder 45">
            <a:extLst>
              <a:ext uri="{FF2B5EF4-FFF2-40B4-BE49-F238E27FC236}">
                <a16:creationId xmlns:a16="http://schemas.microsoft.com/office/drawing/2014/main" id="{965AA4BD-BE66-4BC6-A717-4CC15526CAB4}"/>
              </a:ext>
            </a:extLst>
          </p:cNvPr>
          <p:cNvSpPr>
            <a:spLocks noGrp="1"/>
          </p:cNvSpPr>
          <p:nvPr>
            <p:ph type="body" sz="quarter" idx="25"/>
          </p:nvPr>
        </p:nvSpPr>
        <p:spPr>
          <a:xfrm>
            <a:off x="374759" y="731520"/>
            <a:ext cx="4715215" cy="276999"/>
          </a:xfrm>
        </p:spPr>
        <p:txBody>
          <a:bodyPr lIns="0" tIns="0" rIns="0" bIns="0" anchor="t" anchorCtr="0">
            <a:noAutofit/>
          </a:bodyPr>
          <a:lstStyle>
            <a:lvl1pPr marL="0" indent="0" algn="l">
              <a:buNone/>
              <a:defRPr sz="1800" b="1" spc="200" baseline="0">
                <a:solidFill>
                  <a:schemeClr val="accent1"/>
                </a:solidFill>
              </a:defRPr>
            </a:lvl1pPr>
          </a:lstStyle>
          <a:p>
            <a:pPr lvl="0"/>
            <a:endParaRPr lang="en-US" dirty="0"/>
          </a:p>
        </p:txBody>
      </p:sp>
      <p:sp>
        <p:nvSpPr>
          <p:cNvPr id="29" name="Title 1">
            <a:extLst>
              <a:ext uri="{FF2B5EF4-FFF2-40B4-BE49-F238E27FC236}">
                <a16:creationId xmlns:a16="http://schemas.microsoft.com/office/drawing/2014/main" id="{7A1AF0CB-1216-487D-8570-C4E087A4C5B2}"/>
              </a:ext>
            </a:extLst>
          </p:cNvPr>
          <p:cNvSpPr>
            <a:spLocks noGrp="1"/>
          </p:cNvSpPr>
          <p:nvPr>
            <p:ph type="title"/>
          </p:nvPr>
        </p:nvSpPr>
        <p:spPr>
          <a:xfrm>
            <a:off x="376687" y="506003"/>
            <a:ext cx="4713287" cy="184666"/>
          </a:xfrm>
        </p:spPr>
        <p:txBody>
          <a:bodyPr lIns="0" tIns="0" rIns="0" bIns="0" anchor="t" anchorCtr="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247451096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ombstones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C6B088-5323-4BCF-A05A-0A4D9D88F0BF}"/>
              </a:ext>
            </a:extLst>
          </p:cNvPr>
          <p:cNvSpPr/>
          <p:nvPr userDrawn="1"/>
        </p:nvSpPr>
        <p:spPr>
          <a:xfrm>
            <a:off x="6133381" y="0"/>
            <a:ext cx="3008376" cy="6858000"/>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24B2CA3-E54D-466C-88A8-8C03BF3D69EB}"/>
              </a:ext>
            </a:extLst>
          </p:cNvPr>
          <p:cNvSpPr/>
          <p:nvPr userDrawn="1"/>
        </p:nvSpPr>
        <p:spPr>
          <a:xfrm>
            <a:off x="8653024" y="6502738"/>
            <a:ext cx="290464" cy="200055"/>
          </a:xfrm>
          <a:prstGeom prst="rect">
            <a:avLst/>
          </a:prstGeom>
        </p:spPr>
        <p:txBody>
          <a:bodyPr wrap="none">
            <a:spAutoFit/>
          </a:bodyPr>
          <a:lstStyle/>
          <a:p>
            <a:fld id="{684A41F7-8966-4ED9-BA1F-8EBC30B2B5A8}" type="slidenum">
              <a:rPr lang="en-GB" sz="700">
                <a:solidFill>
                  <a:schemeClr val="bg1"/>
                </a:solidFill>
              </a:rPr>
              <a:pPr/>
              <a:t>‹#›</a:t>
            </a:fld>
            <a:endParaRPr lang="en-US" sz="700">
              <a:solidFill>
                <a:schemeClr val="bg1"/>
              </a:solidFill>
            </a:endParaRPr>
          </a:p>
        </p:txBody>
      </p:sp>
      <p:sp>
        <p:nvSpPr>
          <p:cNvPr id="25" name="Text Placeholder 45">
            <a:extLst>
              <a:ext uri="{FF2B5EF4-FFF2-40B4-BE49-F238E27FC236}">
                <a16:creationId xmlns:a16="http://schemas.microsoft.com/office/drawing/2014/main" id="{B4ED80A6-E66D-479F-9972-ADFB874771B2}"/>
              </a:ext>
            </a:extLst>
          </p:cNvPr>
          <p:cNvSpPr>
            <a:spLocks noGrp="1"/>
          </p:cNvSpPr>
          <p:nvPr>
            <p:ph type="body" sz="quarter" idx="25"/>
          </p:nvPr>
        </p:nvSpPr>
        <p:spPr>
          <a:xfrm>
            <a:off x="374759" y="732284"/>
            <a:ext cx="4715215" cy="276999"/>
          </a:xfrm>
        </p:spPr>
        <p:txBody>
          <a:bodyPr lIns="0" tIns="0" rIns="0" bIns="0" anchor="t" anchorCtr="0">
            <a:noAutofit/>
          </a:bodyPr>
          <a:lstStyle>
            <a:lvl1pPr marL="0" indent="0" algn="l">
              <a:buNone/>
              <a:defRPr sz="1800" b="1" spc="200" baseline="0">
                <a:solidFill>
                  <a:schemeClr val="accent2"/>
                </a:solidFill>
              </a:defRPr>
            </a:lvl1pPr>
          </a:lstStyle>
          <a:p>
            <a:pPr lvl="0"/>
            <a:endParaRPr lang="en-US" dirty="0"/>
          </a:p>
        </p:txBody>
      </p:sp>
      <p:sp>
        <p:nvSpPr>
          <p:cNvPr id="22" name="Table Placeholder 4">
            <a:extLst>
              <a:ext uri="{FF2B5EF4-FFF2-40B4-BE49-F238E27FC236}">
                <a16:creationId xmlns:a16="http://schemas.microsoft.com/office/drawing/2014/main" id="{CBC115F4-634E-4471-8DD0-B9E4F3FC5645}"/>
              </a:ext>
            </a:extLst>
          </p:cNvPr>
          <p:cNvSpPr>
            <a:spLocks noGrp="1"/>
          </p:cNvSpPr>
          <p:nvPr>
            <p:ph type="tbl" sz="quarter" idx="15" hasCustomPrompt="1"/>
          </p:nvPr>
        </p:nvSpPr>
        <p:spPr>
          <a:xfrm>
            <a:off x="380999" y="1227826"/>
            <a:ext cx="1905001" cy="1293419"/>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23" name="Text Placeholder 35">
            <a:extLst>
              <a:ext uri="{FF2B5EF4-FFF2-40B4-BE49-F238E27FC236}">
                <a16:creationId xmlns:a16="http://schemas.microsoft.com/office/drawing/2014/main" id="{A23903BF-4DBA-4E02-8211-E82D106E6905}"/>
              </a:ext>
            </a:extLst>
          </p:cNvPr>
          <p:cNvSpPr>
            <a:spLocks noGrp="1"/>
          </p:cNvSpPr>
          <p:nvPr>
            <p:ph type="body" sz="quarter" idx="16"/>
          </p:nvPr>
        </p:nvSpPr>
        <p:spPr>
          <a:xfrm>
            <a:off x="6591188" y="953277"/>
            <a:ext cx="1943780" cy="585579"/>
          </a:xfrm>
        </p:spPr>
        <p:txBody>
          <a:bodyPr lIns="0" anchor="b">
            <a:noAutofit/>
          </a:bodyPr>
          <a:lstStyle>
            <a:lvl1pPr marL="0" indent="0" algn="l">
              <a:lnSpc>
                <a:spcPct val="100000"/>
              </a:lnSpc>
              <a:spcBef>
                <a:spcPts val="0"/>
              </a:spcBef>
              <a:buNone/>
              <a:defRPr sz="1200" b="1" spc="0" baseline="0">
                <a:solidFill>
                  <a:schemeClr val="accent2"/>
                </a:solidFill>
              </a:defRPr>
            </a:lvl1pPr>
          </a:lstStyle>
          <a:p>
            <a:pPr lvl="0"/>
            <a:endParaRPr lang="en-US" dirty="0"/>
          </a:p>
        </p:txBody>
      </p:sp>
      <p:sp>
        <p:nvSpPr>
          <p:cNvPr id="26" name="Text Placeholder 27">
            <a:extLst>
              <a:ext uri="{FF2B5EF4-FFF2-40B4-BE49-F238E27FC236}">
                <a16:creationId xmlns:a16="http://schemas.microsoft.com/office/drawing/2014/main" id="{54242553-EBB0-4D07-859A-C1235AF7C026}"/>
              </a:ext>
            </a:extLst>
          </p:cNvPr>
          <p:cNvSpPr>
            <a:spLocks noGrp="1"/>
          </p:cNvSpPr>
          <p:nvPr>
            <p:ph type="body" sz="quarter" idx="17"/>
          </p:nvPr>
        </p:nvSpPr>
        <p:spPr>
          <a:xfrm>
            <a:off x="6590582" y="1555895"/>
            <a:ext cx="1944412" cy="246221"/>
          </a:xfrm>
        </p:spPr>
        <p:txBody>
          <a:bodyPr lIns="0" rIns="0">
            <a:spAutoFit/>
          </a:bodyPr>
          <a:lstStyle>
            <a:lvl1pPr marL="0" indent="0" algn="l">
              <a:lnSpc>
                <a:spcPct val="100000"/>
              </a:lnSpc>
              <a:spcBef>
                <a:spcPts val="0"/>
              </a:spcBef>
              <a:buNone/>
              <a:defRPr sz="1000" spc="0" baseline="0">
                <a:solidFill>
                  <a:schemeClr val="bg1"/>
                </a:solidFill>
              </a:defRPr>
            </a:lvl1pPr>
          </a:lstStyle>
          <a:p>
            <a:pPr lvl="0"/>
            <a:endParaRPr lang="en-US" dirty="0"/>
          </a:p>
        </p:txBody>
      </p:sp>
      <p:sp>
        <p:nvSpPr>
          <p:cNvPr id="27" name="Text Placeholder 35">
            <a:extLst>
              <a:ext uri="{FF2B5EF4-FFF2-40B4-BE49-F238E27FC236}">
                <a16:creationId xmlns:a16="http://schemas.microsoft.com/office/drawing/2014/main" id="{819FF331-65B0-46E5-ADDA-2E14B3945CFB}"/>
              </a:ext>
            </a:extLst>
          </p:cNvPr>
          <p:cNvSpPr>
            <a:spLocks noGrp="1"/>
          </p:cNvSpPr>
          <p:nvPr>
            <p:ph type="body" sz="quarter" idx="34"/>
          </p:nvPr>
        </p:nvSpPr>
        <p:spPr>
          <a:xfrm>
            <a:off x="6590620" y="2861631"/>
            <a:ext cx="1943780" cy="585579"/>
          </a:xfrm>
        </p:spPr>
        <p:txBody>
          <a:bodyPr lIns="0" anchor="b">
            <a:noAutofit/>
          </a:bodyPr>
          <a:lstStyle>
            <a:lvl1pPr marL="0" indent="0" algn="l">
              <a:lnSpc>
                <a:spcPct val="100000"/>
              </a:lnSpc>
              <a:spcBef>
                <a:spcPts val="0"/>
              </a:spcBef>
              <a:buNone/>
              <a:defRPr lang="en-US" sz="1200" b="1" kern="1200" spc="0" baseline="0" dirty="0">
                <a:solidFill>
                  <a:schemeClr val="accent2"/>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endParaRPr lang="en-US" dirty="0"/>
          </a:p>
        </p:txBody>
      </p:sp>
      <p:sp>
        <p:nvSpPr>
          <p:cNvPr id="28" name="Text Placeholder 27">
            <a:extLst>
              <a:ext uri="{FF2B5EF4-FFF2-40B4-BE49-F238E27FC236}">
                <a16:creationId xmlns:a16="http://schemas.microsoft.com/office/drawing/2014/main" id="{BC90A453-3A99-4086-8EB3-4B93175BB21B}"/>
              </a:ext>
            </a:extLst>
          </p:cNvPr>
          <p:cNvSpPr>
            <a:spLocks noGrp="1"/>
          </p:cNvSpPr>
          <p:nvPr>
            <p:ph type="body" sz="quarter" idx="35"/>
          </p:nvPr>
        </p:nvSpPr>
        <p:spPr>
          <a:xfrm>
            <a:off x="6590014" y="3455624"/>
            <a:ext cx="1944412" cy="246221"/>
          </a:xfrm>
        </p:spPr>
        <p:txBody>
          <a:bodyPr lIns="0" rIns="0">
            <a:spAutoFit/>
          </a:bodyPr>
          <a:lstStyle>
            <a:lvl1pPr marL="0" indent="0" algn="l">
              <a:lnSpc>
                <a:spcPct val="100000"/>
              </a:lnSpc>
              <a:spcBef>
                <a:spcPts val="0"/>
              </a:spcBef>
              <a:buNone/>
              <a:defRPr sz="1000" spc="0" baseline="0">
                <a:solidFill>
                  <a:schemeClr val="bg1"/>
                </a:solidFill>
              </a:defRPr>
            </a:lvl1pPr>
          </a:lstStyle>
          <a:p>
            <a:pPr lvl="0"/>
            <a:endParaRPr lang="en-US" dirty="0"/>
          </a:p>
        </p:txBody>
      </p:sp>
      <p:sp>
        <p:nvSpPr>
          <p:cNvPr id="30" name="Text Placeholder 35">
            <a:extLst>
              <a:ext uri="{FF2B5EF4-FFF2-40B4-BE49-F238E27FC236}">
                <a16:creationId xmlns:a16="http://schemas.microsoft.com/office/drawing/2014/main" id="{8D7CB523-D3A5-47B1-AAE2-210C69A574F7}"/>
              </a:ext>
            </a:extLst>
          </p:cNvPr>
          <p:cNvSpPr>
            <a:spLocks noGrp="1"/>
          </p:cNvSpPr>
          <p:nvPr>
            <p:ph type="body" sz="quarter" idx="30"/>
          </p:nvPr>
        </p:nvSpPr>
        <p:spPr>
          <a:xfrm>
            <a:off x="6599733" y="4794957"/>
            <a:ext cx="1943780" cy="585579"/>
          </a:xfrm>
        </p:spPr>
        <p:txBody>
          <a:bodyPr lIns="0" anchor="b">
            <a:noAutofit/>
          </a:bodyPr>
          <a:lstStyle>
            <a:lvl1pPr marL="0" indent="0" algn="l">
              <a:lnSpc>
                <a:spcPct val="100000"/>
              </a:lnSpc>
              <a:spcBef>
                <a:spcPts val="0"/>
              </a:spcBef>
              <a:buNone/>
              <a:defRPr lang="en-US" sz="1200" b="1" kern="1200" spc="0" baseline="0" dirty="0">
                <a:solidFill>
                  <a:schemeClr val="accent2"/>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endParaRPr lang="en-US" dirty="0"/>
          </a:p>
        </p:txBody>
      </p:sp>
      <p:sp>
        <p:nvSpPr>
          <p:cNvPr id="31" name="Text Placeholder 27">
            <a:extLst>
              <a:ext uri="{FF2B5EF4-FFF2-40B4-BE49-F238E27FC236}">
                <a16:creationId xmlns:a16="http://schemas.microsoft.com/office/drawing/2014/main" id="{7F561737-87DC-43E0-B8FA-68DFC17447BC}"/>
              </a:ext>
            </a:extLst>
          </p:cNvPr>
          <p:cNvSpPr>
            <a:spLocks noGrp="1"/>
          </p:cNvSpPr>
          <p:nvPr>
            <p:ph type="body" sz="quarter" idx="31"/>
          </p:nvPr>
        </p:nvSpPr>
        <p:spPr>
          <a:xfrm>
            <a:off x="6599127" y="5397575"/>
            <a:ext cx="1944412" cy="246221"/>
          </a:xfrm>
        </p:spPr>
        <p:txBody>
          <a:bodyPr lIns="0" rIns="0">
            <a:spAutoFit/>
          </a:bodyPr>
          <a:lstStyle>
            <a:lvl1pPr marL="0" indent="0" algn="l">
              <a:lnSpc>
                <a:spcPct val="100000"/>
              </a:lnSpc>
              <a:spcBef>
                <a:spcPts val="0"/>
              </a:spcBef>
              <a:buNone/>
              <a:defRPr sz="1000" spc="0" baseline="0">
                <a:solidFill>
                  <a:schemeClr val="bg1"/>
                </a:solidFill>
              </a:defRPr>
            </a:lvl1pPr>
          </a:lstStyle>
          <a:p>
            <a:pPr lvl="0"/>
            <a:endParaRPr lang="en-US" dirty="0"/>
          </a:p>
        </p:txBody>
      </p:sp>
      <p:sp>
        <p:nvSpPr>
          <p:cNvPr id="32" name="Table Placeholder 4">
            <a:extLst>
              <a:ext uri="{FF2B5EF4-FFF2-40B4-BE49-F238E27FC236}">
                <a16:creationId xmlns:a16="http://schemas.microsoft.com/office/drawing/2014/main" id="{4104363E-B11D-473E-A528-38B42D7F68F0}"/>
              </a:ext>
            </a:extLst>
          </p:cNvPr>
          <p:cNvSpPr>
            <a:spLocks noGrp="1"/>
          </p:cNvSpPr>
          <p:nvPr>
            <p:ph type="tbl" sz="quarter" idx="36" hasCustomPrompt="1"/>
          </p:nvPr>
        </p:nvSpPr>
        <p:spPr>
          <a:xfrm>
            <a:off x="3121324" y="1227826"/>
            <a:ext cx="1905001" cy="1293419"/>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9" name="Table Placeholder 4">
            <a:extLst>
              <a:ext uri="{FF2B5EF4-FFF2-40B4-BE49-F238E27FC236}">
                <a16:creationId xmlns:a16="http://schemas.microsoft.com/office/drawing/2014/main" id="{1CC1C56B-0610-486E-9F2E-E87BDD1DBE7B}"/>
              </a:ext>
            </a:extLst>
          </p:cNvPr>
          <p:cNvSpPr>
            <a:spLocks noGrp="1"/>
          </p:cNvSpPr>
          <p:nvPr>
            <p:ph type="tbl" sz="quarter" idx="37" hasCustomPrompt="1"/>
          </p:nvPr>
        </p:nvSpPr>
        <p:spPr>
          <a:xfrm>
            <a:off x="381000" y="2948896"/>
            <a:ext cx="1905001" cy="1293419"/>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40" name="Table Placeholder 4">
            <a:extLst>
              <a:ext uri="{FF2B5EF4-FFF2-40B4-BE49-F238E27FC236}">
                <a16:creationId xmlns:a16="http://schemas.microsoft.com/office/drawing/2014/main" id="{0EA8B362-2FF8-437A-9030-4BB3E8E03D43}"/>
              </a:ext>
            </a:extLst>
          </p:cNvPr>
          <p:cNvSpPr>
            <a:spLocks noGrp="1"/>
          </p:cNvSpPr>
          <p:nvPr>
            <p:ph type="tbl" sz="quarter" idx="38" hasCustomPrompt="1"/>
          </p:nvPr>
        </p:nvSpPr>
        <p:spPr>
          <a:xfrm>
            <a:off x="3121325" y="2948896"/>
            <a:ext cx="1905001" cy="1293419"/>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41" name="Table Placeholder 4">
            <a:extLst>
              <a:ext uri="{FF2B5EF4-FFF2-40B4-BE49-F238E27FC236}">
                <a16:creationId xmlns:a16="http://schemas.microsoft.com/office/drawing/2014/main" id="{DBF176B0-0944-4E59-8A91-CB883D27249B}"/>
              </a:ext>
            </a:extLst>
          </p:cNvPr>
          <p:cNvSpPr>
            <a:spLocks noGrp="1"/>
          </p:cNvSpPr>
          <p:nvPr>
            <p:ph type="tbl" sz="quarter" idx="39" hasCustomPrompt="1"/>
          </p:nvPr>
        </p:nvSpPr>
        <p:spPr>
          <a:xfrm>
            <a:off x="381001" y="4669966"/>
            <a:ext cx="1905001" cy="1293419"/>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42" name="Table Placeholder 4">
            <a:extLst>
              <a:ext uri="{FF2B5EF4-FFF2-40B4-BE49-F238E27FC236}">
                <a16:creationId xmlns:a16="http://schemas.microsoft.com/office/drawing/2014/main" id="{464FDF01-EEB9-41AA-85D7-E3D44532ACEC}"/>
              </a:ext>
            </a:extLst>
          </p:cNvPr>
          <p:cNvSpPr>
            <a:spLocks noGrp="1"/>
          </p:cNvSpPr>
          <p:nvPr>
            <p:ph type="tbl" sz="quarter" idx="40" hasCustomPrompt="1"/>
          </p:nvPr>
        </p:nvSpPr>
        <p:spPr>
          <a:xfrm>
            <a:off x="3121326" y="4669966"/>
            <a:ext cx="1905001" cy="1293419"/>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5" name="Text Placeholder 4">
            <a:extLst>
              <a:ext uri="{FF2B5EF4-FFF2-40B4-BE49-F238E27FC236}">
                <a16:creationId xmlns:a16="http://schemas.microsoft.com/office/drawing/2014/main" id="{4535504C-B814-478D-B737-066DDF26FC89}"/>
              </a:ext>
            </a:extLst>
          </p:cNvPr>
          <p:cNvSpPr>
            <a:spLocks noGrp="1"/>
          </p:cNvSpPr>
          <p:nvPr>
            <p:ph type="body" sz="quarter" idx="41"/>
          </p:nvPr>
        </p:nvSpPr>
        <p:spPr>
          <a:xfrm>
            <a:off x="374650" y="505080"/>
            <a:ext cx="4715215" cy="184666"/>
          </a:xfrm>
        </p:spPr>
        <p:txBody>
          <a:bodyPr lIns="0" tIns="0" rIns="0" bIns="0" anchor="t" anchorCtr="0">
            <a:noAutofit/>
          </a:bodyPr>
          <a:lstStyle>
            <a:lvl1pPr marL="0" indent="0">
              <a:buFontTx/>
              <a:buNone/>
              <a:defRPr sz="1200" b="1">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370082281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ombstones 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C6B088-5323-4BCF-A05A-0A4D9D88F0BF}"/>
              </a:ext>
            </a:extLst>
          </p:cNvPr>
          <p:cNvSpPr/>
          <p:nvPr userDrawn="1"/>
        </p:nvSpPr>
        <p:spPr>
          <a:xfrm>
            <a:off x="5454133" y="-8626"/>
            <a:ext cx="3694176" cy="6858000"/>
          </a:xfrm>
          <a:prstGeom prst="rect">
            <a:avLst/>
          </a:prstGeom>
          <a:solidFill>
            <a:srgbClr val="F2E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able Placeholder 4">
            <a:extLst>
              <a:ext uri="{FF2B5EF4-FFF2-40B4-BE49-F238E27FC236}">
                <a16:creationId xmlns:a16="http://schemas.microsoft.com/office/drawing/2014/main" id="{CBC115F4-634E-4471-8DD0-B9E4F3FC5645}"/>
              </a:ext>
            </a:extLst>
          </p:cNvPr>
          <p:cNvSpPr>
            <a:spLocks noGrp="1"/>
          </p:cNvSpPr>
          <p:nvPr>
            <p:ph type="tbl" sz="quarter" idx="15" hasCustomPrompt="1"/>
          </p:nvPr>
        </p:nvSpPr>
        <p:spPr>
          <a:xfrm>
            <a:off x="380999" y="1227826"/>
            <a:ext cx="1905001" cy="20760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2" name="Table Placeholder 4">
            <a:extLst>
              <a:ext uri="{FF2B5EF4-FFF2-40B4-BE49-F238E27FC236}">
                <a16:creationId xmlns:a16="http://schemas.microsoft.com/office/drawing/2014/main" id="{4104363E-B11D-473E-A528-38B42D7F68F0}"/>
              </a:ext>
            </a:extLst>
          </p:cNvPr>
          <p:cNvSpPr>
            <a:spLocks noGrp="1"/>
          </p:cNvSpPr>
          <p:nvPr>
            <p:ph type="tbl" sz="quarter" idx="36" hasCustomPrompt="1"/>
          </p:nvPr>
        </p:nvSpPr>
        <p:spPr>
          <a:xfrm>
            <a:off x="3121324" y="1227826"/>
            <a:ext cx="1905001" cy="20760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9" name="Table Placeholder 4">
            <a:extLst>
              <a:ext uri="{FF2B5EF4-FFF2-40B4-BE49-F238E27FC236}">
                <a16:creationId xmlns:a16="http://schemas.microsoft.com/office/drawing/2014/main" id="{1CC1C56B-0610-486E-9F2E-E87BDD1DBE7B}"/>
              </a:ext>
            </a:extLst>
          </p:cNvPr>
          <p:cNvSpPr>
            <a:spLocks noGrp="1"/>
          </p:cNvSpPr>
          <p:nvPr>
            <p:ph type="tbl" sz="quarter" idx="37" hasCustomPrompt="1"/>
          </p:nvPr>
        </p:nvSpPr>
        <p:spPr>
          <a:xfrm>
            <a:off x="381000" y="3855533"/>
            <a:ext cx="1905001" cy="2182958"/>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40" name="Table Placeholder 4">
            <a:extLst>
              <a:ext uri="{FF2B5EF4-FFF2-40B4-BE49-F238E27FC236}">
                <a16:creationId xmlns:a16="http://schemas.microsoft.com/office/drawing/2014/main" id="{0EA8B362-2FF8-437A-9030-4BB3E8E03D43}"/>
              </a:ext>
            </a:extLst>
          </p:cNvPr>
          <p:cNvSpPr>
            <a:spLocks noGrp="1"/>
          </p:cNvSpPr>
          <p:nvPr>
            <p:ph type="tbl" sz="quarter" idx="38" hasCustomPrompt="1"/>
          </p:nvPr>
        </p:nvSpPr>
        <p:spPr>
          <a:xfrm>
            <a:off x="3121325" y="3855533"/>
            <a:ext cx="1905001" cy="2182958"/>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4" name="Text Placeholder 3">
            <a:extLst>
              <a:ext uri="{FF2B5EF4-FFF2-40B4-BE49-F238E27FC236}">
                <a16:creationId xmlns:a16="http://schemas.microsoft.com/office/drawing/2014/main" id="{E37A7099-FF33-42AA-B199-82C5D6315A1D}"/>
              </a:ext>
            </a:extLst>
          </p:cNvPr>
          <p:cNvSpPr>
            <a:spLocks noGrp="1"/>
          </p:cNvSpPr>
          <p:nvPr>
            <p:ph type="body" sz="quarter" idx="42"/>
          </p:nvPr>
        </p:nvSpPr>
        <p:spPr>
          <a:xfrm>
            <a:off x="5853023" y="1219200"/>
            <a:ext cx="2901351" cy="4699000"/>
          </a:xfrm>
        </p:spPr>
        <p:txBody>
          <a:bodyPr>
            <a:noAutofit/>
          </a:bodyPr>
          <a:lstStyle>
            <a:lvl1pPr marL="0" indent="0">
              <a:spcAft>
                <a:spcPts val="600"/>
              </a:spcAft>
              <a:buFontTx/>
              <a:buNone/>
              <a:defRPr sz="1000"/>
            </a:lvl1pPr>
          </a:lstStyle>
          <a:p>
            <a:pPr lvl="0"/>
            <a:r>
              <a:rPr lang="en-US" dirty="0"/>
              <a:t>Click to edit Master text styles</a:t>
            </a:r>
          </a:p>
        </p:txBody>
      </p:sp>
      <p:sp>
        <p:nvSpPr>
          <p:cNvPr id="16" name="Rectangle 15">
            <a:extLst>
              <a:ext uri="{FF2B5EF4-FFF2-40B4-BE49-F238E27FC236}">
                <a16:creationId xmlns:a16="http://schemas.microsoft.com/office/drawing/2014/main" id="{7850BB34-3DD8-413F-970D-4FEDFD7F03DD}"/>
              </a:ext>
            </a:extLst>
          </p:cNvPr>
          <p:cNvSpPr/>
          <p:nvPr userDrawn="1"/>
        </p:nvSpPr>
        <p:spPr>
          <a:xfrm>
            <a:off x="8650224" y="6501384"/>
            <a:ext cx="295274" cy="200055"/>
          </a:xfrm>
          <a:prstGeom prst="rect">
            <a:avLst/>
          </a:prstGeom>
        </p:spPr>
        <p:txBody>
          <a:bodyPr wrap="none">
            <a:spAutoFit/>
          </a:bodyPr>
          <a:lstStyle/>
          <a:p>
            <a:fld id="{684A41F7-8966-4ED9-BA1F-8EBC30B2B5A8}" type="slidenum">
              <a:rPr lang="en-GB" sz="700">
                <a:solidFill>
                  <a:srgbClr val="1F4D64"/>
                </a:solidFill>
              </a:rPr>
              <a:pPr/>
              <a:t>‹#›</a:t>
            </a:fld>
            <a:endParaRPr lang="en-US" sz="700" dirty="0">
              <a:solidFill>
                <a:srgbClr val="1F4D64"/>
              </a:solidFill>
            </a:endParaRPr>
          </a:p>
        </p:txBody>
      </p:sp>
      <p:sp>
        <p:nvSpPr>
          <p:cNvPr id="11" name="Text Placeholder 45">
            <a:extLst>
              <a:ext uri="{FF2B5EF4-FFF2-40B4-BE49-F238E27FC236}">
                <a16:creationId xmlns:a16="http://schemas.microsoft.com/office/drawing/2014/main" id="{CD56998F-3F36-43B9-806A-1349C223A1F7}"/>
              </a:ext>
            </a:extLst>
          </p:cNvPr>
          <p:cNvSpPr>
            <a:spLocks noGrp="1"/>
          </p:cNvSpPr>
          <p:nvPr>
            <p:ph type="body" sz="quarter" idx="25"/>
          </p:nvPr>
        </p:nvSpPr>
        <p:spPr>
          <a:xfrm>
            <a:off x="374759" y="732284"/>
            <a:ext cx="4715215" cy="276999"/>
          </a:xfrm>
        </p:spPr>
        <p:txBody>
          <a:bodyPr lIns="0" tIns="0" rIns="0" bIns="0" anchor="t" anchorCtr="0">
            <a:noAutofit/>
          </a:bodyPr>
          <a:lstStyle>
            <a:lvl1pPr marL="0" indent="0" algn="l">
              <a:buNone/>
              <a:defRPr sz="1800" b="1" spc="200" baseline="0">
                <a:solidFill>
                  <a:schemeClr val="accent2"/>
                </a:solidFill>
              </a:defRPr>
            </a:lvl1pPr>
          </a:lstStyle>
          <a:p>
            <a:pPr lvl="0"/>
            <a:endParaRPr lang="en-US" dirty="0"/>
          </a:p>
        </p:txBody>
      </p:sp>
      <p:sp>
        <p:nvSpPr>
          <p:cNvPr id="12" name="Text Placeholder 4">
            <a:extLst>
              <a:ext uri="{FF2B5EF4-FFF2-40B4-BE49-F238E27FC236}">
                <a16:creationId xmlns:a16="http://schemas.microsoft.com/office/drawing/2014/main" id="{B7B611B0-9D8C-43CC-A7DE-48C36096F482}"/>
              </a:ext>
            </a:extLst>
          </p:cNvPr>
          <p:cNvSpPr>
            <a:spLocks noGrp="1"/>
          </p:cNvSpPr>
          <p:nvPr>
            <p:ph type="body" sz="quarter" idx="41"/>
          </p:nvPr>
        </p:nvSpPr>
        <p:spPr>
          <a:xfrm>
            <a:off x="374650" y="505080"/>
            <a:ext cx="4715215" cy="184666"/>
          </a:xfrm>
        </p:spPr>
        <p:txBody>
          <a:bodyPr lIns="0" tIns="0" rIns="0" bIns="0" anchor="t" anchorCtr="0">
            <a:noAutofit/>
          </a:bodyPr>
          <a:lstStyle>
            <a:lvl1pPr marL="0" indent="0">
              <a:buFontTx/>
              <a:buNone/>
              <a:defRPr sz="1200" b="1">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4089494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QuoteB 1">
    <p:bg>
      <p:bgPr>
        <a:solidFill>
          <a:schemeClr val="accent2"/>
        </a:solidFill>
        <a:effectLst/>
      </p:bgPr>
    </p:bg>
    <p:spTree>
      <p:nvGrpSpPr>
        <p:cNvPr id="1" name=""/>
        <p:cNvGrpSpPr/>
        <p:nvPr/>
      </p:nvGrpSpPr>
      <p:grpSpPr>
        <a:xfrm>
          <a:off x="0" y="0"/>
          <a:ext cx="0" cy="0"/>
          <a:chOff x="0" y="0"/>
          <a:chExt cx="0" cy="0"/>
        </a:xfrm>
      </p:grpSpPr>
      <p:sp>
        <p:nvSpPr>
          <p:cNvPr id="23" name="Text Placeholder 45">
            <a:extLst>
              <a:ext uri="{FF2B5EF4-FFF2-40B4-BE49-F238E27FC236}">
                <a16:creationId xmlns:a16="http://schemas.microsoft.com/office/drawing/2014/main" id="{450A8D1D-1A06-4126-BF4F-610C3D274B37}"/>
              </a:ext>
            </a:extLst>
          </p:cNvPr>
          <p:cNvSpPr>
            <a:spLocks noGrp="1"/>
          </p:cNvSpPr>
          <p:nvPr>
            <p:ph type="body" sz="quarter" idx="25"/>
          </p:nvPr>
        </p:nvSpPr>
        <p:spPr>
          <a:xfrm>
            <a:off x="3725768" y="4812599"/>
            <a:ext cx="1692464" cy="755978"/>
          </a:xfrm>
        </p:spPr>
        <p:txBody>
          <a:bodyPr anchor="t">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1"/>
                </a:solidFill>
              </a:defRPr>
            </a:lvl1pPr>
          </a:lstStyle>
          <a:p>
            <a:pPr lvl="0"/>
            <a:endParaRPr lang="en-US" dirty="0"/>
          </a:p>
        </p:txBody>
      </p:sp>
      <p:sp>
        <p:nvSpPr>
          <p:cNvPr id="25" name="Rectangle 24">
            <a:extLst>
              <a:ext uri="{FF2B5EF4-FFF2-40B4-BE49-F238E27FC236}">
                <a16:creationId xmlns:a16="http://schemas.microsoft.com/office/drawing/2014/main" id="{E90976EA-BC61-44FC-AC79-A792A9952BB3}"/>
              </a:ext>
            </a:extLst>
          </p:cNvPr>
          <p:cNvSpPr/>
          <p:nvPr userDrawn="1"/>
        </p:nvSpPr>
        <p:spPr>
          <a:xfrm>
            <a:off x="8650224" y="6501384"/>
            <a:ext cx="290464" cy="200055"/>
          </a:xfrm>
          <a:prstGeom prst="rect">
            <a:avLst/>
          </a:prstGeom>
        </p:spPr>
        <p:txBody>
          <a:bodyPr wrap="none">
            <a:spAutoFit/>
          </a:bodyPr>
          <a:lstStyle/>
          <a:p>
            <a:fld id="{684A41F7-8966-4ED9-BA1F-8EBC30B2B5A8}" type="slidenum">
              <a:rPr lang="en-GB" sz="700">
                <a:solidFill>
                  <a:schemeClr val="bg1"/>
                </a:solidFill>
              </a:rPr>
              <a:pPr/>
              <a:t>‹#›</a:t>
            </a:fld>
            <a:endParaRPr lang="en-US" sz="700" dirty="0">
              <a:solidFill>
                <a:schemeClr val="bg1"/>
              </a:solidFill>
            </a:endParaRPr>
          </a:p>
        </p:txBody>
      </p:sp>
      <p:sp>
        <p:nvSpPr>
          <p:cNvPr id="5" name="Text Placeholder 4">
            <a:extLst>
              <a:ext uri="{FF2B5EF4-FFF2-40B4-BE49-F238E27FC236}">
                <a16:creationId xmlns:a16="http://schemas.microsoft.com/office/drawing/2014/main" id="{79B62C73-6E4E-4484-8FDD-2EBB9F32EFF2}"/>
              </a:ext>
            </a:extLst>
          </p:cNvPr>
          <p:cNvSpPr>
            <a:spLocks noGrp="1"/>
          </p:cNvSpPr>
          <p:nvPr>
            <p:ph type="body" sz="quarter" idx="26"/>
          </p:nvPr>
        </p:nvSpPr>
        <p:spPr>
          <a:xfrm>
            <a:off x="1376516" y="2084234"/>
            <a:ext cx="6390968" cy="2338388"/>
          </a:xfrm>
        </p:spPr>
        <p:txBody>
          <a:bodyPr anchor="ctr">
            <a:noAutofit/>
          </a:bodyPr>
          <a:lstStyle>
            <a:lvl1pPr marL="0" indent="0" algn="ctr">
              <a:lnSpc>
                <a:spcPct val="100000"/>
              </a:lnSpc>
              <a:buNone/>
              <a:defRPr sz="2600">
                <a:solidFill>
                  <a:schemeClr val="bg1"/>
                </a:solidFill>
              </a:defRPr>
            </a:lvl1pPr>
          </a:lstStyle>
          <a:p>
            <a:pPr lvl="0"/>
            <a:endParaRPr lang="en-US" dirty="0"/>
          </a:p>
        </p:txBody>
      </p:sp>
      <p:sp>
        <p:nvSpPr>
          <p:cNvPr id="10" name="TextBox 9">
            <a:extLst>
              <a:ext uri="{FF2B5EF4-FFF2-40B4-BE49-F238E27FC236}">
                <a16:creationId xmlns:a16="http://schemas.microsoft.com/office/drawing/2014/main" id="{B670273A-97A5-425F-9F81-E1171095A6AC}"/>
              </a:ext>
            </a:extLst>
          </p:cNvPr>
          <p:cNvSpPr txBox="1"/>
          <p:nvPr userDrawn="1"/>
        </p:nvSpPr>
        <p:spPr>
          <a:xfrm>
            <a:off x="983355" y="6556657"/>
            <a:ext cx="2796494" cy="92333"/>
          </a:xfrm>
          <a:prstGeom prst="rect">
            <a:avLst/>
          </a:prstGeom>
          <a:noFill/>
        </p:spPr>
        <p:txBody>
          <a:bodyPr wrap="square" lIns="0" tIns="0" rIns="0" bIns="0" rtlCol="0">
            <a:spAutoFit/>
          </a:bodyPr>
          <a:lstStyle/>
          <a:p>
            <a:pPr>
              <a:defRPr/>
            </a:pPr>
            <a:r>
              <a:rPr lang="en-NZ" sz="600" dirty="0">
                <a:solidFill>
                  <a:srgbClr val="F2EEEB"/>
                </a:solidFill>
                <a:latin typeface="Arial" panose="020B0604020202020204" pitchFamily="34" charset="0"/>
                <a:cs typeface="Arial" panose="020B0604020202020204" pitchFamily="34" charset="0"/>
              </a:rPr>
              <a:t>Confidential &amp; Proprietary ©2020</a:t>
            </a:r>
            <a:r>
              <a:rPr lang="en-NZ" sz="600" baseline="0" dirty="0">
                <a:solidFill>
                  <a:srgbClr val="F2EEEB"/>
                </a:solidFill>
                <a:latin typeface="Arial" panose="020B0604020202020204" pitchFamily="34" charset="0"/>
                <a:cs typeface="Arial" panose="020B0604020202020204" pitchFamily="34" charset="0"/>
              </a:rPr>
              <a:t> </a:t>
            </a:r>
            <a:r>
              <a:rPr lang="en-NZ" sz="600" dirty="0">
                <a:solidFill>
                  <a:srgbClr val="F2EEEB"/>
                </a:solidFill>
                <a:latin typeface="Arial" panose="020B0604020202020204" pitchFamily="34" charset="0"/>
                <a:cs typeface="Arial" panose="020B0604020202020204" pitchFamily="34" charset="0"/>
              </a:rPr>
              <a:t>Vinson &amp; Elkins LLP  </a:t>
            </a:r>
            <a:r>
              <a:rPr lang="en-NZ" sz="600" b="1" dirty="0">
                <a:solidFill>
                  <a:srgbClr val="F2EEEB"/>
                </a:solidFill>
                <a:latin typeface="Arial" panose="020B0604020202020204" pitchFamily="34" charset="0"/>
                <a:cs typeface="Arial" panose="020B0604020202020204" pitchFamily="34" charset="0"/>
              </a:rPr>
              <a:t>velaw.com</a:t>
            </a:r>
            <a:endParaRPr lang="en-GB" sz="600" dirty="0">
              <a:solidFill>
                <a:srgbClr val="F2EEEB"/>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8B303803-8ED5-4D3F-A9EA-BC16FC6C73C4}"/>
              </a:ext>
            </a:extLst>
          </p:cNvPr>
          <p:cNvPicPr>
            <a:picLocks noChangeAspect="1"/>
          </p:cNvPicPr>
          <p:nvPr userDrawn="1"/>
        </p:nvPicPr>
        <p:blipFill>
          <a:blip r:embed="rId2"/>
          <a:stretch>
            <a:fillRect/>
          </a:stretch>
        </p:blipFill>
        <p:spPr>
          <a:xfrm>
            <a:off x="384048" y="6483096"/>
            <a:ext cx="402337" cy="158496"/>
          </a:xfrm>
          <a:prstGeom prst="rect">
            <a:avLst/>
          </a:prstGeom>
        </p:spPr>
      </p:pic>
    </p:spTree>
    <p:extLst>
      <p:ext uri="{BB962C8B-B14F-4D97-AF65-F5344CB8AC3E}">
        <p14:creationId xmlns:p14="http://schemas.microsoft.com/office/powerpoint/2010/main" val="4072956598"/>
      </p:ext>
    </p:extLst>
  </p:cSld>
  <p:clrMapOvr>
    <a:overrideClrMapping bg1="lt1" tx1="dk1" bg2="lt2" tx2="dk2" accent1="accent1" accent2="accent2" accent3="accent3" accent4="accent4" accent5="accent5" accent6="accent6" hlink="hlink" folHlink="folHlink"/>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ombstones 6">
    <p:spTree>
      <p:nvGrpSpPr>
        <p:cNvPr id="1" name=""/>
        <p:cNvGrpSpPr/>
        <p:nvPr/>
      </p:nvGrpSpPr>
      <p:grpSpPr>
        <a:xfrm>
          <a:off x="0" y="0"/>
          <a:ext cx="0" cy="0"/>
          <a:chOff x="0" y="0"/>
          <a:chExt cx="0" cy="0"/>
        </a:xfrm>
      </p:grpSpPr>
      <p:sp>
        <p:nvSpPr>
          <p:cNvPr id="25" name="Text Placeholder 45">
            <a:extLst>
              <a:ext uri="{FF2B5EF4-FFF2-40B4-BE49-F238E27FC236}">
                <a16:creationId xmlns:a16="http://schemas.microsoft.com/office/drawing/2014/main" id="{B4ED80A6-E66D-479F-9972-ADFB874771B2}"/>
              </a:ext>
            </a:extLst>
          </p:cNvPr>
          <p:cNvSpPr>
            <a:spLocks noGrp="1"/>
          </p:cNvSpPr>
          <p:nvPr>
            <p:ph type="body" sz="quarter" idx="25"/>
          </p:nvPr>
        </p:nvSpPr>
        <p:spPr>
          <a:xfrm>
            <a:off x="374759" y="732284"/>
            <a:ext cx="4715215" cy="276999"/>
          </a:xfrm>
        </p:spPr>
        <p:txBody>
          <a:bodyPr lIns="0" tIns="0" rIns="0" bIns="0" anchor="t" anchorCtr="0">
            <a:noAutofit/>
          </a:bodyPr>
          <a:lstStyle>
            <a:lvl1pPr marL="0" indent="0" algn="l">
              <a:buNone/>
              <a:defRPr sz="1800" b="1" spc="200" baseline="0">
                <a:solidFill>
                  <a:schemeClr val="accent1"/>
                </a:solidFill>
              </a:defRPr>
            </a:lvl1pPr>
          </a:lstStyle>
          <a:p>
            <a:pPr lvl="0"/>
            <a:endParaRPr lang="en-US" dirty="0"/>
          </a:p>
        </p:txBody>
      </p:sp>
      <p:sp>
        <p:nvSpPr>
          <p:cNvPr id="22" name="Table Placeholder 4">
            <a:extLst>
              <a:ext uri="{FF2B5EF4-FFF2-40B4-BE49-F238E27FC236}">
                <a16:creationId xmlns:a16="http://schemas.microsoft.com/office/drawing/2014/main" id="{CBC115F4-634E-4471-8DD0-B9E4F3FC5645}"/>
              </a:ext>
            </a:extLst>
          </p:cNvPr>
          <p:cNvSpPr>
            <a:spLocks noGrp="1"/>
          </p:cNvSpPr>
          <p:nvPr>
            <p:ph type="tbl" sz="quarter" idx="15" hasCustomPrompt="1"/>
          </p:nvPr>
        </p:nvSpPr>
        <p:spPr>
          <a:xfrm>
            <a:off x="380999" y="1227827"/>
            <a:ext cx="2542636" cy="1541253"/>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24" name="Table Placeholder 4">
            <a:extLst>
              <a:ext uri="{FF2B5EF4-FFF2-40B4-BE49-F238E27FC236}">
                <a16:creationId xmlns:a16="http://schemas.microsoft.com/office/drawing/2014/main" id="{6AC851EF-8C1B-4F1C-A4A7-EC409DF42971}"/>
              </a:ext>
            </a:extLst>
          </p:cNvPr>
          <p:cNvSpPr>
            <a:spLocks noGrp="1"/>
          </p:cNvSpPr>
          <p:nvPr>
            <p:ph type="tbl" sz="quarter" idx="42" hasCustomPrompt="1"/>
          </p:nvPr>
        </p:nvSpPr>
        <p:spPr>
          <a:xfrm>
            <a:off x="3297447" y="1227826"/>
            <a:ext cx="2542636" cy="1541253"/>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6" name="Table Placeholder 4">
            <a:extLst>
              <a:ext uri="{FF2B5EF4-FFF2-40B4-BE49-F238E27FC236}">
                <a16:creationId xmlns:a16="http://schemas.microsoft.com/office/drawing/2014/main" id="{641159F1-DE9F-4A7F-BC96-FC96AC169174}"/>
              </a:ext>
            </a:extLst>
          </p:cNvPr>
          <p:cNvSpPr>
            <a:spLocks noGrp="1"/>
          </p:cNvSpPr>
          <p:nvPr>
            <p:ph type="tbl" sz="quarter" idx="46" hasCustomPrompt="1"/>
          </p:nvPr>
        </p:nvSpPr>
        <p:spPr>
          <a:xfrm>
            <a:off x="6222520" y="1227826"/>
            <a:ext cx="2542636" cy="1541253"/>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2" name="Title 1">
            <a:extLst>
              <a:ext uri="{FF2B5EF4-FFF2-40B4-BE49-F238E27FC236}">
                <a16:creationId xmlns:a16="http://schemas.microsoft.com/office/drawing/2014/main" id="{106EB8F9-8462-4A60-86BD-8A72F1F0B107}"/>
              </a:ext>
            </a:extLst>
          </p:cNvPr>
          <p:cNvSpPr>
            <a:spLocks noGrp="1"/>
          </p:cNvSpPr>
          <p:nvPr>
            <p:ph type="title"/>
          </p:nvPr>
        </p:nvSpPr>
        <p:spPr>
          <a:xfrm>
            <a:off x="378488" y="502920"/>
            <a:ext cx="4702860" cy="184666"/>
          </a:xfrm>
        </p:spPr>
        <p:txBody>
          <a:bodyPr lIns="0" tIns="0" rIns="0" bIns="0" anchor="t">
            <a:noAutofit/>
          </a:bodyPr>
          <a:lstStyle>
            <a:lvl1pPr>
              <a:defRPr sz="1200" b="1">
                <a:solidFill>
                  <a:schemeClr val="accent2"/>
                </a:solidFill>
              </a:defRPr>
            </a:lvl1pPr>
          </a:lstStyle>
          <a:p>
            <a:r>
              <a:rPr lang="en-US"/>
              <a:t>Click to edit Master title style</a:t>
            </a:r>
          </a:p>
        </p:txBody>
      </p:sp>
      <p:sp>
        <p:nvSpPr>
          <p:cNvPr id="16" name="Table Placeholder 4">
            <a:extLst>
              <a:ext uri="{FF2B5EF4-FFF2-40B4-BE49-F238E27FC236}">
                <a16:creationId xmlns:a16="http://schemas.microsoft.com/office/drawing/2014/main" id="{4FF4B3E0-2AF2-4A82-9641-76B0269FB14E}"/>
              </a:ext>
            </a:extLst>
          </p:cNvPr>
          <p:cNvSpPr>
            <a:spLocks noGrp="1"/>
          </p:cNvSpPr>
          <p:nvPr>
            <p:ph type="tbl" sz="quarter" idx="47" hasCustomPrompt="1"/>
          </p:nvPr>
        </p:nvSpPr>
        <p:spPr>
          <a:xfrm>
            <a:off x="376036" y="2987623"/>
            <a:ext cx="2542636" cy="1541253"/>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17" name="Table Placeholder 4">
            <a:extLst>
              <a:ext uri="{FF2B5EF4-FFF2-40B4-BE49-F238E27FC236}">
                <a16:creationId xmlns:a16="http://schemas.microsoft.com/office/drawing/2014/main" id="{48A4B55E-9F06-4B71-9C2C-135EDA62B404}"/>
              </a:ext>
            </a:extLst>
          </p:cNvPr>
          <p:cNvSpPr>
            <a:spLocks noGrp="1"/>
          </p:cNvSpPr>
          <p:nvPr>
            <p:ph type="tbl" sz="quarter" idx="48" hasCustomPrompt="1"/>
          </p:nvPr>
        </p:nvSpPr>
        <p:spPr>
          <a:xfrm>
            <a:off x="3292484" y="2987622"/>
            <a:ext cx="2542636" cy="1541253"/>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18" name="Table Placeholder 4">
            <a:extLst>
              <a:ext uri="{FF2B5EF4-FFF2-40B4-BE49-F238E27FC236}">
                <a16:creationId xmlns:a16="http://schemas.microsoft.com/office/drawing/2014/main" id="{B7E44DC8-02DD-4620-929D-E15D82AEE29C}"/>
              </a:ext>
            </a:extLst>
          </p:cNvPr>
          <p:cNvSpPr>
            <a:spLocks noGrp="1"/>
          </p:cNvSpPr>
          <p:nvPr>
            <p:ph type="tbl" sz="quarter" idx="49" hasCustomPrompt="1"/>
          </p:nvPr>
        </p:nvSpPr>
        <p:spPr>
          <a:xfrm>
            <a:off x="6217557" y="2987622"/>
            <a:ext cx="2542636" cy="1541253"/>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19" name="Table Placeholder 4">
            <a:extLst>
              <a:ext uri="{FF2B5EF4-FFF2-40B4-BE49-F238E27FC236}">
                <a16:creationId xmlns:a16="http://schemas.microsoft.com/office/drawing/2014/main" id="{58440ED7-4B34-4169-841C-977898FE4907}"/>
              </a:ext>
            </a:extLst>
          </p:cNvPr>
          <p:cNvSpPr>
            <a:spLocks noGrp="1"/>
          </p:cNvSpPr>
          <p:nvPr>
            <p:ph type="tbl" sz="quarter" idx="50" hasCustomPrompt="1"/>
          </p:nvPr>
        </p:nvSpPr>
        <p:spPr>
          <a:xfrm>
            <a:off x="371073" y="4747419"/>
            <a:ext cx="2542636" cy="1541253"/>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20" name="Table Placeholder 4">
            <a:extLst>
              <a:ext uri="{FF2B5EF4-FFF2-40B4-BE49-F238E27FC236}">
                <a16:creationId xmlns:a16="http://schemas.microsoft.com/office/drawing/2014/main" id="{453BA979-5948-4944-8D67-92AC3E09DBA5}"/>
              </a:ext>
            </a:extLst>
          </p:cNvPr>
          <p:cNvSpPr>
            <a:spLocks noGrp="1"/>
          </p:cNvSpPr>
          <p:nvPr>
            <p:ph type="tbl" sz="quarter" idx="51" hasCustomPrompt="1"/>
          </p:nvPr>
        </p:nvSpPr>
        <p:spPr>
          <a:xfrm>
            <a:off x="3287521" y="4747418"/>
            <a:ext cx="2542636" cy="1541253"/>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21" name="Table Placeholder 4">
            <a:extLst>
              <a:ext uri="{FF2B5EF4-FFF2-40B4-BE49-F238E27FC236}">
                <a16:creationId xmlns:a16="http://schemas.microsoft.com/office/drawing/2014/main" id="{D59E5CB8-0787-425F-8AE0-6981AEF48DA2}"/>
              </a:ext>
            </a:extLst>
          </p:cNvPr>
          <p:cNvSpPr>
            <a:spLocks noGrp="1"/>
          </p:cNvSpPr>
          <p:nvPr>
            <p:ph type="tbl" sz="quarter" idx="52" hasCustomPrompt="1"/>
          </p:nvPr>
        </p:nvSpPr>
        <p:spPr>
          <a:xfrm>
            <a:off x="6212594" y="4747418"/>
            <a:ext cx="2542636" cy="1541253"/>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Tree>
    <p:extLst>
      <p:ext uri="{BB962C8B-B14F-4D97-AF65-F5344CB8AC3E}">
        <p14:creationId xmlns:p14="http://schemas.microsoft.com/office/powerpoint/2010/main" val="286102112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Tombstones 7">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8FCB794-EF4F-4F70-A29B-0BC4F0A9C933}"/>
              </a:ext>
            </a:extLst>
          </p:cNvPr>
          <p:cNvSpPr>
            <a:spLocks noGrp="1"/>
          </p:cNvSpPr>
          <p:nvPr>
            <p:ph type="pic" sz="quarter" idx="10" hasCustomPrompt="1"/>
          </p:nvPr>
        </p:nvSpPr>
        <p:spPr>
          <a:xfrm>
            <a:off x="0" y="0"/>
            <a:ext cx="9144000" cy="6858000"/>
          </a:xfrm>
        </p:spPr>
        <p:txBody>
          <a:bodyPr/>
          <a:lstStyle>
            <a:lvl1pPr marL="0" indent="0">
              <a:buFontTx/>
              <a:buNone/>
              <a:defRPr>
                <a:solidFill>
                  <a:schemeClr val="accent6"/>
                </a:solidFill>
              </a:defRPr>
            </a:lvl1pPr>
          </a:lstStyle>
          <a:p>
            <a:r>
              <a:rPr lang="en-US" dirty="0"/>
              <a:t>Picture Placeholder</a:t>
            </a:r>
          </a:p>
        </p:txBody>
      </p:sp>
    </p:spTree>
    <p:extLst>
      <p:ext uri="{BB962C8B-B14F-4D97-AF65-F5344CB8AC3E}">
        <p14:creationId xmlns:p14="http://schemas.microsoft.com/office/powerpoint/2010/main" val="424963926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ombstones 8">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D7571C-7FDB-4C79-B2A1-4E3D60D961F4}"/>
              </a:ext>
            </a:extLst>
          </p:cNvPr>
          <p:cNvSpPr>
            <a:spLocks noGrp="1"/>
          </p:cNvSpPr>
          <p:nvPr>
            <p:ph type="pic" sz="quarter" idx="10" hasCustomPrompt="1"/>
          </p:nvPr>
        </p:nvSpPr>
        <p:spPr>
          <a:xfrm>
            <a:off x="4025641" y="-8626"/>
            <a:ext cx="5111496" cy="6858000"/>
          </a:xfrm>
        </p:spPr>
        <p:txBody>
          <a:bodyPr/>
          <a:lstStyle>
            <a:lvl1pPr marL="0" indent="0" algn="r">
              <a:buFontTx/>
              <a:buNone/>
              <a:defRPr>
                <a:solidFill>
                  <a:srgbClr val="888888"/>
                </a:solidFill>
              </a:defRPr>
            </a:lvl1pPr>
          </a:lstStyle>
          <a:p>
            <a:r>
              <a:rPr lang="en-US" dirty="0"/>
              <a:t>Picture Placeholder</a:t>
            </a:r>
          </a:p>
        </p:txBody>
      </p:sp>
      <p:sp>
        <p:nvSpPr>
          <p:cNvPr id="6" name="Table Placeholder 4">
            <a:extLst>
              <a:ext uri="{FF2B5EF4-FFF2-40B4-BE49-F238E27FC236}">
                <a16:creationId xmlns:a16="http://schemas.microsoft.com/office/drawing/2014/main" id="{67BD6D33-A55D-4E84-9CFA-AB1D107D0BC5}"/>
              </a:ext>
            </a:extLst>
          </p:cNvPr>
          <p:cNvSpPr>
            <a:spLocks noGrp="1"/>
          </p:cNvSpPr>
          <p:nvPr>
            <p:ph type="tbl" sz="quarter" idx="47" hasCustomPrompt="1"/>
          </p:nvPr>
        </p:nvSpPr>
        <p:spPr>
          <a:xfrm>
            <a:off x="290425" y="2218428"/>
            <a:ext cx="2193983" cy="3086816"/>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7" name="Table Placeholder 4">
            <a:extLst>
              <a:ext uri="{FF2B5EF4-FFF2-40B4-BE49-F238E27FC236}">
                <a16:creationId xmlns:a16="http://schemas.microsoft.com/office/drawing/2014/main" id="{FB2294EC-99DF-402C-9AC5-A0E2A86EC074}"/>
              </a:ext>
            </a:extLst>
          </p:cNvPr>
          <p:cNvSpPr>
            <a:spLocks noGrp="1"/>
          </p:cNvSpPr>
          <p:nvPr>
            <p:ph type="tbl" sz="quarter" idx="15" hasCustomPrompt="1"/>
          </p:nvPr>
        </p:nvSpPr>
        <p:spPr>
          <a:xfrm>
            <a:off x="3063094" y="1976888"/>
            <a:ext cx="1238614" cy="1800048"/>
          </a:xfrm>
          <a:prstGeom prst="rect">
            <a:avLst/>
          </a:prstGeom>
        </p:spPr>
        <p:txBody>
          <a:bodyPr>
            <a:normAutofit/>
          </a:bodyPr>
          <a:lstStyle>
            <a:lvl1pPr marL="0" indent="0">
              <a:buFontTx/>
              <a:buNone/>
              <a:defRPr sz="1100" baseline="0">
                <a:latin typeface="Arial" pitchFamily="34" charset="0"/>
                <a:cs typeface="Arial" pitchFamily="34" charset="0"/>
              </a:defRPr>
            </a:lvl1pPr>
          </a:lstStyle>
          <a:p>
            <a:r>
              <a:rPr lang="en-US" dirty="0"/>
              <a:t>Copy and paste Table Here</a:t>
            </a:r>
          </a:p>
        </p:txBody>
      </p:sp>
      <p:sp>
        <p:nvSpPr>
          <p:cNvPr id="8" name="Table Placeholder 4">
            <a:extLst>
              <a:ext uri="{FF2B5EF4-FFF2-40B4-BE49-F238E27FC236}">
                <a16:creationId xmlns:a16="http://schemas.microsoft.com/office/drawing/2014/main" id="{469E1A39-2DFD-4C2F-A167-1A6685D8ECE2}"/>
              </a:ext>
            </a:extLst>
          </p:cNvPr>
          <p:cNvSpPr>
            <a:spLocks noGrp="1"/>
          </p:cNvSpPr>
          <p:nvPr>
            <p:ph type="tbl" sz="quarter" idx="48" hasCustomPrompt="1"/>
          </p:nvPr>
        </p:nvSpPr>
        <p:spPr>
          <a:xfrm>
            <a:off x="4503962" y="1976888"/>
            <a:ext cx="1238614" cy="1800048"/>
          </a:xfrm>
          <a:prstGeom prst="rect">
            <a:avLst/>
          </a:prstGeom>
        </p:spPr>
        <p:txBody>
          <a:bodyPr>
            <a:normAutofit/>
          </a:bodyPr>
          <a:lstStyle>
            <a:lvl1pPr marL="0" indent="0">
              <a:buFontTx/>
              <a:buNone/>
              <a:defRPr sz="1100" baseline="0">
                <a:latin typeface="Arial" pitchFamily="34" charset="0"/>
                <a:cs typeface="Arial" pitchFamily="34" charset="0"/>
              </a:defRPr>
            </a:lvl1pPr>
          </a:lstStyle>
          <a:p>
            <a:r>
              <a:rPr lang="en-US" dirty="0"/>
              <a:t>Copy and paste Table Here</a:t>
            </a:r>
          </a:p>
        </p:txBody>
      </p:sp>
      <p:sp>
        <p:nvSpPr>
          <p:cNvPr id="9" name="Table Placeholder 4">
            <a:extLst>
              <a:ext uri="{FF2B5EF4-FFF2-40B4-BE49-F238E27FC236}">
                <a16:creationId xmlns:a16="http://schemas.microsoft.com/office/drawing/2014/main" id="{819CCD02-E8DF-4E82-A5E3-8B5DFC6D09A6}"/>
              </a:ext>
            </a:extLst>
          </p:cNvPr>
          <p:cNvSpPr>
            <a:spLocks noGrp="1"/>
          </p:cNvSpPr>
          <p:nvPr>
            <p:ph type="tbl" sz="quarter" idx="49" hasCustomPrompt="1"/>
          </p:nvPr>
        </p:nvSpPr>
        <p:spPr>
          <a:xfrm>
            <a:off x="5944830" y="1976888"/>
            <a:ext cx="1238614" cy="1800048"/>
          </a:xfrm>
          <a:prstGeom prst="rect">
            <a:avLst/>
          </a:prstGeom>
        </p:spPr>
        <p:txBody>
          <a:bodyPr>
            <a:normAutofit/>
          </a:bodyPr>
          <a:lstStyle>
            <a:lvl1pPr marL="0" indent="0">
              <a:buFontTx/>
              <a:buNone/>
              <a:defRPr sz="1100" baseline="0">
                <a:latin typeface="Arial" pitchFamily="34" charset="0"/>
                <a:cs typeface="Arial" pitchFamily="34" charset="0"/>
              </a:defRPr>
            </a:lvl1pPr>
          </a:lstStyle>
          <a:p>
            <a:r>
              <a:rPr lang="en-US" dirty="0"/>
              <a:t>Copy and paste Table Here</a:t>
            </a:r>
          </a:p>
        </p:txBody>
      </p:sp>
      <p:sp>
        <p:nvSpPr>
          <p:cNvPr id="10" name="Table Placeholder 4">
            <a:extLst>
              <a:ext uri="{FF2B5EF4-FFF2-40B4-BE49-F238E27FC236}">
                <a16:creationId xmlns:a16="http://schemas.microsoft.com/office/drawing/2014/main" id="{E7B02903-6EAE-4291-BA11-16763378D21B}"/>
              </a:ext>
            </a:extLst>
          </p:cNvPr>
          <p:cNvSpPr>
            <a:spLocks noGrp="1"/>
          </p:cNvSpPr>
          <p:nvPr>
            <p:ph type="tbl" sz="quarter" idx="50" hasCustomPrompt="1"/>
          </p:nvPr>
        </p:nvSpPr>
        <p:spPr>
          <a:xfrm>
            <a:off x="7385698" y="1981203"/>
            <a:ext cx="1238614" cy="1800048"/>
          </a:xfrm>
          <a:prstGeom prst="rect">
            <a:avLst/>
          </a:prstGeom>
        </p:spPr>
        <p:txBody>
          <a:bodyPr>
            <a:normAutofit/>
          </a:bodyPr>
          <a:lstStyle>
            <a:lvl1pPr marL="0" indent="0">
              <a:buFontTx/>
              <a:buNone/>
              <a:defRPr sz="1100" baseline="0">
                <a:latin typeface="Arial" pitchFamily="34" charset="0"/>
                <a:cs typeface="Arial" pitchFamily="34" charset="0"/>
              </a:defRPr>
            </a:lvl1pPr>
          </a:lstStyle>
          <a:p>
            <a:r>
              <a:rPr lang="en-US" dirty="0"/>
              <a:t>Copy and paste Table Here</a:t>
            </a:r>
          </a:p>
        </p:txBody>
      </p:sp>
    </p:spTree>
    <p:extLst>
      <p:ext uri="{BB962C8B-B14F-4D97-AF65-F5344CB8AC3E}">
        <p14:creationId xmlns:p14="http://schemas.microsoft.com/office/powerpoint/2010/main" val="179199617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ombstones 9">
    <p:spTree>
      <p:nvGrpSpPr>
        <p:cNvPr id="1" name=""/>
        <p:cNvGrpSpPr/>
        <p:nvPr/>
      </p:nvGrpSpPr>
      <p:grpSpPr>
        <a:xfrm>
          <a:off x="0" y="0"/>
          <a:ext cx="0" cy="0"/>
          <a:chOff x="0" y="0"/>
          <a:chExt cx="0" cy="0"/>
        </a:xfrm>
      </p:grpSpPr>
      <p:sp>
        <p:nvSpPr>
          <p:cNvPr id="25" name="Text Placeholder 45">
            <a:extLst>
              <a:ext uri="{FF2B5EF4-FFF2-40B4-BE49-F238E27FC236}">
                <a16:creationId xmlns:a16="http://schemas.microsoft.com/office/drawing/2014/main" id="{B4ED80A6-E66D-479F-9972-ADFB874771B2}"/>
              </a:ext>
            </a:extLst>
          </p:cNvPr>
          <p:cNvSpPr>
            <a:spLocks noGrp="1"/>
          </p:cNvSpPr>
          <p:nvPr>
            <p:ph type="body" sz="quarter" idx="25"/>
          </p:nvPr>
        </p:nvSpPr>
        <p:spPr>
          <a:xfrm>
            <a:off x="374759" y="727260"/>
            <a:ext cx="4715215" cy="276999"/>
          </a:xfrm>
        </p:spPr>
        <p:txBody>
          <a:bodyPr lIns="0" tIns="0" rIns="0" bIns="0" anchor="t" anchorCtr="0">
            <a:noAutofit/>
          </a:bodyPr>
          <a:lstStyle>
            <a:lvl1pPr marL="0" indent="0" algn="l">
              <a:buNone/>
              <a:defRPr sz="1800" b="1" spc="200" baseline="0">
                <a:solidFill>
                  <a:srgbClr val="1F4D64"/>
                </a:solidFill>
              </a:defRPr>
            </a:lvl1pPr>
          </a:lstStyle>
          <a:p>
            <a:pPr lvl="0"/>
            <a:endParaRPr lang="en-US" dirty="0"/>
          </a:p>
        </p:txBody>
      </p:sp>
      <p:sp>
        <p:nvSpPr>
          <p:cNvPr id="2" name="Rectangle 1">
            <a:extLst>
              <a:ext uri="{FF2B5EF4-FFF2-40B4-BE49-F238E27FC236}">
                <a16:creationId xmlns:a16="http://schemas.microsoft.com/office/drawing/2014/main" id="{98D55739-935B-4793-88D6-A1148DBFEB6D}"/>
              </a:ext>
            </a:extLst>
          </p:cNvPr>
          <p:cNvSpPr/>
          <p:nvPr userDrawn="1"/>
        </p:nvSpPr>
        <p:spPr>
          <a:xfrm>
            <a:off x="3327124" y="1466062"/>
            <a:ext cx="5435875" cy="4114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7D3C4762-8066-4D8A-94F1-4EBA865BCC12}"/>
              </a:ext>
            </a:extLst>
          </p:cNvPr>
          <p:cNvSpPr>
            <a:spLocks noGrp="1"/>
          </p:cNvSpPr>
          <p:nvPr>
            <p:ph type="pic" sz="quarter" idx="28"/>
          </p:nvPr>
        </p:nvSpPr>
        <p:spPr>
          <a:xfrm>
            <a:off x="391901" y="1466062"/>
            <a:ext cx="2935224" cy="4114800"/>
          </a:xfrm>
        </p:spPr>
        <p:txBody>
          <a:bodyPr/>
          <a:lstStyle>
            <a:lvl1pPr marL="0" indent="0">
              <a:buFontTx/>
              <a:buNone/>
              <a:defRPr>
                <a:solidFill>
                  <a:srgbClr val="888888"/>
                </a:solidFill>
              </a:defRPr>
            </a:lvl1pPr>
          </a:lstStyle>
          <a:p>
            <a:endParaRPr lang="en-US" dirty="0"/>
          </a:p>
        </p:txBody>
      </p:sp>
      <p:sp>
        <p:nvSpPr>
          <p:cNvPr id="6" name="Title 1">
            <a:extLst>
              <a:ext uri="{FF2B5EF4-FFF2-40B4-BE49-F238E27FC236}">
                <a16:creationId xmlns:a16="http://schemas.microsoft.com/office/drawing/2014/main" id="{7CF28AF3-46C9-4260-A366-5F154398C719}"/>
              </a:ext>
            </a:extLst>
          </p:cNvPr>
          <p:cNvSpPr>
            <a:spLocks noGrp="1"/>
          </p:cNvSpPr>
          <p:nvPr>
            <p:ph type="title"/>
          </p:nvPr>
        </p:nvSpPr>
        <p:spPr>
          <a:xfrm>
            <a:off x="376687" y="499653"/>
            <a:ext cx="4713287" cy="184666"/>
          </a:xfrm>
        </p:spPr>
        <p:txBody>
          <a:bodyPr lIns="0" tIns="0" rIns="0" bIns="0" anchor="t">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333710190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ombstones 10">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D55739-935B-4793-88D6-A1148DBFEB6D}"/>
              </a:ext>
            </a:extLst>
          </p:cNvPr>
          <p:cNvSpPr/>
          <p:nvPr userDrawn="1"/>
        </p:nvSpPr>
        <p:spPr>
          <a:xfrm>
            <a:off x="385524" y="1466064"/>
            <a:ext cx="5435875" cy="4114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7D3C4762-8066-4D8A-94F1-4EBA865BCC12}"/>
              </a:ext>
            </a:extLst>
          </p:cNvPr>
          <p:cNvSpPr>
            <a:spLocks noGrp="1"/>
          </p:cNvSpPr>
          <p:nvPr>
            <p:ph type="pic" sz="quarter" idx="28"/>
          </p:nvPr>
        </p:nvSpPr>
        <p:spPr>
          <a:xfrm>
            <a:off x="5826531" y="1466064"/>
            <a:ext cx="2935224" cy="4114800"/>
          </a:xfrm>
        </p:spPr>
        <p:txBody>
          <a:bodyPr/>
          <a:lstStyle>
            <a:lvl1pPr marL="0" indent="0">
              <a:buFontTx/>
              <a:buNone/>
              <a:defRPr>
                <a:solidFill>
                  <a:srgbClr val="888888"/>
                </a:solidFill>
              </a:defRPr>
            </a:lvl1pPr>
          </a:lstStyle>
          <a:p>
            <a:endParaRPr lang="en-US" dirty="0"/>
          </a:p>
        </p:txBody>
      </p:sp>
      <p:sp>
        <p:nvSpPr>
          <p:cNvPr id="6" name="Text Placeholder 45">
            <a:extLst>
              <a:ext uri="{FF2B5EF4-FFF2-40B4-BE49-F238E27FC236}">
                <a16:creationId xmlns:a16="http://schemas.microsoft.com/office/drawing/2014/main" id="{ED1EBC5A-17F9-43CD-891E-07CE7C70CCFA}"/>
              </a:ext>
            </a:extLst>
          </p:cNvPr>
          <p:cNvSpPr>
            <a:spLocks noGrp="1"/>
          </p:cNvSpPr>
          <p:nvPr>
            <p:ph type="body" sz="quarter" idx="25"/>
          </p:nvPr>
        </p:nvSpPr>
        <p:spPr>
          <a:xfrm>
            <a:off x="374759" y="727260"/>
            <a:ext cx="4715215" cy="276999"/>
          </a:xfrm>
        </p:spPr>
        <p:txBody>
          <a:bodyPr lIns="0" tIns="0" rIns="0" bIns="0" anchor="t" anchorCtr="0">
            <a:noAutofit/>
          </a:bodyPr>
          <a:lstStyle>
            <a:lvl1pPr marL="0" indent="0" algn="l">
              <a:buNone/>
              <a:defRPr sz="1800" b="1" spc="200" baseline="0">
                <a:solidFill>
                  <a:srgbClr val="1F4D64"/>
                </a:solidFill>
              </a:defRPr>
            </a:lvl1pPr>
          </a:lstStyle>
          <a:p>
            <a:pPr lvl="0"/>
            <a:endParaRPr lang="en-US" dirty="0"/>
          </a:p>
        </p:txBody>
      </p:sp>
      <p:sp>
        <p:nvSpPr>
          <p:cNvPr id="9" name="Title 1">
            <a:extLst>
              <a:ext uri="{FF2B5EF4-FFF2-40B4-BE49-F238E27FC236}">
                <a16:creationId xmlns:a16="http://schemas.microsoft.com/office/drawing/2014/main" id="{5F8993A6-77A1-4FE1-A76C-DD87AEB7AD44}"/>
              </a:ext>
            </a:extLst>
          </p:cNvPr>
          <p:cNvSpPr>
            <a:spLocks noGrp="1"/>
          </p:cNvSpPr>
          <p:nvPr>
            <p:ph type="title"/>
          </p:nvPr>
        </p:nvSpPr>
        <p:spPr>
          <a:xfrm>
            <a:off x="376687" y="499653"/>
            <a:ext cx="4713287" cy="184666"/>
          </a:xfrm>
        </p:spPr>
        <p:txBody>
          <a:bodyPr lIns="0" tIns="0" rIns="0" bIns="0" anchor="t">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142735716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ombstones 1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CE44D40-697F-49E5-A1EE-AD636C8410AD}"/>
              </a:ext>
            </a:extLst>
          </p:cNvPr>
          <p:cNvSpPr>
            <a:spLocks noGrp="1"/>
          </p:cNvSpPr>
          <p:nvPr>
            <p:ph type="pic" sz="quarter" idx="42" hasCustomPrompt="1"/>
          </p:nvPr>
        </p:nvSpPr>
        <p:spPr>
          <a:xfrm>
            <a:off x="4026500" y="0"/>
            <a:ext cx="5111496" cy="6858000"/>
          </a:xfrm>
        </p:spPr>
        <p:txBody>
          <a:bodyPr/>
          <a:lstStyle>
            <a:lvl1pPr marL="0" indent="0">
              <a:buFontTx/>
              <a:buNone/>
              <a:defRPr>
                <a:solidFill>
                  <a:srgbClr val="888888"/>
                </a:solidFill>
              </a:defRPr>
            </a:lvl1pPr>
          </a:lstStyle>
          <a:p>
            <a:r>
              <a:rPr lang="en-US" dirty="0"/>
              <a:t>Picture Placeholder</a:t>
            </a:r>
          </a:p>
        </p:txBody>
      </p:sp>
      <p:sp>
        <p:nvSpPr>
          <p:cNvPr id="22" name="Table Placeholder 4">
            <a:extLst>
              <a:ext uri="{FF2B5EF4-FFF2-40B4-BE49-F238E27FC236}">
                <a16:creationId xmlns:a16="http://schemas.microsoft.com/office/drawing/2014/main" id="{CBC115F4-634E-4471-8DD0-B9E4F3FC5645}"/>
              </a:ext>
            </a:extLst>
          </p:cNvPr>
          <p:cNvSpPr>
            <a:spLocks noGrp="1"/>
          </p:cNvSpPr>
          <p:nvPr>
            <p:ph type="tbl" sz="quarter" idx="15" hasCustomPrompt="1"/>
          </p:nvPr>
        </p:nvSpPr>
        <p:spPr>
          <a:xfrm>
            <a:off x="389625" y="1735561"/>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24" name="Table Placeholder 4">
            <a:extLst>
              <a:ext uri="{FF2B5EF4-FFF2-40B4-BE49-F238E27FC236}">
                <a16:creationId xmlns:a16="http://schemas.microsoft.com/office/drawing/2014/main" id="{4781E7AD-3D96-41A4-AC68-ACC01D1C42C6}"/>
              </a:ext>
            </a:extLst>
          </p:cNvPr>
          <p:cNvSpPr>
            <a:spLocks noGrp="1"/>
          </p:cNvSpPr>
          <p:nvPr>
            <p:ph type="tbl" sz="quarter" idx="23" hasCustomPrompt="1"/>
          </p:nvPr>
        </p:nvSpPr>
        <p:spPr>
          <a:xfrm>
            <a:off x="389625" y="3277963"/>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3" name="Table Placeholder 4">
            <a:extLst>
              <a:ext uri="{FF2B5EF4-FFF2-40B4-BE49-F238E27FC236}">
                <a16:creationId xmlns:a16="http://schemas.microsoft.com/office/drawing/2014/main" id="{AEA3A6AD-B430-464F-A382-06755E2A40DD}"/>
              </a:ext>
            </a:extLst>
          </p:cNvPr>
          <p:cNvSpPr>
            <a:spLocks noGrp="1"/>
          </p:cNvSpPr>
          <p:nvPr>
            <p:ph type="tbl" sz="quarter" idx="32" hasCustomPrompt="1"/>
          </p:nvPr>
        </p:nvSpPr>
        <p:spPr>
          <a:xfrm>
            <a:off x="2590120" y="1735561"/>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4" name="Table Placeholder 4">
            <a:extLst>
              <a:ext uri="{FF2B5EF4-FFF2-40B4-BE49-F238E27FC236}">
                <a16:creationId xmlns:a16="http://schemas.microsoft.com/office/drawing/2014/main" id="{0A88C3BF-B929-4019-9429-587B1F55BCBB}"/>
              </a:ext>
            </a:extLst>
          </p:cNvPr>
          <p:cNvSpPr>
            <a:spLocks noGrp="1"/>
          </p:cNvSpPr>
          <p:nvPr>
            <p:ph type="tbl" sz="quarter" idx="33" hasCustomPrompt="1"/>
          </p:nvPr>
        </p:nvSpPr>
        <p:spPr>
          <a:xfrm>
            <a:off x="2597980" y="3277963"/>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5" name="Table Placeholder 4">
            <a:extLst>
              <a:ext uri="{FF2B5EF4-FFF2-40B4-BE49-F238E27FC236}">
                <a16:creationId xmlns:a16="http://schemas.microsoft.com/office/drawing/2014/main" id="{8D3CA126-CA5C-4083-8423-B536B6DB9E3A}"/>
              </a:ext>
            </a:extLst>
          </p:cNvPr>
          <p:cNvSpPr>
            <a:spLocks noGrp="1"/>
          </p:cNvSpPr>
          <p:nvPr>
            <p:ph type="tbl" sz="quarter" idx="34" hasCustomPrompt="1"/>
          </p:nvPr>
        </p:nvSpPr>
        <p:spPr>
          <a:xfrm>
            <a:off x="4790615" y="1735561"/>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6" name="Table Placeholder 4">
            <a:extLst>
              <a:ext uri="{FF2B5EF4-FFF2-40B4-BE49-F238E27FC236}">
                <a16:creationId xmlns:a16="http://schemas.microsoft.com/office/drawing/2014/main" id="{CECAB098-FCAF-4BB6-B411-97629646A45C}"/>
              </a:ext>
            </a:extLst>
          </p:cNvPr>
          <p:cNvSpPr>
            <a:spLocks noGrp="1"/>
          </p:cNvSpPr>
          <p:nvPr>
            <p:ph type="tbl" sz="quarter" idx="35" hasCustomPrompt="1"/>
          </p:nvPr>
        </p:nvSpPr>
        <p:spPr>
          <a:xfrm>
            <a:off x="4806335" y="3277963"/>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7" name="Table Placeholder 4">
            <a:extLst>
              <a:ext uri="{FF2B5EF4-FFF2-40B4-BE49-F238E27FC236}">
                <a16:creationId xmlns:a16="http://schemas.microsoft.com/office/drawing/2014/main" id="{6E2FCCB0-7B5E-403C-8E3B-BDEF1677DEB6}"/>
              </a:ext>
            </a:extLst>
          </p:cNvPr>
          <p:cNvSpPr>
            <a:spLocks noGrp="1"/>
          </p:cNvSpPr>
          <p:nvPr>
            <p:ph type="tbl" sz="quarter" idx="36" hasCustomPrompt="1"/>
          </p:nvPr>
        </p:nvSpPr>
        <p:spPr>
          <a:xfrm>
            <a:off x="6991110" y="1735561"/>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8" name="Table Placeholder 4">
            <a:extLst>
              <a:ext uri="{FF2B5EF4-FFF2-40B4-BE49-F238E27FC236}">
                <a16:creationId xmlns:a16="http://schemas.microsoft.com/office/drawing/2014/main" id="{CC7F2862-A9A6-4766-998F-02E6F942D026}"/>
              </a:ext>
            </a:extLst>
          </p:cNvPr>
          <p:cNvSpPr>
            <a:spLocks noGrp="1"/>
          </p:cNvSpPr>
          <p:nvPr>
            <p:ph type="tbl" sz="quarter" idx="37" hasCustomPrompt="1"/>
          </p:nvPr>
        </p:nvSpPr>
        <p:spPr>
          <a:xfrm>
            <a:off x="7014691" y="3277963"/>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0" name="Table Placeholder 4">
            <a:extLst>
              <a:ext uri="{FF2B5EF4-FFF2-40B4-BE49-F238E27FC236}">
                <a16:creationId xmlns:a16="http://schemas.microsoft.com/office/drawing/2014/main" id="{238A57F5-E6BB-48E5-ACEB-3C6D37439040}"/>
              </a:ext>
            </a:extLst>
          </p:cNvPr>
          <p:cNvSpPr>
            <a:spLocks noGrp="1"/>
          </p:cNvSpPr>
          <p:nvPr>
            <p:ph type="tbl" sz="quarter" idx="38" hasCustomPrompt="1"/>
          </p:nvPr>
        </p:nvSpPr>
        <p:spPr>
          <a:xfrm>
            <a:off x="389625" y="4802366"/>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1" name="Table Placeholder 4">
            <a:extLst>
              <a:ext uri="{FF2B5EF4-FFF2-40B4-BE49-F238E27FC236}">
                <a16:creationId xmlns:a16="http://schemas.microsoft.com/office/drawing/2014/main" id="{3D9CDBD2-AA4D-415E-963D-E31CB0272124}"/>
              </a:ext>
            </a:extLst>
          </p:cNvPr>
          <p:cNvSpPr>
            <a:spLocks noGrp="1"/>
          </p:cNvSpPr>
          <p:nvPr>
            <p:ph type="tbl" sz="quarter" idx="39" hasCustomPrompt="1"/>
          </p:nvPr>
        </p:nvSpPr>
        <p:spPr>
          <a:xfrm>
            <a:off x="2597980" y="4802366"/>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2" name="Table Placeholder 4">
            <a:extLst>
              <a:ext uri="{FF2B5EF4-FFF2-40B4-BE49-F238E27FC236}">
                <a16:creationId xmlns:a16="http://schemas.microsoft.com/office/drawing/2014/main" id="{89413753-9500-4110-8252-49B4ECF08103}"/>
              </a:ext>
            </a:extLst>
          </p:cNvPr>
          <p:cNvSpPr>
            <a:spLocks noGrp="1"/>
          </p:cNvSpPr>
          <p:nvPr>
            <p:ph type="tbl" sz="quarter" idx="40" hasCustomPrompt="1"/>
          </p:nvPr>
        </p:nvSpPr>
        <p:spPr>
          <a:xfrm>
            <a:off x="4806335" y="4802366"/>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9" name="Table Placeholder 4">
            <a:extLst>
              <a:ext uri="{FF2B5EF4-FFF2-40B4-BE49-F238E27FC236}">
                <a16:creationId xmlns:a16="http://schemas.microsoft.com/office/drawing/2014/main" id="{DFEE9519-E19A-4CB9-9587-079F3BBBD979}"/>
              </a:ext>
            </a:extLst>
          </p:cNvPr>
          <p:cNvSpPr>
            <a:spLocks noGrp="1"/>
          </p:cNvSpPr>
          <p:nvPr>
            <p:ph type="tbl" sz="quarter" idx="41" hasCustomPrompt="1"/>
          </p:nvPr>
        </p:nvSpPr>
        <p:spPr>
          <a:xfrm>
            <a:off x="7014691" y="4802366"/>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25" name="Text Placeholder 45">
            <a:extLst>
              <a:ext uri="{FF2B5EF4-FFF2-40B4-BE49-F238E27FC236}">
                <a16:creationId xmlns:a16="http://schemas.microsoft.com/office/drawing/2014/main" id="{1C2AE89B-E10A-4A3C-841D-EC25DD2DAB03}"/>
              </a:ext>
            </a:extLst>
          </p:cNvPr>
          <p:cNvSpPr>
            <a:spLocks noGrp="1"/>
          </p:cNvSpPr>
          <p:nvPr>
            <p:ph type="body" sz="quarter" idx="25"/>
          </p:nvPr>
        </p:nvSpPr>
        <p:spPr>
          <a:xfrm>
            <a:off x="374759" y="727260"/>
            <a:ext cx="4715215" cy="276999"/>
          </a:xfrm>
        </p:spPr>
        <p:txBody>
          <a:bodyPr lIns="0" tIns="0" rIns="0" bIns="0" anchor="t" anchorCtr="0">
            <a:noAutofit/>
          </a:bodyPr>
          <a:lstStyle>
            <a:lvl1pPr marL="0" indent="0" algn="l">
              <a:buNone/>
              <a:defRPr sz="1800" b="1" spc="200" baseline="0">
                <a:solidFill>
                  <a:schemeClr val="accent1"/>
                </a:solidFill>
              </a:defRPr>
            </a:lvl1pPr>
          </a:lstStyle>
          <a:p>
            <a:pPr lvl="0"/>
            <a:endParaRPr lang="en-US" dirty="0"/>
          </a:p>
        </p:txBody>
      </p:sp>
      <p:sp>
        <p:nvSpPr>
          <p:cNvPr id="26" name="Title 1">
            <a:extLst>
              <a:ext uri="{FF2B5EF4-FFF2-40B4-BE49-F238E27FC236}">
                <a16:creationId xmlns:a16="http://schemas.microsoft.com/office/drawing/2014/main" id="{0B000762-284B-46A0-95DC-4F5E59ED2B32}"/>
              </a:ext>
            </a:extLst>
          </p:cNvPr>
          <p:cNvSpPr>
            <a:spLocks noGrp="1"/>
          </p:cNvSpPr>
          <p:nvPr>
            <p:ph type="title"/>
          </p:nvPr>
        </p:nvSpPr>
        <p:spPr>
          <a:xfrm>
            <a:off x="376687" y="499653"/>
            <a:ext cx="4713287" cy="184666"/>
          </a:xfrm>
        </p:spPr>
        <p:txBody>
          <a:bodyPr lIns="0" tIns="0" rIns="0" bIns="0" anchor="t">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62813427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ombstones 1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C6B088-5323-4BCF-A05A-0A4D9D88F0BF}"/>
              </a:ext>
            </a:extLst>
          </p:cNvPr>
          <p:cNvSpPr/>
          <p:nvPr userDrawn="1"/>
        </p:nvSpPr>
        <p:spPr>
          <a:xfrm>
            <a:off x="6133381" y="0"/>
            <a:ext cx="300837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24B2CA3-E54D-466C-88A8-8C03BF3D69EB}"/>
              </a:ext>
            </a:extLst>
          </p:cNvPr>
          <p:cNvSpPr/>
          <p:nvPr userDrawn="1"/>
        </p:nvSpPr>
        <p:spPr>
          <a:xfrm>
            <a:off x="8653024" y="6502738"/>
            <a:ext cx="290464" cy="200055"/>
          </a:xfrm>
          <a:prstGeom prst="rect">
            <a:avLst/>
          </a:prstGeom>
        </p:spPr>
        <p:txBody>
          <a:bodyPr wrap="none">
            <a:spAutoFit/>
          </a:bodyPr>
          <a:lstStyle/>
          <a:p>
            <a:fld id="{684A41F7-8966-4ED9-BA1F-8EBC30B2B5A8}" type="slidenum">
              <a:rPr lang="en-GB" sz="700">
                <a:solidFill>
                  <a:schemeClr val="bg1"/>
                </a:solidFill>
              </a:rPr>
              <a:pPr/>
              <a:t>‹#›</a:t>
            </a:fld>
            <a:endParaRPr lang="en-US" sz="700">
              <a:solidFill>
                <a:schemeClr val="bg1"/>
              </a:solidFill>
            </a:endParaRPr>
          </a:p>
        </p:txBody>
      </p:sp>
      <p:sp>
        <p:nvSpPr>
          <p:cNvPr id="21" name="Rectangle 20">
            <a:extLst>
              <a:ext uri="{FF2B5EF4-FFF2-40B4-BE49-F238E27FC236}">
                <a16:creationId xmlns:a16="http://schemas.microsoft.com/office/drawing/2014/main" id="{B53DCEF8-C666-4ED9-A5EB-67B2413927BA}"/>
              </a:ext>
            </a:extLst>
          </p:cNvPr>
          <p:cNvSpPr/>
          <p:nvPr userDrawn="1"/>
        </p:nvSpPr>
        <p:spPr>
          <a:xfrm>
            <a:off x="8650150" y="6499865"/>
            <a:ext cx="290464" cy="200055"/>
          </a:xfrm>
          <a:prstGeom prst="rect">
            <a:avLst/>
          </a:prstGeom>
        </p:spPr>
        <p:txBody>
          <a:bodyPr wrap="none">
            <a:spAutoFit/>
          </a:bodyPr>
          <a:lstStyle/>
          <a:p>
            <a:fld id="{684A41F7-8966-4ED9-BA1F-8EBC30B2B5A8}" type="slidenum">
              <a:rPr lang="en-GB" sz="700">
                <a:solidFill>
                  <a:srgbClr val="1F4D64"/>
                </a:solidFill>
              </a:rPr>
              <a:pPr/>
              <a:t>‹#›</a:t>
            </a:fld>
            <a:endParaRPr lang="en-US" sz="700" dirty="0">
              <a:solidFill>
                <a:srgbClr val="1F4D64"/>
              </a:solidFill>
            </a:endParaRPr>
          </a:p>
        </p:txBody>
      </p:sp>
      <p:sp>
        <p:nvSpPr>
          <p:cNvPr id="22" name="Table Placeholder 4">
            <a:extLst>
              <a:ext uri="{FF2B5EF4-FFF2-40B4-BE49-F238E27FC236}">
                <a16:creationId xmlns:a16="http://schemas.microsoft.com/office/drawing/2014/main" id="{CBC115F4-634E-4471-8DD0-B9E4F3FC5645}"/>
              </a:ext>
            </a:extLst>
          </p:cNvPr>
          <p:cNvSpPr>
            <a:spLocks noGrp="1"/>
          </p:cNvSpPr>
          <p:nvPr>
            <p:ph type="tbl" sz="quarter" idx="15" hasCustomPrompt="1"/>
          </p:nvPr>
        </p:nvSpPr>
        <p:spPr>
          <a:xfrm>
            <a:off x="380999" y="1227826"/>
            <a:ext cx="1690777" cy="1293419"/>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23" name="Text Placeholder 35">
            <a:extLst>
              <a:ext uri="{FF2B5EF4-FFF2-40B4-BE49-F238E27FC236}">
                <a16:creationId xmlns:a16="http://schemas.microsoft.com/office/drawing/2014/main" id="{A23903BF-4DBA-4E02-8211-E82D106E6905}"/>
              </a:ext>
            </a:extLst>
          </p:cNvPr>
          <p:cNvSpPr>
            <a:spLocks noGrp="1"/>
          </p:cNvSpPr>
          <p:nvPr>
            <p:ph type="body" sz="quarter" idx="16"/>
          </p:nvPr>
        </p:nvSpPr>
        <p:spPr>
          <a:xfrm>
            <a:off x="6591188" y="1781411"/>
            <a:ext cx="1943780" cy="585579"/>
          </a:xfrm>
        </p:spPr>
        <p:txBody>
          <a:bodyPr lIns="0" anchor="b">
            <a:normAutofit/>
          </a:bodyPr>
          <a:lstStyle>
            <a:lvl1pPr marL="0" indent="0" algn="l">
              <a:spcBef>
                <a:spcPts val="0"/>
              </a:spcBef>
              <a:buNone/>
              <a:defRPr sz="1200" b="1" spc="0" baseline="0">
                <a:solidFill>
                  <a:schemeClr val="accent2"/>
                </a:solidFill>
              </a:defRPr>
            </a:lvl1pPr>
          </a:lstStyle>
          <a:p>
            <a:pPr lvl="0"/>
            <a:endParaRPr lang="en-US" dirty="0"/>
          </a:p>
        </p:txBody>
      </p:sp>
      <p:sp>
        <p:nvSpPr>
          <p:cNvPr id="26" name="Text Placeholder 27">
            <a:extLst>
              <a:ext uri="{FF2B5EF4-FFF2-40B4-BE49-F238E27FC236}">
                <a16:creationId xmlns:a16="http://schemas.microsoft.com/office/drawing/2014/main" id="{54242553-EBB0-4D07-859A-C1235AF7C026}"/>
              </a:ext>
            </a:extLst>
          </p:cNvPr>
          <p:cNvSpPr>
            <a:spLocks noGrp="1"/>
          </p:cNvSpPr>
          <p:nvPr>
            <p:ph type="body" sz="quarter" idx="17"/>
          </p:nvPr>
        </p:nvSpPr>
        <p:spPr>
          <a:xfrm>
            <a:off x="6590582" y="2384029"/>
            <a:ext cx="1944412" cy="542564"/>
          </a:xfrm>
        </p:spPr>
        <p:txBody>
          <a:bodyPr lIns="0" rIns="0">
            <a:normAutofit/>
          </a:bodyPr>
          <a:lstStyle>
            <a:lvl1pPr marL="0" indent="0" algn="l">
              <a:spcBef>
                <a:spcPts val="933"/>
              </a:spcBef>
              <a:buNone/>
              <a:defRPr sz="1000" spc="0" baseline="0">
                <a:solidFill>
                  <a:schemeClr val="bg1"/>
                </a:solidFill>
              </a:defRPr>
            </a:lvl1pPr>
          </a:lstStyle>
          <a:p>
            <a:pPr lvl="0"/>
            <a:endParaRPr lang="en-US" dirty="0"/>
          </a:p>
        </p:txBody>
      </p:sp>
      <p:sp>
        <p:nvSpPr>
          <p:cNvPr id="27" name="Text Placeholder 35">
            <a:extLst>
              <a:ext uri="{FF2B5EF4-FFF2-40B4-BE49-F238E27FC236}">
                <a16:creationId xmlns:a16="http://schemas.microsoft.com/office/drawing/2014/main" id="{819FF331-65B0-46E5-ADDA-2E14B3945CFB}"/>
              </a:ext>
            </a:extLst>
          </p:cNvPr>
          <p:cNvSpPr>
            <a:spLocks noGrp="1"/>
          </p:cNvSpPr>
          <p:nvPr>
            <p:ph type="body" sz="quarter" idx="34"/>
          </p:nvPr>
        </p:nvSpPr>
        <p:spPr>
          <a:xfrm>
            <a:off x="6590620" y="3689765"/>
            <a:ext cx="1943780" cy="585579"/>
          </a:xfrm>
        </p:spPr>
        <p:txBody>
          <a:bodyPr lIns="0" anchor="b">
            <a:normAutofit/>
          </a:bodyPr>
          <a:lstStyle>
            <a:lvl1pPr marL="0" indent="0" algn="l">
              <a:buNone/>
              <a:defRPr lang="en-US" sz="1200" b="1" kern="1200" spc="0" baseline="0" dirty="0">
                <a:solidFill>
                  <a:schemeClr val="accent2"/>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endParaRPr lang="en-US" dirty="0"/>
          </a:p>
        </p:txBody>
      </p:sp>
      <p:sp>
        <p:nvSpPr>
          <p:cNvPr id="28" name="Text Placeholder 27">
            <a:extLst>
              <a:ext uri="{FF2B5EF4-FFF2-40B4-BE49-F238E27FC236}">
                <a16:creationId xmlns:a16="http://schemas.microsoft.com/office/drawing/2014/main" id="{BC90A453-3A99-4086-8EB3-4B93175BB21B}"/>
              </a:ext>
            </a:extLst>
          </p:cNvPr>
          <p:cNvSpPr>
            <a:spLocks noGrp="1"/>
          </p:cNvSpPr>
          <p:nvPr>
            <p:ph type="body" sz="quarter" idx="35"/>
          </p:nvPr>
        </p:nvSpPr>
        <p:spPr>
          <a:xfrm>
            <a:off x="6590014" y="4283758"/>
            <a:ext cx="1944412" cy="542564"/>
          </a:xfrm>
        </p:spPr>
        <p:txBody>
          <a:bodyPr lIns="0" rIns="0">
            <a:normAutofit/>
          </a:bodyPr>
          <a:lstStyle>
            <a:lvl1pPr marL="0" indent="0" algn="l">
              <a:spcBef>
                <a:spcPts val="933"/>
              </a:spcBef>
              <a:buNone/>
              <a:defRPr sz="1000" spc="0" baseline="0">
                <a:solidFill>
                  <a:schemeClr val="bg1"/>
                </a:solidFill>
              </a:defRPr>
            </a:lvl1pPr>
          </a:lstStyle>
          <a:p>
            <a:pPr lvl="0"/>
            <a:endParaRPr lang="en-US" dirty="0"/>
          </a:p>
        </p:txBody>
      </p:sp>
      <p:sp>
        <p:nvSpPr>
          <p:cNvPr id="32" name="Table Placeholder 4">
            <a:extLst>
              <a:ext uri="{FF2B5EF4-FFF2-40B4-BE49-F238E27FC236}">
                <a16:creationId xmlns:a16="http://schemas.microsoft.com/office/drawing/2014/main" id="{4104363E-B11D-473E-A528-38B42D7F68F0}"/>
              </a:ext>
            </a:extLst>
          </p:cNvPr>
          <p:cNvSpPr>
            <a:spLocks noGrp="1"/>
          </p:cNvSpPr>
          <p:nvPr>
            <p:ph type="tbl" sz="quarter" idx="36" hasCustomPrompt="1"/>
          </p:nvPr>
        </p:nvSpPr>
        <p:spPr>
          <a:xfrm>
            <a:off x="2260841" y="1227826"/>
            <a:ext cx="1690777" cy="1293419"/>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43" name="Rectangle 42">
            <a:extLst>
              <a:ext uri="{FF2B5EF4-FFF2-40B4-BE49-F238E27FC236}">
                <a16:creationId xmlns:a16="http://schemas.microsoft.com/office/drawing/2014/main" id="{B768D730-C1CF-4980-97A1-52A94827035C}"/>
              </a:ext>
            </a:extLst>
          </p:cNvPr>
          <p:cNvSpPr/>
          <p:nvPr userDrawn="1"/>
        </p:nvSpPr>
        <p:spPr>
          <a:xfrm>
            <a:off x="8650224" y="6501384"/>
            <a:ext cx="295274" cy="200055"/>
          </a:xfrm>
          <a:prstGeom prst="rect">
            <a:avLst/>
          </a:prstGeom>
        </p:spPr>
        <p:txBody>
          <a:bodyPr wrap="none">
            <a:spAutoFit/>
          </a:bodyPr>
          <a:lstStyle/>
          <a:p>
            <a:fld id="{684A41F7-8966-4ED9-BA1F-8EBC30B2B5A8}" type="slidenum">
              <a:rPr lang="en-GB" sz="700">
                <a:solidFill>
                  <a:schemeClr val="bg1"/>
                </a:solidFill>
              </a:rPr>
              <a:pPr/>
              <a:t>‹#›</a:t>
            </a:fld>
            <a:endParaRPr lang="en-US" sz="700" dirty="0">
              <a:solidFill>
                <a:schemeClr val="bg1"/>
              </a:solidFill>
            </a:endParaRPr>
          </a:p>
        </p:txBody>
      </p:sp>
      <p:sp>
        <p:nvSpPr>
          <p:cNvPr id="24" name="Table Placeholder 4">
            <a:extLst>
              <a:ext uri="{FF2B5EF4-FFF2-40B4-BE49-F238E27FC236}">
                <a16:creationId xmlns:a16="http://schemas.microsoft.com/office/drawing/2014/main" id="{330B3B3A-E21B-4583-9AFC-61FF32A1398E}"/>
              </a:ext>
            </a:extLst>
          </p:cNvPr>
          <p:cNvSpPr>
            <a:spLocks noGrp="1"/>
          </p:cNvSpPr>
          <p:nvPr>
            <p:ph type="tbl" sz="quarter" idx="42" hasCustomPrompt="1"/>
          </p:nvPr>
        </p:nvSpPr>
        <p:spPr>
          <a:xfrm>
            <a:off x="4140682" y="1227826"/>
            <a:ext cx="1690777" cy="1293419"/>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29" name="Table Placeholder 4">
            <a:extLst>
              <a:ext uri="{FF2B5EF4-FFF2-40B4-BE49-F238E27FC236}">
                <a16:creationId xmlns:a16="http://schemas.microsoft.com/office/drawing/2014/main" id="{6B6D12F6-6024-485D-93E0-4FD6759A3C6F}"/>
              </a:ext>
            </a:extLst>
          </p:cNvPr>
          <p:cNvSpPr>
            <a:spLocks noGrp="1"/>
          </p:cNvSpPr>
          <p:nvPr>
            <p:ph type="tbl" sz="quarter" idx="43" hasCustomPrompt="1"/>
          </p:nvPr>
        </p:nvSpPr>
        <p:spPr>
          <a:xfrm>
            <a:off x="381000" y="2910211"/>
            <a:ext cx="1690777" cy="1293419"/>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3" name="Table Placeholder 4">
            <a:extLst>
              <a:ext uri="{FF2B5EF4-FFF2-40B4-BE49-F238E27FC236}">
                <a16:creationId xmlns:a16="http://schemas.microsoft.com/office/drawing/2014/main" id="{BF2F445C-51A1-4CC1-9A4C-E6AAEB1D2069}"/>
              </a:ext>
            </a:extLst>
          </p:cNvPr>
          <p:cNvSpPr>
            <a:spLocks noGrp="1"/>
          </p:cNvSpPr>
          <p:nvPr>
            <p:ph type="tbl" sz="quarter" idx="44" hasCustomPrompt="1"/>
          </p:nvPr>
        </p:nvSpPr>
        <p:spPr>
          <a:xfrm>
            <a:off x="2260842" y="2910211"/>
            <a:ext cx="1690777" cy="1293419"/>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4" name="Table Placeholder 4">
            <a:extLst>
              <a:ext uri="{FF2B5EF4-FFF2-40B4-BE49-F238E27FC236}">
                <a16:creationId xmlns:a16="http://schemas.microsoft.com/office/drawing/2014/main" id="{973EABB8-42F1-45FD-9DCB-D32481DC5F57}"/>
              </a:ext>
            </a:extLst>
          </p:cNvPr>
          <p:cNvSpPr>
            <a:spLocks noGrp="1"/>
          </p:cNvSpPr>
          <p:nvPr>
            <p:ph type="tbl" sz="quarter" idx="45" hasCustomPrompt="1"/>
          </p:nvPr>
        </p:nvSpPr>
        <p:spPr>
          <a:xfrm>
            <a:off x="4140683" y="2910211"/>
            <a:ext cx="1690777" cy="1293419"/>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5" name="Table Placeholder 4">
            <a:extLst>
              <a:ext uri="{FF2B5EF4-FFF2-40B4-BE49-F238E27FC236}">
                <a16:creationId xmlns:a16="http://schemas.microsoft.com/office/drawing/2014/main" id="{D1E3E9A9-68E0-4D86-8D0F-0B948B8325CE}"/>
              </a:ext>
            </a:extLst>
          </p:cNvPr>
          <p:cNvSpPr>
            <a:spLocks noGrp="1"/>
          </p:cNvSpPr>
          <p:nvPr>
            <p:ph type="tbl" sz="quarter" idx="46" hasCustomPrompt="1"/>
          </p:nvPr>
        </p:nvSpPr>
        <p:spPr>
          <a:xfrm>
            <a:off x="381001" y="4592596"/>
            <a:ext cx="1690777" cy="1293419"/>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6" name="Table Placeholder 4">
            <a:extLst>
              <a:ext uri="{FF2B5EF4-FFF2-40B4-BE49-F238E27FC236}">
                <a16:creationId xmlns:a16="http://schemas.microsoft.com/office/drawing/2014/main" id="{6FDF218A-4306-406A-A311-237C17F28DDE}"/>
              </a:ext>
            </a:extLst>
          </p:cNvPr>
          <p:cNvSpPr>
            <a:spLocks noGrp="1"/>
          </p:cNvSpPr>
          <p:nvPr>
            <p:ph type="tbl" sz="quarter" idx="47" hasCustomPrompt="1"/>
          </p:nvPr>
        </p:nvSpPr>
        <p:spPr>
          <a:xfrm>
            <a:off x="2260843" y="4592596"/>
            <a:ext cx="1690777" cy="1293419"/>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7" name="Table Placeholder 4">
            <a:extLst>
              <a:ext uri="{FF2B5EF4-FFF2-40B4-BE49-F238E27FC236}">
                <a16:creationId xmlns:a16="http://schemas.microsoft.com/office/drawing/2014/main" id="{828F69CF-669E-40D1-B137-69E8E463CFD5}"/>
              </a:ext>
            </a:extLst>
          </p:cNvPr>
          <p:cNvSpPr>
            <a:spLocks noGrp="1"/>
          </p:cNvSpPr>
          <p:nvPr>
            <p:ph type="tbl" sz="quarter" idx="48" hasCustomPrompt="1"/>
          </p:nvPr>
        </p:nvSpPr>
        <p:spPr>
          <a:xfrm>
            <a:off x="4140684" y="4592596"/>
            <a:ext cx="1690777" cy="1293419"/>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9" name="Text Placeholder 45">
            <a:extLst>
              <a:ext uri="{FF2B5EF4-FFF2-40B4-BE49-F238E27FC236}">
                <a16:creationId xmlns:a16="http://schemas.microsoft.com/office/drawing/2014/main" id="{58669DCD-D00D-48E7-A97E-B6EA8C317226}"/>
              </a:ext>
            </a:extLst>
          </p:cNvPr>
          <p:cNvSpPr>
            <a:spLocks noGrp="1"/>
          </p:cNvSpPr>
          <p:nvPr>
            <p:ph type="body" sz="quarter" idx="25"/>
          </p:nvPr>
        </p:nvSpPr>
        <p:spPr>
          <a:xfrm>
            <a:off x="374759" y="727260"/>
            <a:ext cx="4715215" cy="276999"/>
          </a:xfrm>
        </p:spPr>
        <p:txBody>
          <a:bodyPr lIns="0" tIns="0" rIns="0" bIns="0" anchor="t" anchorCtr="0">
            <a:noAutofit/>
          </a:bodyPr>
          <a:lstStyle>
            <a:lvl1pPr marL="0" indent="0" algn="l">
              <a:buNone/>
              <a:defRPr sz="1800" b="1" spc="200" baseline="0">
                <a:solidFill>
                  <a:schemeClr val="accent1"/>
                </a:solidFill>
              </a:defRPr>
            </a:lvl1pPr>
          </a:lstStyle>
          <a:p>
            <a:pPr lvl="0"/>
            <a:endParaRPr lang="en-US" dirty="0"/>
          </a:p>
        </p:txBody>
      </p:sp>
      <p:sp>
        <p:nvSpPr>
          <p:cNvPr id="40" name="Title 1">
            <a:extLst>
              <a:ext uri="{FF2B5EF4-FFF2-40B4-BE49-F238E27FC236}">
                <a16:creationId xmlns:a16="http://schemas.microsoft.com/office/drawing/2014/main" id="{FA635116-D4B1-4291-A4C2-C06971212BB9}"/>
              </a:ext>
            </a:extLst>
          </p:cNvPr>
          <p:cNvSpPr>
            <a:spLocks noGrp="1"/>
          </p:cNvSpPr>
          <p:nvPr>
            <p:ph type="title"/>
          </p:nvPr>
        </p:nvSpPr>
        <p:spPr>
          <a:xfrm>
            <a:off x="376687" y="499653"/>
            <a:ext cx="4713287" cy="184666"/>
          </a:xfrm>
        </p:spPr>
        <p:txBody>
          <a:bodyPr lIns="0" tIns="0" rIns="0" bIns="0" anchor="t">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352768201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ombstones 13">
    <p:spTree>
      <p:nvGrpSpPr>
        <p:cNvPr id="1" name=""/>
        <p:cNvGrpSpPr/>
        <p:nvPr/>
      </p:nvGrpSpPr>
      <p:grpSpPr>
        <a:xfrm>
          <a:off x="0" y="0"/>
          <a:ext cx="0" cy="0"/>
          <a:chOff x="0" y="0"/>
          <a:chExt cx="0" cy="0"/>
        </a:xfrm>
      </p:grpSpPr>
      <p:sp>
        <p:nvSpPr>
          <p:cNvPr id="22" name="Table Placeholder 4">
            <a:extLst>
              <a:ext uri="{FF2B5EF4-FFF2-40B4-BE49-F238E27FC236}">
                <a16:creationId xmlns:a16="http://schemas.microsoft.com/office/drawing/2014/main" id="{CBC115F4-634E-4471-8DD0-B9E4F3FC5645}"/>
              </a:ext>
            </a:extLst>
          </p:cNvPr>
          <p:cNvSpPr>
            <a:spLocks noGrp="1"/>
          </p:cNvSpPr>
          <p:nvPr>
            <p:ph type="tbl" sz="quarter" idx="15" hasCustomPrompt="1"/>
          </p:nvPr>
        </p:nvSpPr>
        <p:spPr>
          <a:xfrm>
            <a:off x="385316" y="1433634"/>
            <a:ext cx="1752987" cy="1554480"/>
          </a:xfrm>
          <a:prstGeom prst="rect">
            <a:avLst/>
          </a:prstGeom>
        </p:spPr>
        <p:txBody>
          <a:bodyPr lIns="0"/>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3" name="Table Placeholder 4">
            <a:extLst>
              <a:ext uri="{FF2B5EF4-FFF2-40B4-BE49-F238E27FC236}">
                <a16:creationId xmlns:a16="http://schemas.microsoft.com/office/drawing/2014/main" id="{AEA3A6AD-B430-464F-A382-06755E2A40DD}"/>
              </a:ext>
            </a:extLst>
          </p:cNvPr>
          <p:cNvSpPr>
            <a:spLocks noGrp="1"/>
          </p:cNvSpPr>
          <p:nvPr>
            <p:ph type="tbl" sz="quarter" idx="32" hasCustomPrompt="1"/>
          </p:nvPr>
        </p:nvSpPr>
        <p:spPr>
          <a:xfrm>
            <a:off x="2518237" y="1430760"/>
            <a:ext cx="1752987" cy="1554480"/>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5" name="Table Placeholder 4">
            <a:extLst>
              <a:ext uri="{FF2B5EF4-FFF2-40B4-BE49-F238E27FC236}">
                <a16:creationId xmlns:a16="http://schemas.microsoft.com/office/drawing/2014/main" id="{8D3CA126-CA5C-4083-8423-B536B6DB9E3A}"/>
              </a:ext>
            </a:extLst>
          </p:cNvPr>
          <p:cNvSpPr>
            <a:spLocks noGrp="1"/>
          </p:cNvSpPr>
          <p:nvPr>
            <p:ph type="tbl" sz="quarter" idx="34" hasCustomPrompt="1"/>
          </p:nvPr>
        </p:nvSpPr>
        <p:spPr>
          <a:xfrm>
            <a:off x="4646845" y="1427886"/>
            <a:ext cx="1752987" cy="1554480"/>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7" name="Table Placeholder 4">
            <a:extLst>
              <a:ext uri="{FF2B5EF4-FFF2-40B4-BE49-F238E27FC236}">
                <a16:creationId xmlns:a16="http://schemas.microsoft.com/office/drawing/2014/main" id="{6E2FCCB0-7B5E-403C-8E3B-BDEF1677DEB6}"/>
              </a:ext>
            </a:extLst>
          </p:cNvPr>
          <p:cNvSpPr>
            <a:spLocks noGrp="1"/>
          </p:cNvSpPr>
          <p:nvPr>
            <p:ph type="tbl" sz="quarter" idx="36" hasCustomPrompt="1"/>
          </p:nvPr>
        </p:nvSpPr>
        <p:spPr>
          <a:xfrm>
            <a:off x="6775454" y="1425012"/>
            <a:ext cx="1752987" cy="1554480"/>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16" name="Table Placeholder 4">
            <a:extLst>
              <a:ext uri="{FF2B5EF4-FFF2-40B4-BE49-F238E27FC236}">
                <a16:creationId xmlns:a16="http://schemas.microsoft.com/office/drawing/2014/main" id="{651DF4D4-9D15-4C57-B577-D67548A2F559}"/>
              </a:ext>
            </a:extLst>
          </p:cNvPr>
          <p:cNvSpPr>
            <a:spLocks noGrp="1"/>
          </p:cNvSpPr>
          <p:nvPr>
            <p:ph type="tbl" sz="quarter" idx="37" hasCustomPrompt="1"/>
          </p:nvPr>
        </p:nvSpPr>
        <p:spPr>
          <a:xfrm>
            <a:off x="2518237" y="3451993"/>
            <a:ext cx="1752987" cy="1554480"/>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17" name="Table Placeholder 4">
            <a:extLst>
              <a:ext uri="{FF2B5EF4-FFF2-40B4-BE49-F238E27FC236}">
                <a16:creationId xmlns:a16="http://schemas.microsoft.com/office/drawing/2014/main" id="{C6275BD4-442B-4364-99BA-2167D3F69BBD}"/>
              </a:ext>
            </a:extLst>
          </p:cNvPr>
          <p:cNvSpPr>
            <a:spLocks noGrp="1"/>
          </p:cNvSpPr>
          <p:nvPr>
            <p:ph type="tbl" sz="quarter" idx="38" hasCustomPrompt="1"/>
          </p:nvPr>
        </p:nvSpPr>
        <p:spPr>
          <a:xfrm>
            <a:off x="4646845" y="3451993"/>
            <a:ext cx="1752987" cy="1554480"/>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15" name="Text Placeholder 45">
            <a:extLst>
              <a:ext uri="{FF2B5EF4-FFF2-40B4-BE49-F238E27FC236}">
                <a16:creationId xmlns:a16="http://schemas.microsoft.com/office/drawing/2014/main" id="{2723DCDB-F400-45AD-8943-AFE5E41E6CCC}"/>
              </a:ext>
            </a:extLst>
          </p:cNvPr>
          <p:cNvSpPr>
            <a:spLocks noGrp="1"/>
          </p:cNvSpPr>
          <p:nvPr>
            <p:ph type="body" sz="quarter" idx="25"/>
          </p:nvPr>
        </p:nvSpPr>
        <p:spPr>
          <a:xfrm>
            <a:off x="374759" y="727260"/>
            <a:ext cx="4715215" cy="276999"/>
          </a:xfrm>
        </p:spPr>
        <p:txBody>
          <a:bodyPr lIns="0" tIns="0" rIns="0" bIns="0" anchor="t" anchorCtr="0">
            <a:noAutofit/>
          </a:bodyPr>
          <a:lstStyle>
            <a:lvl1pPr marL="0" indent="0" algn="l">
              <a:buNone/>
              <a:defRPr sz="1800" b="1" spc="200" baseline="0">
                <a:solidFill>
                  <a:schemeClr val="accent1"/>
                </a:solidFill>
              </a:defRPr>
            </a:lvl1pPr>
          </a:lstStyle>
          <a:p>
            <a:pPr lvl="0"/>
            <a:endParaRPr lang="en-US" dirty="0"/>
          </a:p>
        </p:txBody>
      </p:sp>
      <p:sp>
        <p:nvSpPr>
          <p:cNvPr id="18" name="Title 1">
            <a:extLst>
              <a:ext uri="{FF2B5EF4-FFF2-40B4-BE49-F238E27FC236}">
                <a16:creationId xmlns:a16="http://schemas.microsoft.com/office/drawing/2014/main" id="{FB352808-A1F0-425D-AF68-D5BF165CB19F}"/>
              </a:ext>
            </a:extLst>
          </p:cNvPr>
          <p:cNvSpPr>
            <a:spLocks noGrp="1"/>
          </p:cNvSpPr>
          <p:nvPr>
            <p:ph type="title"/>
          </p:nvPr>
        </p:nvSpPr>
        <p:spPr>
          <a:xfrm>
            <a:off x="376687" y="499653"/>
            <a:ext cx="4713287" cy="184666"/>
          </a:xfrm>
        </p:spPr>
        <p:txBody>
          <a:bodyPr lIns="0" tIns="0" rIns="0" bIns="0" anchor="t">
            <a:noAutofit/>
          </a:bodyPr>
          <a:lstStyle>
            <a:lvl1pPr>
              <a:defRPr sz="1200" b="1">
                <a:solidFill>
                  <a:schemeClr val="accent2"/>
                </a:solidFill>
              </a:defRPr>
            </a:lvl1pPr>
          </a:lstStyle>
          <a:p>
            <a:r>
              <a:rPr lang="en-US"/>
              <a:t>Click to edit Master title style</a:t>
            </a:r>
          </a:p>
        </p:txBody>
      </p:sp>
      <p:sp>
        <p:nvSpPr>
          <p:cNvPr id="11" name="Table Placeholder 4">
            <a:extLst>
              <a:ext uri="{FF2B5EF4-FFF2-40B4-BE49-F238E27FC236}">
                <a16:creationId xmlns:a16="http://schemas.microsoft.com/office/drawing/2014/main" id="{6F8CB705-B1B4-4AB5-A721-9726BD20DBC8}"/>
              </a:ext>
            </a:extLst>
          </p:cNvPr>
          <p:cNvSpPr>
            <a:spLocks noGrp="1"/>
          </p:cNvSpPr>
          <p:nvPr>
            <p:ph type="tbl" sz="quarter" idx="40" hasCustomPrompt="1"/>
          </p:nvPr>
        </p:nvSpPr>
        <p:spPr>
          <a:xfrm>
            <a:off x="385316" y="3451993"/>
            <a:ext cx="1752987" cy="1554480"/>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Tree>
    <p:extLst>
      <p:ext uri="{BB962C8B-B14F-4D97-AF65-F5344CB8AC3E}">
        <p14:creationId xmlns:p14="http://schemas.microsoft.com/office/powerpoint/2010/main" val="162283949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ombstones 14">
    <p:spTree>
      <p:nvGrpSpPr>
        <p:cNvPr id="1" name=""/>
        <p:cNvGrpSpPr/>
        <p:nvPr/>
      </p:nvGrpSpPr>
      <p:grpSpPr>
        <a:xfrm>
          <a:off x="0" y="0"/>
          <a:ext cx="0" cy="0"/>
          <a:chOff x="0" y="0"/>
          <a:chExt cx="0" cy="0"/>
        </a:xfrm>
      </p:grpSpPr>
      <p:sp>
        <p:nvSpPr>
          <p:cNvPr id="22" name="Table Placeholder 4">
            <a:extLst>
              <a:ext uri="{FF2B5EF4-FFF2-40B4-BE49-F238E27FC236}">
                <a16:creationId xmlns:a16="http://schemas.microsoft.com/office/drawing/2014/main" id="{CBC115F4-634E-4471-8DD0-B9E4F3FC5645}"/>
              </a:ext>
            </a:extLst>
          </p:cNvPr>
          <p:cNvSpPr>
            <a:spLocks noGrp="1"/>
          </p:cNvSpPr>
          <p:nvPr>
            <p:ph type="tbl" sz="quarter" idx="15" hasCustomPrompt="1"/>
          </p:nvPr>
        </p:nvSpPr>
        <p:spPr>
          <a:xfrm>
            <a:off x="389627" y="1433634"/>
            <a:ext cx="1752987" cy="1554480"/>
          </a:xfrm>
          <a:prstGeom prst="rect">
            <a:avLst/>
          </a:prstGeom>
        </p:spPr>
        <p:txBody>
          <a:bodyPr lIns="0"/>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3" name="Table Placeholder 4">
            <a:extLst>
              <a:ext uri="{FF2B5EF4-FFF2-40B4-BE49-F238E27FC236}">
                <a16:creationId xmlns:a16="http://schemas.microsoft.com/office/drawing/2014/main" id="{AEA3A6AD-B430-464F-A382-06755E2A40DD}"/>
              </a:ext>
            </a:extLst>
          </p:cNvPr>
          <p:cNvSpPr>
            <a:spLocks noGrp="1"/>
          </p:cNvSpPr>
          <p:nvPr>
            <p:ph type="tbl" sz="quarter" idx="32" hasCustomPrompt="1"/>
          </p:nvPr>
        </p:nvSpPr>
        <p:spPr>
          <a:xfrm>
            <a:off x="2751146" y="1430760"/>
            <a:ext cx="1752987" cy="1554480"/>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5" name="Table Placeholder 4">
            <a:extLst>
              <a:ext uri="{FF2B5EF4-FFF2-40B4-BE49-F238E27FC236}">
                <a16:creationId xmlns:a16="http://schemas.microsoft.com/office/drawing/2014/main" id="{8D3CA126-CA5C-4083-8423-B536B6DB9E3A}"/>
              </a:ext>
            </a:extLst>
          </p:cNvPr>
          <p:cNvSpPr>
            <a:spLocks noGrp="1"/>
          </p:cNvSpPr>
          <p:nvPr>
            <p:ph type="tbl" sz="quarter" idx="34" hasCustomPrompt="1"/>
          </p:nvPr>
        </p:nvSpPr>
        <p:spPr>
          <a:xfrm>
            <a:off x="4879755" y="1427886"/>
            <a:ext cx="1752987" cy="1554480"/>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7" name="Table Placeholder 4">
            <a:extLst>
              <a:ext uri="{FF2B5EF4-FFF2-40B4-BE49-F238E27FC236}">
                <a16:creationId xmlns:a16="http://schemas.microsoft.com/office/drawing/2014/main" id="{6E2FCCB0-7B5E-403C-8E3B-BDEF1677DEB6}"/>
              </a:ext>
            </a:extLst>
          </p:cNvPr>
          <p:cNvSpPr>
            <a:spLocks noGrp="1"/>
          </p:cNvSpPr>
          <p:nvPr>
            <p:ph type="tbl" sz="quarter" idx="36" hasCustomPrompt="1"/>
          </p:nvPr>
        </p:nvSpPr>
        <p:spPr>
          <a:xfrm>
            <a:off x="7008363" y="1425012"/>
            <a:ext cx="1752987" cy="1554480"/>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16" name="Table Placeholder 4">
            <a:extLst>
              <a:ext uri="{FF2B5EF4-FFF2-40B4-BE49-F238E27FC236}">
                <a16:creationId xmlns:a16="http://schemas.microsoft.com/office/drawing/2014/main" id="{651DF4D4-9D15-4C57-B577-D67548A2F559}"/>
              </a:ext>
            </a:extLst>
          </p:cNvPr>
          <p:cNvSpPr>
            <a:spLocks noGrp="1"/>
          </p:cNvSpPr>
          <p:nvPr>
            <p:ph type="tbl" sz="quarter" idx="37" hasCustomPrompt="1"/>
          </p:nvPr>
        </p:nvSpPr>
        <p:spPr>
          <a:xfrm>
            <a:off x="2751144" y="3460365"/>
            <a:ext cx="1752987" cy="1554480"/>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17" name="Table Placeholder 4">
            <a:extLst>
              <a:ext uri="{FF2B5EF4-FFF2-40B4-BE49-F238E27FC236}">
                <a16:creationId xmlns:a16="http://schemas.microsoft.com/office/drawing/2014/main" id="{C6275BD4-442B-4364-99BA-2167D3F69BBD}"/>
              </a:ext>
            </a:extLst>
          </p:cNvPr>
          <p:cNvSpPr>
            <a:spLocks noGrp="1"/>
          </p:cNvSpPr>
          <p:nvPr>
            <p:ph type="tbl" sz="quarter" idx="38" hasCustomPrompt="1"/>
          </p:nvPr>
        </p:nvSpPr>
        <p:spPr>
          <a:xfrm>
            <a:off x="4879753" y="3457491"/>
            <a:ext cx="1752987" cy="1554480"/>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23" name="Table Placeholder 4">
            <a:extLst>
              <a:ext uri="{FF2B5EF4-FFF2-40B4-BE49-F238E27FC236}">
                <a16:creationId xmlns:a16="http://schemas.microsoft.com/office/drawing/2014/main" id="{4A485152-99D8-49F6-8BA8-483CA7A9A69D}"/>
              </a:ext>
            </a:extLst>
          </p:cNvPr>
          <p:cNvSpPr>
            <a:spLocks noGrp="1"/>
          </p:cNvSpPr>
          <p:nvPr>
            <p:ph type="tbl" sz="quarter" idx="39" hasCustomPrompt="1"/>
          </p:nvPr>
        </p:nvSpPr>
        <p:spPr>
          <a:xfrm>
            <a:off x="7008361" y="3454617"/>
            <a:ext cx="1752987" cy="1554480"/>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15" name="Text Placeholder 45">
            <a:extLst>
              <a:ext uri="{FF2B5EF4-FFF2-40B4-BE49-F238E27FC236}">
                <a16:creationId xmlns:a16="http://schemas.microsoft.com/office/drawing/2014/main" id="{2723DCDB-F400-45AD-8943-AFE5E41E6CCC}"/>
              </a:ext>
            </a:extLst>
          </p:cNvPr>
          <p:cNvSpPr>
            <a:spLocks noGrp="1"/>
          </p:cNvSpPr>
          <p:nvPr>
            <p:ph type="body" sz="quarter" idx="25"/>
          </p:nvPr>
        </p:nvSpPr>
        <p:spPr>
          <a:xfrm>
            <a:off x="374759" y="727260"/>
            <a:ext cx="4715215" cy="276999"/>
          </a:xfrm>
        </p:spPr>
        <p:txBody>
          <a:bodyPr lIns="0" tIns="0" rIns="0" bIns="0" anchor="t" anchorCtr="0">
            <a:noAutofit/>
          </a:bodyPr>
          <a:lstStyle>
            <a:lvl1pPr marL="0" indent="0" algn="l">
              <a:buNone/>
              <a:defRPr sz="1800" b="1" spc="200" baseline="0">
                <a:solidFill>
                  <a:schemeClr val="accent1"/>
                </a:solidFill>
              </a:defRPr>
            </a:lvl1pPr>
          </a:lstStyle>
          <a:p>
            <a:pPr lvl="0"/>
            <a:endParaRPr lang="en-US" dirty="0"/>
          </a:p>
        </p:txBody>
      </p:sp>
      <p:sp>
        <p:nvSpPr>
          <p:cNvPr id="18" name="Title 1">
            <a:extLst>
              <a:ext uri="{FF2B5EF4-FFF2-40B4-BE49-F238E27FC236}">
                <a16:creationId xmlns:a16="http://schemas.microsoft.com/office/drawing/2014/main" id="{FB352808-A1F0-425D-AF68-D5BF165CB19F}"/>
              </a:ext>
            </a:extLst>
          </p:cNvPr>
          <p:cNvSpPr>
            <a:spLocks noGrp="1"/>
          </p:cNvSpPr>
          <p:nvPr>
            <p:ph type="title"/>
          </p:nvPr>
        </p:nvSpPr>
        <p:spPr>
          <a:xfrm>
            <a:off x="376687" y="499653"/>
            <a:ext cx="4713287" cy="184666"/>
          </a:xfrm>
        </p:spPr>
        <p:txBody>
          <a:bodyPr lIns="0" tIns="0" rIns="0" bIns="0" anchor="t">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294972262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Logo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940EA8-D2EA-423C-B4EE-704C58A53221}"/>
              </a:ext>
            </a:extLst>
          </p:cNvPr>
          <p:cNvSpPr/>
          <p:nvPr userDrawn="1"/>
        </p:nvSpPr>
        <p:spPr>
          <a:xfrm>
            <a:off x="0" y="0"/>
            <a:ext cx="9144000" cy="15152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45">
            <a:extLst>
              <a:ext uri="{FF2B5EF4-FFF2-40B4-BE49-F238E27FC236}">
                <a16:creationId xmlns:a16="http://schemas.microsoft.com/office/drawing/2014/main" id="{B4ED80A6-E66D-479F-9972-ADFB874771B2}"/>
              </a:ext>
            </a:extLst>
          </p:cNvPr>
          <p:cNvSpPr>
            <a:spLocks noGrp="1"/>
          </p:cNvSpPr>
          <p:nvPr>
            <p:ph type="body" sz="quarter" idx="25"/>
          </p:nvPr>
        </p:nvSpPr>
        <p:spPr>
          <a:xfrm>
            <a:off x="366133" y="724224"/>
            <a:ext cx="4741094" cy="526608"/>
          </a:xfrm>
        </p:spPr>
        <p:txBody>
          <a:bodyPr lIns="0">
            <a:noAutofit/>
          </a:bodyPr>
          <a:lstStyle>
            <a:lvl1pPr marL="0" indent="0" algn="l">
              <a:lnSpc>
                <a:spcPct val="100000"/>
              </a:lnSpc>
              <a:buNone/>
              <a:defRPr sz="3600" spc="200" baseline="0">
                <a:solidFill>
                  <a:schemeClr val="accent1"/>
                </a:solidFill>
              </a:defRPr>
            </a:lvl1pPr>
          </a:lstStyle>
          <a:p>
            <a:pPr lvl="0"/>
            <a:endParaRPr lang="en-US" dirty="0"/>
          </a:p>
        </p:txBody>
      </p:sp>
      <p:sp>
        <p:nvSpPr>
          <p:cNvPr id="9" name="Title 1">
            <a:extLst>
              <a:ext uri="{FF2B5EF4-FFF2-40B4-BE49-F238E27FC236}">
                <a16:creationId xmlns:a16="http://schemas.microsoft.com/office/drawing/2014/main" id="{D7A7BBFF-E7C8-4B01-88B9-85BE09DDE531}"/>
              </a:ext>
            </a:extLst>
          </p:cNvPr>
          <p:cNvSpPr>
            <a:spLocks noGrp="1"/>
          </p:cNvSpPr>
          <p:nvPr>
            <p:ph type="title"/>
          </p:nvPr>
        </p:nvSpPr>
        <p:spPr>
          <a:xfrm>
            <a:off x="376687" y="458996"/>
            <a:ext cx="4713287" cy="265976"/>
          </a:xfrm>
        </p:spPr>
        <p:txBody>
          <a:bodyPr lIns="0" tIns="0" rIns="0" bIns="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2235813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B 2">
    <p:bg>
      <p:bgPr>
        <a:solidFill>
          <a:schemeClr val="bg2"/>
        </a:solidFill>
        <a:effectLst/>
      </p:bgPr>
    </p:bg>
    <p:spTree>
      <p:nvGrpSpPr>
        <p:cNvPr id="1" name=""/>
        <p:cNvGrpSpPr/>
        <p:nvPr/>
      </p:nvGrpSpPr>
      <p:grpSpPr>
        <a:xfrm>
          <a:off x="0" y="0"/>
          <a:ext cx="0" cy="0"/>
          <a:chOff x="0" y="0"/>
          <a:chExt cx="0" cy="0"/>
        </a:xfrm>
      </p:grpSpPr>
      <p:sp>
        <p:nvSpPr>
          <p:cNvPr id="23" name="Text Placeholder 45">
            <a:extLst>
              <a:ext uri="{FF2B5EF4-FFF2-40B4-BE49-F238E27FC236}">
                <a16:creationId xmlns:a16="http://schemas.microsoft.com/office/drawing/2014/main" id="{450A8D1D-1A06-4126-BF4F-610C3D274B37}"/>
              </a:ext>
            </a:extLst>
          </p:cNvPr>
          <p:cNvSpPr>
            <a:spLocks noGrp="1"/>
          </p:cNvSpPr>
          <p:nvPr>
            <p:ph type="body" sz="quarter" idx="25"/>
          </p:nvPr>
        </p:nvSpPr>
        <p:spPr>
          <a:xfrm>
            <a:off x="3725768" y="4812599"/>
            <a:ext cx="1692464" cy="755978"/>
          </a:xfrm>
        </p:spPr>
        <p:txBody>
          <a:bodyPr anchor="t">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defRPr>
            </a:lvl1pPr>
          </a:lstStyle>
          <a:p>
            <a:pPr lvl="0"/>
            <a:endParaRPr lang="en-US" dirty="0"/>
          </a:p>
        </p:txBody>
      </p:sp>
      <p:sp>
        <p:nvSpPr>
          <p:cNvPr id="5" name="Text Placeholder 4">
            <a:extLst>
              <a:ext uri="{FF2B5EF4-FFF2-40B4-BE49-F238E27FC236}">
                <a16:creationId xmlns:a16="http://schemas.microsoft.com/office/drawing/2014/main" id="{79B62C73-6E4E-4484-8FDD-2EBB9F32EFF2}"/>
              </a:ext>
            </a:extLst>
          </p:cNvPr>
          <p:cNvSpPr>
            <a:spLocks noGrp="1"/>
          </p:cNvSpPr>
          <p:nvPr>
            <p:ph type="body" sz="quarter" idx="26"/>
          </p:nvPr>
        </p:nvSpPr>
        <p:spPr>
          <a:xfrm>
            <a:off x="1376516" y="2084234"/>
            <a:ext cx="6390968" cy="2338388"/>
          </a:xfrm>
        </p:spPr>
        <p:txBody>
          <a:bodyPr anchor="ctr">
            <a:noAutofit/>
          </a:bodyPr>
          <a:lstStyle>
            <a:lvl1pPr marL="0" indent="0" algn="ctr">
              <a:lnSpc>
                <a:spcPct val="100000"/>
              </a:lnSpc>
              <a:buNone/>
              <a:defRPr sz="2600">
                <a:solidFill>
                  <a:schemeClr val="accent1"/>
                </a:solidFill>
              </a:defRPr>
            </a:lvl1pPr>
          </a:lstStyle>
          <a:p>
            <a:pPr lvl="0"/>
            <a:endParaRPr lang="en-US" dirty="0"/>
          </a:p>
        </p:txBody>
      </p:sp>
    </p:spTree>
    <p:extLst>
      <p:ext uri="{BB962C8B-B14F-4D97-AF65-F5344CB8AC3E}">
        <p14:creationId xmlns:p14="http://schemas.microsoft.com/office/powerpoint/2010/main" val="2013035788"/>
      </p:ext>
    </p:extLst>
  </p:cSld>
  <p:clrMapOvr>
    <a:overrideClrMapping bg1="lt1" tx1="dk1" bg2="lt2" tx2="dk2" accent1="accent1" accent2="accent2" accent3="accent3" accent4="accent4" accent5="accent5" accent6="accent6" hlink="hlink" folHlink="folHlink"/>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Logos 2">
    <p:spTree>
      <p:nvGrpSpPr>
        <p:cNvPr id="1" name=""/>
        <p:cNvGrpSpPr/>
        <p:nvPr/>
      </p:nvGrpSpPr>
      <p:grpSpPr>
        <a:xfrm>
          <a:off x="0" y="0"/>
          <a:ext cx="0" cy="0"/>
          <a:chOff x="0" y="0"/>
          <a:chExt cx="0" cy="0"/>
        </a:xfrm>
      </p:grpSpPr>
      <p:sp>
        <p:nvSpPr>
          <p:cNvPr id="8" name="Text Placeholder 45">
            <a:extLst>
              <a:ext uri="{FF2B5EF4-FFF2-40B4-BE49-F238E27FC236}">
                <a16:creationId xmlns:a16="http://schemas.microsoft.com/office/drawing/2014/main" id="{14C32B09-5F59-4FF5-A69B-5561E7F44E87}"/>
              </a:ext>
            </a:extLst>
          </p:cNvPr>
          <p:cNvSpPr>
            <a:spLocks noGrp="1"/>
          </p:cNvSpPr>
          <p:nvPr>
            <p:ph type="body" sz="quarter" idx="25"/>
          </p:nvPr>
        </p:nvSpPr>
        <p:spPr>
          <a:xfrm>
            <a:off x="374759" y="727260"/>
            <a:ext cx="4715215" cy="276999"/>
          </a:xfrm>
        </p:spPr>
        <p:txBody>
          <a:bodyPr lIns="0" tIns="0" rIns="0" bIns="0" anchor="t" anchorCtr="0">
            <a:noAutofit/>
          </a:bodyPr>
          <a:lstStyle>
            <a:lvl1pPr marL="0" indent="0" algn="l">
              <a:buNone/>
              <a:defRPr sz="1800" b="1" spc="200" baseline="0">
                <a:solidFill>
                  <a:schemeClr val="accent1"/>
                </a:solidFill>
              </a:defRPr>
            </a:lvl1pPr>
          </a:lstStyle>
          <a:p>
            <a:pPr lvl="0"/>
            <a:endParaRPr lang="en-US" dirty="0"/>
          </a:p>
        </p:txBody>
      </p:sp>
      <p:sp>
        <p:nvSpPr>
          <p:cNvPr id="9" name="Title 1">
            <a:extLst>
              <a:ext uri="{FF2B5EF4-FFF2-40B4-BE49-F238E27FC236}">
                <a16:creationId xmlns:a16="http://schemas.microsoft.com/office/drawing/2014/main" id="{9982B93C-4A82-40A9-B3C4-DADF9A3F3C4F}"/>
              </a:ext>
            </a:extLst>
          </p:cNvPr>
          <p:cNvSpPr>
            <a:spLocks noGrp="1"/>
          </p:cNvSpPr>
          <p:nvPr>
            <p:ph type="title"/>
          </p:nvPr>
        </p:nvSpPr>
        <p:spPr>
          <a:xfrm>
            <a:off x="376687" y="499653"/>
            <a:ext cx="4713287" cy="184666"/>
          </a:xfrm>
        </p:spPr>
        <p:txBody>
          <a:bodyPr lIns="0" tIns="0" rIns="0" bIns="0" anchor="t">
            <a:noAutofit/>
          </a:bodyPr>
          <a:lstStyle>
            <a:lvl1pPr>
              <a:defRPr sz="1200" b="1">
                <a:solidFill>
                  <a:schemeClr val="accent2"/>
                </a:solidFill>
              </a:defRPr>
            </a:lvl1pPr>
          </a:lstStyle>
          <a:p>
            <a:r>
              <a:rPr lang="en-US"/>
              <a:t>Click to edit Master title style</a:t>
            </a:r>
          </a:p>
        </p:txBody>
      </p:sp>
      <p:sp>
        <p:nvSpPr>
          <p:cNvPr id="3" name="Text Placeholder 2">
            <a:extLst>
              <a:ext uri="{FF2B5EF4-FFF2-40B4-BE49-F238E27FC236}">
                <a16:creationId xmlns:a16="http://schemas.microsoft.com/office/drawing/2014/main" id="{39B67AE9-C0CD-43A1-A837-3E959EFB8A53}"/>
              </a:ext>
            </a:extLst>
          </p:cNvPr>
          <p:cNvSpPr>
            <a:spLocks noGrp="1"/>
          </p:cNvSpPr>
          <p:nvPr>
            <p:ph type="body" sz="quarter" idx="26"/>
          </p:nvPr>
        </p:nvSpPr>
        <p:spPr>
          <a:xfrm>
            <a:off x="406878" y="1228795"/>
            <a:ext cx="1611702" cy="327314"/>
          </a:xfrm>
        </p:spPr>
        <p:txBody>
          <a:bodyPr>
            <a:noAutofit/>
          </a:bodyPr>
          <a:lstStyle>
            <a:lvl1pPr marL="0" indent="0" algn="ctr">
              <a:buFontTx/>
              <a:buNone/>
              <a:defRPr sz="1400"/>
            </a:lvl1pPr>
          </a:lstStyle>
          <a:p>
            <a:pPr lvl="0"/>
            <a:r>
              <a:rPr lang="en-US" dirty="0"/>
              <a:t>Click to edit Master text styles</a:t>
            </a:r>
          </a:p>
        </p:txBody>
      </p:sp>
      <p:sp>
        <p:nvSpPr>
          <p:cNvPr id="13" name="Text Placeholder 2">
            <a:extLst>
              <a:ext uri="{FF2B5EF4-FFF2-40B4-BE49-F238E27FC236}">
                <a16:creationId xmlns:a16="http://schemas.microsoft.com/office/drawing/2014/main" id="{CDEC666B-C6BE-43E0-938E-BB5B3027A457}"/>
              </a:ext>
            </a:extLst>
          </p:cNvPr>
          <p:cNvSpPr>
            <a:spLocks noGrp="1"/>
          </p:cNvSpPr>
          <p:nvPr>
            <p:ph type="body" sz="quarter" idx="31"/>
          </p:nvPr>
        </p:nvSpPr>
        <p:spPr>
          <a:xfrm>
            <a:off x="2099027" y="1228795"/>
            <a:ext cx="1611702" cy="327314"/>
          </a:xfrm>
        </p:spPr>
        <p:txBody>
          <a:bodyPr>
            <a:noAutofit/>
          </a:bodyPr>
          <a:lstStyle>
            <a:lvl1pPr marL="0" indent="0" algn="ctr">
              <a:buFontTx/>
              <a:buNone/>
              <a:defRPr sz="1400"/>
            </a:lvl1pPr>
          </a:lstStyle>
          <a:p>
            <a:pPr lvl="0"/>
            <a:r>
              <a:rPr lang="en-US" dirty="0"/>
              <a:t>Click to edit Master text styles</a:t>
            </a:r>
          </a:p>
        </p:txBody>
      </p:sp>
      <p:sp>
        <p:nvSpPr>
          <p:cNvPr id="14" name="Text Placeholder 2">
            <a:extLst>
              <a:ext uri="{FF2B5EF4-FFF2-40B4-BE49-F238E27FC236}">
                <a16:creationId xmlns:a16="http://schemas.microsoft.com/office/drawing/2014/main" id="{1D058214-88CC-4289-BCEC-B5157059DC2B}"/>
              </a:ext>
            </a:extLst>
          </p:cNvPr>
          <p:cNvSpPr>
            <a:spLocks noGrp="1"/>
          </p:cNvSpPr>
          <p:nvPr>
            <p:ph type="body" sz="quarter" idx="32"/>
          </p:nvPr>
        </p:nvSpPr>
        <p:spPr>
          <a:xfrm>
            <a:off x="3766932" y="1228795"/>
            <a:ext cx="1611702" cy="327314"/>
          </a:xfrm>
        </p:spPr>
        <p:txBody>
          <a:bodyPr>
            <a:noAutofit/>
          </a:bodyPr>
          <a:lstStyle>
            <a:lvl1pPr marL="0" indent="0" algn="ctr">
              <a:buFontTx/>
              <a:buNone/>
              <a:defRPr sz="1400"/>
            </a:lvl1pPr>
          </a:lstStyle>
          <a:p>
            <a:pPr lvl="0"/>
            <a:r>
              <a:rPr lang="en-US" dirty="0"/>
              <a:t>Click to edit Master text styles</a:t>
            </a:r>
          </a:p>
        </p:txBody>
      </p:sp>
      <p:sp>
        <p:nvSpPr>
          <p:cNvPr id="15" name="Text Placeholder 2">
            <a:extLst>
              <a:ext uri="{FF2B5EF4-FFF2-40B4-BE49-F238E27FC236}">
                <a16:creationId xmlns:a16="http://schemas.microsoft.com/office/drawing/2014/main" id="{8D6DC911-14B7-46F8-A095-97D53BA19FE8}"/>
              </a:ext>
            </a:extLst>
          </p:cNvPr>
          <p:cNvSpPr>
            <a:spLocks noGrp="1"/>
          </p:cNvSpPr>
          <p:nvPr>
            <p:ph type="body" sz="quarter" idx="33"/>
          </p:nvPr>
        </p:nvSpPr>
        <p:spPr>
          <a:xfrm>
            <a:off x="5434837" y="1228795"/>
            <a:ext cx="1611702" cy="327314"/>
          </a:xfrm>
        </p:spPr>
        <p:txBody>
          <a:bodyPr>
            <a:noAutofit/>
          </a:bodyPr>
          <a:lstStyle>
            <a:lvl1pPr marL="0" indent="0" algn="ctr">
              <a:buFontTx/>
              <a:buNone/>
              <a:defRPr sz="1400"/>
            </a:lvl1pPr>
          </a:lstStyle>
          <a:p>
            <a:pPr lvl="0"/>
            <a:r>
              <a:rPr lang="en-US" dirty="0"/>
              <a:t>Click to edit Master text styles</a:t>
            </a:r>
          </a:p>
        </p:txBody>
      </p:sp>
      <p:sp>
        <p:nvSpPr>
          <p:cNvPr id="16" name="Text Placeholder 2">
            <a:extLst>
              <a:ext uri="{FF2B5EF4-FFF2-40B4-BE49-F238E27FC236}">
                <a16:creationId xmlns:a16="http://schemas.microsoft.com/office/drawing/2014/main" id="{E6531983-A3CC-4A84-9C2A-F99DACC931E6}"/>
              </a:ext>
            </a:extLst>
          </p:cNvPr>
          <p:cNvSpPr>
            <a:spLocks noGrp="1"/>
          </p:cNvSpPr>
          <p:nvPr>
            <p:ph type="body" sz="quarter" idx="34"/>
          </p:nvPr>
        </p:nvSpPr>
        <p:spPr>
          <a:xfrm>
            <a:off x="7117814" y="1228795"/>
            <a:ext cx="1611702" cy="327314"/>
          </a:xfrm>
        </p:spPr>
        <p:txBody>
          <a:bodyPr>
            <a:noAutofit/>
          </a:bodyPr>
          <a:lstStyle>
            <a:lvl1pPr marL="0" indent="0" algn="ctr">
              <a:buFontTx/>
              <a:buNone/>
              <a:defRPr sz="1400"/>
            </a:lvl1pPr>
          </a:lstStyle>
          <a:p>
            <a:pPr lvl="0"/>
            <a:r>
              <a:rPr lang="en-US" dirty="0"/>
              <a:t>Click to edit Master text styles</a:t>
            </a:r>
          </a:p>
        </p:txBody>
      </p:sp>
    </p:spTree>
    <p:extLst>
      <p:ext uri="{BB962C8B-B14F-4D97-AF65-F5344CB8AC3E}">
        <p14:creationId xmlns:p14="http://schemas.microsoft.com/office/powerpoint/2010/main" val="400936416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Logos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940EA8-D2EA-423C-B4EE-704C58A53221}"/>
              </a:ext>
            </a:extLst>
          </p:cNvPr>
          <p:cNvSpPr/>
          <p:nvPr userDrawn="1"/>
        </p:nvSpPr>
        <p:spPr>
          <a:xfrm>
            <a:off x="0" y="0"/>
            <a:ext cx="9144000" cy="15152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45">
            <a:extLst>
              <a:ext uri="{FF2B5EF4-FFF2-40B4-BE49-F238E27FC236}">
                <a16:creationId xmlns:a16="http://schemas.microsoft.com/office/drawing/2014/main" id="{B4ED80A6-E66D-479F-9972-ADFB874771B2}"/>
              </a:ext>
            </a:extLst>
          </p:cNvPr>
          <p:cNvSpPr>
            <a:spLocks noGrp="1"/>
          </p:cNvSpPr>
          <p:nvPr>
            <p:ph type="body" sz="quarter" idx="25"/>
          </p:nvPr>
        </p:nvSpPr>
        <p:spPr>
          <a:xfrm>
            <a:off x="366133" y="724224"/>
            <a:ext cx="4741094" cy="526608"/>
          </a:xfrm>
        </p:spPr>
        <p:txBody>
          <a:bodyPr lIns="0">
            <a:noAutofit/>
          </a:bodyPr>
          <a:lstStyle>
            <a:lvl1pPr marL="0" indent="0" algn="l">
              <a:lnSpc>
                <a:spcPct val="100000"/>
              </a:lnSpc>
              <a:buNone/>
              <a:defRPr sz="3600" spc="200" baseline="0">
                <a:solidFill>
                  <a:schemeClr val="accent1"/>
                </a:solidFill>
              </a:defRPr>
            </a:lvl1pPr>
          </a:lstStyle>
          <a:p>
            <a:pPr lvl="0"/>
            <a:endParaRPr lang="en-US" dirty="0"/>
          </a:p>
        </p:txBody>
      </p:sp>
      <p:sp>
        <p:nvSpPr>
          <p:cNvPr id="9" name="Title 1">
            <a:extLst>
              <a:ext uri="{FF2B5EF4-FFF2-40B4-BE49-F238E27FC236}">
                <a16:creationId xmlns:a16="http://schemas.microsoft.com/office/drawing/2014/main" id="{D7A7BBFF-E7C8-4B01-88B9-85BE09DDE531}"/>
              </a:ext>
            </a:extLst>
          </p:cNvPr>
          <p:cNvSpPr>
            <a:spLocks noGrp="1"/>
          </p:cNvSpPr>
          <p:nvPr>
            <p:ph type="title"/>
          </p:nvPr>
        </p:nvSpPr>
        <p:spPr>
          <a:xfrm>
            <a:off x="376687" y="458996"/>
            <a:ext cx="4713287" cy="265976"/>
          </a:xfrm>
        </p:spPr>
        <p:txBody>
          <a:bodyPr lIns="0" tIns="0" rIns="0" bIns="0">
            <a:noAutofit/>
          </a:bodyPr>
          <a:lstStyle>
            <a:lvl1pPr>
              <a:defRPr sz="1200" b="1">
                <a:solidFill>
                  <a:schemeClr val="accent2"/>
                </a:solidFill>
              </a:defRPr>
            </a:lvl1pPr>
          </a:lstStyle>
          <a:p>
            <a:r>
              <a:rPr lang="en-US"/>
              <a:t>Click to edit Master title style</a:t>
            </a:r>
          </a:p>
        </p:txBody>
      </p:sp>
      <p:sp>
        <p:nvSpPr>
          <p:cNvPr id="5" name="Text Placeholder 2">
            <a:extLst>
              <a:ext uri="{FF2B5EF4-FFF2-40B4-BE49-F238E27FC236}">
                <a16:creationId xmlns:a16="http://schemas.microsoft.com/office/drawing/2014/main" id="{1044599D-F571-4191-824D-686E95D78C91}"/>
              </a:ext>
            </a:extLst>
          </p:cNvPr>
          <p:cNvSpPr>
            <a:spLocks noGrp="1"/>
          </p:cNvSpPr>
          <p:nvPr>
            <p:ph type="body" sz="quarter" idx="26"/>
          </p:nvPr>
        </p:nvSpPr>
        <p:spPr>
          <a:xfrm>
            <a:off x="406878" y="1530720"/>
            <a:ext cx="1611702" cy="327314"/>
          </a:xfrm>
        </p:spPr>
        <p:txBody>
          <a:bodyPr>
            <a:noAutofit/>
          </a:bodyPr>
          <a:lstStyle>
            <a:lvl1pPr marL="0" indent="0" algn="ctr">
              <a:buFontTx/>
              <a:buNone/>
              <a:defRPr sz="1400"/>
            </a:lvl1pPr>
          </a:lstStyle>
          <a:p>
            <a:pPr lvl="0"/>
            <a:r>
              <a:rPr lang="en-US" dirty="0"/>
              <a:t>Click to edit Master text styles</a:t>
            </a:r>
          </a:p>
        </p:txBody>
      </p:sp>
      <p:sp>
        <p:nvSpPr>
          <p:cNvPr id="6" name="Text Placeholder 2">
            <a:extLst>
              <a:ext uri="{FF2B5EF4-FFF2-40B4-BE49-F238E27FC236}">
                <a16:creationId xmlns:a16="http://schemas.microsoft.com/office/drawing/2014/main" id="{0E0DB4F5-2349-43E0-B949-E563ACB23686}"/>
              </a:ext>
            </a:extLst>
          </p:cNvPr>
          <p:cNvSpPr>
            <a:spLocks noGrp="1"/>
          </p:cNvSpPr>
          <p:nvPr>
            <p:ph type="body" sz="quarter" idx="31"/>
          </p:nvPr>
        </p:nvSpPr>
        <p:spPr>
          <a:xfrm>
            <a:off x="2099027" y="1530720"/>
            <a:ext cx="1611702" cy="327314"/>
          </a:xfrm>
        </p:spPr>
        <p:txBody>
          <a:bodyPr>
            <a:noAutofit/>
          </a:bodyPr>
          <a:lstStyle>
            <a:lvl1pPr marL="0" indent="0" algn="ctr">
              <a:buFontTx/>
              <a:buNone/>
              <a:defRPr sz="1400"/>
            </a:lvl1pPr>
          </a:lstStyle>
          <a:p>
            <a:pPr lvl="0"/>
            <a:r>
              <a:rPr lang="en-US" dirty="0"/>
              <a:t>Click to edit Master text styles</a:t>
            </a:r>
          </a:p>
        </p:txBody>
      </p:sp>
      <p:sp>
        <p:nvSpPr>
          <p:cNvPr id="7" name="Text Placeholder 2">
            <a:extLst>
              <a:ext uri="{FF2B5EF4-FFF2-40B4-BE49-F238E27FC236}">
                <a16:creationId xmlns:a16="http://schemas.microsoft.com/office/drawing/2014/main" id="{4E3B9904-A66B-49A3-9FD7-54BCE546F4E7}"/>
              </a:ext>
            </a:extLst>
          </p:cNvPr>
          <p:cNvSpPr>
            <a:spLocks noGrp="1"/>
          </p:cNvSpPr>
          <p:nvPr>
            <p:ph type="body" sz="quarter" idx="32"/>
          </p:nvPr>
        </p:nvSpPr>
        <p:spPr>
          <a:xfrm>
            <a:off x="3766932" y="1530720"/>
            <a:ext cx="1611702" cy="327314"/>
          </a:xfrm>
        </p:spPr>
        <p:txBody>
          <a:bodyPr>
            <a:noAutofit/>
          </a:bodyPr>
          <a:lstStyle>
            <a:lvl1pPr marL="0" indent="0" algn="ctr">
              <a:buFontTx/>
              <a:buNone/>
              <a:defRPr sz="1400"/>
            </a:lvl1pPr>
          </a:lstStyle>
          <a:p>
            <a:pPr lvl="0"/>
            <a:r>
              <a:rPr lang="en-US" dirty="0"/>
              <a:t>Click to edit Master text styles</a:t>
            </a:r>
          </a:p>
        </p:txBody>
      </p:sp>
      <p:sp>
        <p:nvSpPr>
          <p:cNvPr id="8" name="Text Placeholder 2">
            <a:extLst>
              <a:ext uri="{FF2B5EF4-FFF2-40B4-BE49-F238E27FC236}">
                <a16:creationId xmlns:a16="http://schemas.microsoft.com/office/drawing/2014/main" id="{2BC811E5-0CCE-41C5-B4A4-9C78B237CDAA}"/>
              </a:ext>
            </a:extLst>
          </p:cNvPr>
          <p:cNvSpPr>
            <a:spLocks noGrp="1"/>
          </p:cNvSpPr>
          <p:nvPr>
            <p:ph type="body" sz="quarter" idx="33"/>
          </p:nvPr>
        </p:nvSpPr>
        <p:spPr>
          <a:xfrm>
            <a:off x="5434837" y="1530720"/>
            <a:ext cx="1611702" cy="327314"/>
          </a:xfrm>
        </p:spPr>
        <p:txBody>
          <a:bodyPr>
            <a:noAutofit/>
          </a:bodyPr>
          <a:lstStyle>
            <a:lvl1pPr marL="0" indent="0" algn="ctr">
              <a:buFontTx/>
              <a:buNone/>
              <a:defRPr sz="1400"/>
            </a:lvl1pPr>
          </a:lstStyle>
          <a:p>
            <a:pPr lvl="0"/>
            <a:r>
              <a:rPr lang="en-US" dirty="0"/>
              <a:t>Click to edit Master text styles</a:t>
            </a:r>
          </a:p>
        </p:txBody>
      </p:sp>
      <p:sp>
        <p:nvSpPr>
          <p:cNvPr id="10" name="Text Placeholder 2">
            <a:extLst>
              <a:ext uri="{FF2B5EF4-FFF2-40B4-BE49-F238E27FC236}">
                <a16:creationId xmlns:a16="http://schemas.microsoft.com/office/drawing/2014/main" id="{80459261-9F78-41FA-A1AF-74780E273BDE}"/>
              </a:ext>
            </a:extLst>
          </p:cNvPr>
          <p:cNvSpPr>
            <a:spLocks noGrp="1"/>
          </p:cNvSpPr>
          <p:nvPr>
            <p:ph type="body" sz="quarter" idx="34"/>
          </p:nvPr>
        </p:nvSpPr>
        <p:spPr>
          <a:xfrm>
            <a:off x="7117814" y="1530720"/>
            <a:ext cx="1611702" cy="327314"/>
          </a:xfrm>
        </p:spPr>
        <p:txBody>
          <a:bodyPr>
            <a:noAutofit/>
          </a:bodyPr>
          <a:lstStyle>
            <a:lvl1pPr marL="0" indent="0" algn="ctr">
              <a:buFontTx/>
              <a:buNone/>
              <a:defRPr sz="1400"/>
            </a:lvl1pPr>
          </a:lstStyle>
          <a:p>
            <a:pPr lvl="0"/>
            <a:r>
              <a:rPr lang="en-US" dirty="0"/>
              <a:t>Click to edit Master text styles</a:t>
            </a:r>
          </a:p>
        </p:txBody>
      </p:sp>
    </p:spTree>
    <p:extLst>
      <p:ext uri="{BB962C8B-B14F-4D97-AF65-F5344CB8AC3E}">
        <p14:creationId xmlns:p14="http://schemas.microsoft.com/office/powerpoint/2010/main" val="381182679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ext Placeholder 45">
            <a:extLst>
              <a:ext uri="{FF2B5EF4-FFF2-40B4-BE49-F238E27FC236}">
                <a16:creationId xmlns:a16="http://schemas.microsoft.com/office/drawing/2014/main" id="{14C32B09-5F59-4FF5-A69B-5561E7F44E87}"/>
              </a:ext>
            </a:extLst>
          </p:cNvPr>
          <p:cNvSpPr>
            <a:spLocks noGrp="1"/>
          </p:cNvSpPr>
          <p:nvPr>
            <p:ph type="body" sz="quarter" idx="25"/>
          </p:nvPr>
        </p:nvSpPr>
        <p:spPr>
          <a:xfrm>
            <a:off x="374759" y="727260"/>
            <a:ext cx="4715215" cy="276999"/>
          </a:xfrm>
        </p:spPr>
        <p:txBody>
          <a:bodyPr lIns="0" tIns="0" rIns="0" bIns="0" anchor="t" anchorCtr="0">
            <a:noAutofit/>
          </a:bodyPr>
          <a:lstStyle>
            <a:lvl1pPr marL="0" indent="0" algn="l">
              <a:buNone/>
              <a:defRPr sz="1800" b="1" spc="200" baseline="0">
                <a:solidFill>
                  <a:schemeClr val="accent1"/>
                </a:solidFill>
              </a:defRPr>
            </a:lvl1pPr>
          </a:lstStyle>
          <a:p>
            <a:pPr lvl="0"/>
            <a:endParaRPr lang="en-US" dirty="0"/>
          </a:p>
        </p:txBody>
      </p:sp>
      <p:sp>
        <p:nvSpPr>
          <p:cNvPr id="9" name="Title 1">
            <a:extLst>
              <a:ext uri="{FF2B5EF4-FFF2-40B4-BE49-F238E27FC236}">
                <a16:creationId xmlns:a16="http://schemas.microsoft.com/office/drawing/2014/main" id="{9982B93C-4A82-40A9-B3C4-DADF9A3F3C4F}"/>
              </a:ext>
            </a:extLst>
          </p:cNvPr>
          <p:cNvSpPr>
            <a:spLocks noGrp="1"/>
          </p:cNvSpPr>
          <p:nvPr>
            <p:ph type="title"/>
          </p:nvPr>
        </p:nvSpPr>
        <p:spPr>
          <a:xfrm>
            <a:off x="376687" y="499653"/>
            <a:ext cx="4713287" cy="184666"/>
          </a:xfrm>
        </p:spPr>
        <p:txBody>
          <a:bodyPr lIns="0" tIns="0" rIns="0" bIns="0" anchor="t">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275581186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Only Optional">
    <p:spTree>
      <p:nvGrpSpPr>
        <p:cNvPr id="1" name=""/>
        <p:cNvGrpSpPr/>
        <p:nvPr/>
      </p:nvGrpSpPr>
      <p:grpSpPr>
        <a:xfrm>
          <a:off x="0" y="0"/>
          <a:ext cx="0" cy="0"/>
          <a:chOff x="0" y="0"/>
          <a:chExt cx="0" cy="0"/>
        </a:xfrm>
      </p:grpSpPr>
      <p:sp>
        <p:nvSpPr>
          <p:cNvPr id="25" name="Text Placeholder 45">
            <a:extLst>
              <a:ext uri="{FF2B5EF4-FFF2-40B4-BE49-F238E27FC236}">
                <a16:creationId xmlns:a16="http://schemas.microsoft.com/office/drawing/2014/main" id="{B4ED80A6-E66D-479F-9972-ADFB874771B2}"/>
              </a:ext>
            </a:extLst>
          </p:cNvPr>
          <p:cNvSpPr>
            <a:spLocks noGrp="1"/>
          </p:cNvSpPr>
          <p:nvPr>
            <p:ph type="body" sz="quarter" idx="25"/>
          </p:nvPr>
        </p:nvSpPr>
        <p:spPr>
          <a:xfrm>
            <a:off x="366133" y="724224"/>
            <a:ext cx="4741094" cy="526608"/>
          </a:xfrm>
        </p:spPr>
        <p:txBody>
          <a:bodyPr lIns="0">
            <a:noAutofit/>
          </a:bodyPr>
          <a:lstStyle>
            <a:lvl1pPr marL="0" indent="0" algn="l">
              <a:lnSpc>
                <a:spcPct val="100000"/>
              </a:lnSpc>
              <a:buNone/>
              <a:defRPr sz="3600" spc="200" baseline="0">
                <a:solidFill>
                  <a:schemeClr val="accent1"/>
                </a:solidFill>
              </a:defRPr>
            </a:lvl1pPr>
          </a:lstStyle>
          <a:p>
            <a:pPr lvl="0"/>
            <a:endParaRPr lang="en-US" dirty="0"/>
          </a:p>
        </p:txBody>
      </p:sp>
      <p:sp>
        <p:nvSpPr>
          <p:cNvPr id="9" name="Title 1">
            <a:extLst>
              <a:ext uri="{FF2B5EF4-FFF2-40B4-BE49-F238E27FC236}">
                <a16:creationId xmlns:a16="http://schemas.microsoft.com/office/drawing/2014/main" id="{D7A7BBFF-E7C8-4B01-88B9-85BE09DDE531}"/>
              </a:ext>
            </a:extLst>
          </p:cNvPr>
          <p:cNvSpPr>
            <a:spLocks noGrp="1"/>
          </p:cNvSpPr>
          <p:nvPr>
            <p:ph type="title"/>
          </p:nvPr>
        </p:nvSpPr>
        <p:spPr>
          <a:xfrm>
            <a:off x="376687" y="458996"/>
            <a:ext cx="4713287" cy="265976"/>
          </a:xfrm>
        </p:spPr>
        <p:txBody>
          <a:bodyPr lIns="0" tIns="0" rIns="0" bIns="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393540542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Charts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DA2660-6382-49B4-A846-E56EA31BC0BF}"/>
              </a:ext>
            </a:extLst>
          </p:cNvPr>
          <p:cNvSpPr/>
          <p:nvPr userDrawn="1"/>
        </p:nvSpPr>
        <p:spPr>
          <a:xfrm>
            <a:off x="0" y="0"/>
            <a:ext cx="9144000" cy="2039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45">
            <a:extLst>
              <a:ext uri="{FF2B5EF4-FFF2-40B4-BE49-F238E27FC236}">
                <a16:creationId xmlns:a16="http://schemas.microsoft.com/office/drawing/2014/main" id="{B4ED80A6-E66D-479F-9972-ADFB874771B2}"/>
              </a:ext>
            </a:extLst>
          </p:cNvPr>
          <p:cNvSpPr>
            <a:spLocks noGrp="1"/>
          </p:cNvSpPr>
          <p:nvPr>
            <p:ph type="body" sz="quarter" idx="25"/>
          </p:nvPr>
        </p:nvSpPr>
        <p:spPr>
          <a:xfrm>
            <a:off x="366133" y="724224"/>
            <a:ext cx="4741094" cy="526608"/>
          </a:xfrm>
        </p:spPr>
        <p:txBody>
          <a:bodyPr lIns="0">
            <a:noAutofit/>
          </a:bodyPr>
          <a:lstStyle>
            <a:lvl1pPr marL="0" indent="0" algn="l">
              <a:lnSpc>
                <a:spcPct val="100000"/>
              </a:lnSpc>
              <a:buNone/>
              <a:defRPr sz="3600" spc="200" baseline="0">
                <a:solidFill>
                  <a:schemeClr val="accent1"/>
                </a:solidFill>
              </a:defRPr>
            </a:lvl1pPr>
          </a:lstStyle>
          <a:p>
            <a:pPr lvl="0"/>
            <a:endParaRPr lang="en-US" dirty="0"/>
          </a:p>
        </p:txBody>
      </p:sp>
      <p:sp>
        <p:nvSpPr>
          <p:cNvPr id="26" name="Text Placeholder 43">
            <a:extLst>
              <a:ext uri="{FF2B5EF4-FFF2-40B4-BE49-F238E27FC236}">
                <a16:creationId xmlns:a16="http://schemas.microsoft.com/office/drawing/2014/main" id="{02AF7E5E-459A-4AF3-A012-D88818E644CA}"/>
              </a:ext>
            </a:extLst>
          </p:cNvPr>
          <p:cNvSpPr>
            <a:spLocks noGrp="1"/>
          </p:cNvSpPr>
          <p:nvPr>
            <p:ph type="body" sz="quarter" idx="26"/>
          </p:nvPr>
        </p:nvSpPr>
        <p:spPr>
          <a:xfrm>
            <a:off x="5466661" y="476248"/>
            <a:ext cx="3067739" cy="1335298"/>
          </a:xfrm>
        </p:spPr>
        <p:txBody>
          <a:bodyPr wrap="square" lIns="0">
            <a:noAutofit/>
          </a:bodyPr>
          <a:lstStyle>
            <a:lvl1pPr marL="0" indent="0">
              <a:lnSpc>
                <a:spcPct val="100000"/>
              </a:lnSpc>
              <a:spcAft>
                <a:spcPts val="600"/>
              </a:spcAft>
              <a:buNone/>
              <a:defRPr sz="1000"/>
            </a:lvl1pPr>
          </a:lstStyle>
          <a:p>
            <a:pPr lvl="0"/>
            <a:endParaRPr lang="en-US" dirty="0"/>
          </a:p>
        </p:txBody>
      </p:sp>
      <p:sp>
        <p:nvSpPr>
          <p:cNvPr id="9" name="Title 1">
            <a:extLst>
              <a:ext uri="{FF2B5EF4-FFF2-40B4-BE49-F238E27FC236}">
                <a16:creationId xmlns:a16="http://schemas.microsoft.com/office/drawing/2014/main" id="{D7A7BBFF-E7C8-4B01-88B9-85BE09DDE531}"/>
              </a:ext>
            </a:extLst>
          </p:cNvPr>
          <p:cNvSpPr>
            <a:spLocks noGrp="1"/>
          </p:cNvSpPr>
          <p:nvPr>
            <p:ph type="title"/>
          </p:nvPr>
        </p:nvSpPr>
        <p:spPr>
          <a:xfrm>
            <a:off x="376687" y="458996"/>
            <a:ext cx="4713287" cy="265976"/>
          </a:xfrm>
        </p:spPr>
        <p:txBody>
          <a:bodyPr lIns="0" tIns="0" rIns="0" bIns="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66459339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Charts 2">
    <p:spTree>
      <p:nvGrpSpPr>
        <p:cNvPr id="1" name=""/>
        <p:cNvGrpSpPr/>
        <p:nvPr/>
      </p:nvGrpSpPr>
      <p:grpSpPr>
        <a:xfrm>
          <a:off x="0" y="0"/>
          <a:ext cx="0" cy="0"/>
          <a:chOff x="0" y="0"/>
          <a:chExt cx="0" cy="0"/>
        </a:xfrm>
      </p:grpSpPr>
      <p:sp>
        <p:nvSpPr>
          <p:cNvPr id="26" name="Text Placeholder 43">
            <a:extLst>
              <a:ext uri="{FF2B5EF4-FFF2-40B4-BE49-F238E27FC236}">
                <a16:creationId xmlns:a16="http://schemas.microsoft.com/office/drawing/2014/main" id="{02AF7E5E-459A-4AF3-A012-D88818E644CA}"/>
              </a:ext>
            </a:extLst>
          </p:cNvPr>
          <p:cNvSpPr>
            <a:spLocks noGrp="1"/>
          </p:cNvSpPr>
          <p:nvPr>
            <p:ph type="body" sz="quarter" idx="26"/>
          </p:nvPr>
        </p:nvSpPr>
        <p:spPr>
          <a:xfrm>
            <a:off x="375016" y="1499242"/>
            <a:ext cx="3644894" cy="276999"/>
          </a:xfrm>
        </p:spPr>
        <p:txBody>
          <a:bodyPr wrap="square" lIns="0">
            <a:spAutoFit/>
          </a:bodyPr>
          <a:lstStyle>
            <a:lvl1pPr marL="0" indent="0">
              <a:lnSpc>
                <a:spcPct val="100000"/>
              </a:lnSpc>
              <a:spcAft>
                <a:spcPts val="600"/>
              </a:spcAft>
              <a:buNone/>
              <a:defRPr sz="1200"/>
            </a:lvl1pPr>
          </a:lstStyle>
          <a:p>
            <a:pPr lvl="0"/>
            <a:endParaRPr lang="en-US" dirty="0"/>
          </a:p>
        </p:txBody>
      </p:sp>
      <p:sp>
        <p:nvSpPr>
          <p:cNvPr id="5" name="Text Placeholder 45">
            <a:extLst>
              <a:ext uri="{FF2B5EF4-FFF2-40B4-BE49-F238E27FC236}">
                <a16:creationId xmlns:a16="http://schemas.microsoft.com/office/drawing/2014/main" id="{464335B6-BEFE-4C7B-B533-F0D6BCB0D003}"/>
              </a:ext>
            </a:extLst>
          </p:cNvPr>
          <p:cNvSpPr>
            <a:spLocks noGrp="1"/>
          </p:cNvSpPr>
          <p:nvPr>
            <p:ph type="body" sz="quarter" idx="25"/>
          </p:nvPr>
        </p:nvSpPr>
        <p:spPr>
          <a:xfrm>
            <a:off x="374759" y="727260"/>
            <a:ext cx="4715215" cy="276999"/>
          </a:xfrm>
        </p:spPr>
        <p:txBody>
          <a:bodyPr lIns="0" tIns="0" rIns="0" bIns="0" anchor="t" anchorCtr="0">
            <a:noAutofit/>
          </a:bodyPr>
          <a:lstStyle>
            <a:lvl1pPr marL="0" indent="0" algn="l">
              <a:buNone/>
              <a:defRPr sz="1800" b="1" spc="200" baseline="0">
                <a:solidFill>
                  <a:schemeClr val="accent1"/>
                </a:solidFill>
              </a:defRPr>
            </a:lvl1pPr>
          </a:lstStyle>
          <a:p>
            <a:pPr lvl="0"/>
            <a:endParaRPr lang="en-US" dirty="0"/>
          </a:p>
        </p:txBody>
      </p:sp>
      <p:sp>
        <p:nvSpPr>
          <p:cNvPr id="6" name="Title 1">
            <a:extLst>
              <a:ext uri="{FF2B5EF4-FFF2-40B4-BE49-F238E27FC236}">
                <a16:creationId xmlns:a16="http://schemas.microsoft.com/office/drawing/2014/main" id="{CD899AF1-D9B3-479C-9889-CC631FD2AEE1}"/>
              </a:ext>
            </a:extLst>
          </p:cNvPr>
          <p:cNvSpPr>
            <a:spLocks noGrp="1"/>
          </p:cNvSpPr>
          <p:nvPr>
            <p:ph type="title"/>
          </p:nvPr>
        </p:nvSpPr>
        <p:spPr>
          <a:xfrm>
            <a:off x="376687" y="499653"/>
            <a:ext cx="4713287" cy="184666"/>
          </a:xfrm>
        </p:spPr>
        <p:txBody>
          <a:bodyPr lIns="0" tIns="0" rIns="0" bIns="0" anchor="t">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266677232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Charts 3">
    <p:spTree>
      <p:nvGrpSpPr>
        <p:cNvPr id="1" name=""/>
        <p:cNvGrpSpPr/>
        <p:nvPr/>
      </p:nvGrpSpPr>
      <p:grpSpPr>
        <a:xfrm>
          <a:off x="0" y="0"/>
          <a:ext cx="0" cy="0"/>
          <a:chOff x="0" y="0"/>
          <a:chExt cx="0" cy="0"/>
        </a:xfrm>
      </p:grpSpPr>
      <p:sp>
        <p:nvSpPr>
          <p:cNvPr id="25" name="Text Placeholder 45">
            <a:extLst>
              <a:ext uri="{FF2B5EF4-FFF2-40B4-BE49-F238E27FC236}">
                <a16:creationId xmlns:a16="http://schemas.microsoft.com/office/drawing/2014/main" id="{B4ED80A6-E66D-479F-9972-ADFB874771B2}"/>
              </a:ext>
            </a:extLst>
          </p:cNvPr>
          <p:cNvSpPr>
            <a:spLocks noGrp="1"/>
          </p:cNvSpPr>
          <p:nvPr>
            <p:ph type="body" sz="quarter" idx="25"/>
          </p:nvPr>
        </p:nvSpPr>
        <p:spPr>
          <a:xfrm>
            <a:off x="366133" y="724224"/>
            <a:ext cx="4741094" cy="526608"/>
          </a:xfrm>
        </p:spPr>
        <p:txBody>
          <a:bodyPr lIns="0">
            <a:noAutofit/>
          </a:bodyPr>
          <a:lstStyle>
            <a:lvl1pPr marL="0" indent="0" algn="l">
              <a:lnSpc>
                <a:spcPct val="100000"/>
              </a:lnSpc>
              <a:buNone/>
              <a:defRPr sz="3600" spc="200" baseline="0">
                <a:solidFill>
                  <a:schemeClr val="accent1"/>
                </a:solidFill>
              </a:defRPr>
            </a:lvl1pPr>
          </a:lstStyle>
          <a:p>
            <a:pPr lvl="0"/>
            <a:endParaRPr lang="en-US" dirty="0"/>
          </a:p>
        </p:txBody>
      </p:sp>
      <p:sp>
        <p:nvSpPr>
          <p:cNvPr id="26" name="Text Placeholder 43">
            <a:extLst>
              <a:ext uri="{FF2B5EF4-FFF2-40B4-BE49-F238E27FC236}">
                <a16:creationId xmlns:a16="http://schemas.microsoft.com/office/drawing/2014/main" id="{02AF7E5E-459A-4AF3-A012-D88818E644CA}"/>
              </a:ext>
            </a:extLst>
          </p:cNvPr>
          <p:cNvSpPr>
            <a:spLocks noGrp="1"/>
          </p:cNvSpPr>
          <p:nvPr>
            <p:ph type="body" sz="quarter" idx="26"/>
          </p:nvPr>
        </p:nvSpPr>
        <p:spPr>
          <a:xfrm>
            <a:off x="375015" y="1499242"/>
            <a:ext cx="8159385" cy="276999"/>
          </a:xfrm>
        </p:spPr>
        <p:txBody>
          <a:bodyPr lIns="0">
            <a:spAutoFit/>
          </a:bodyPr>
          <a:lstStyle>
            <a:lvl1pPr marL="0" indent="0">
              <a:lnSpc>
                <a:spcPct val="100000"/>
              </a:lnSpc>
              <a:spcAft>
                <a:spcPts val="600"/>
              </a:spcAft>
              <a:buNone/>
              <a:defRPr sz="1200"/>
            </a:lvl1pPr>
          </a:lstStyle>
          <a:p>
            <a:pPr lvl="0"/>
            <a:endParaRPr lang="en-US" dirty="0"/>
          </a:p>
        </p:txBody>
      </p:sp>
      <p:sp>
        <p:nvSpPr>
          <p:cNvPr id="9" name="Title 1">
            <a:extLst>
              <a:ext uri="{FF2B5EF4-FFF2-40B4-BE49-F238E27FC236}">
                <a16:creationId xmlns:a16="http://schemas.microsoft.com/office/drawing/2014/main" id="{D7A7BBFF-E7C8-4B01-88B9-85BE09DDE531}"/>
              </a:ext>
            </a:extLst>
          </p:cNvPr>
          <p:cNvSpPr>
            <a:spLocks noGrp="1"/>
          </p:cNvSpPr>
          <p:nvPr>
            <p:ph type="title"/>
          </p:nvPr>
        </p:nvSpPr>
        <p:spPr>
          <a:xfrm>
            <a:off x="376687" y="458996"/>
            <a:ext cx="4713287" cy="265976"/>
          </a:xfrm>
        </p:spPr>
        <p:txBody>
          <a:bodyPr lIns="0" tIns="0" rIns="0" bIns="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428751229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Charts 4">
    <p:spTree>
      <p:nvGrpSpPr>
        <p:cNvPr id="1" name=""/>
        <p:cNvGrpSpPr/>
        <p:nvPr/>
      </p:nvGrpSpPr>
      <p:grpSpPr>
        <a:xfrm>
          <a:off x="0" y="0"/>
          <a:ext cx="0" cy="0"/>
          <a:chOff x="0" y="0"/>
          <a:chExt cx="0" cy="0"/>
        </a:xfrm>
      </p:grpSpPr>
      <p:sp>
        <p:nvSpPr>
          <p:cNvPr id="25" name="Text Placeholder 45">
            <a:extLst>
              <a:ext uri="{FF2B5EF4-FFF2-40B4-BE49-F238E27FC236}">
                <a16:creationId xmlns:a16="http://schemas.microsoft.com/office/drawing/2014/main" id="{B4ED80A6-E66D-479F-9972-ADFB874771B2}"/>
              </a:ext>
            </a:extLst>
          </p:cNvPr>
          <p:cNvSpPr>
            <a:spLocks noGrp="1"/>
          </p:cNvSpPr>
          <p:nvPr>
            <p:ph type="body" sz="quarter" idx="25"/>
          </p:nvPr>
        </p:nvSpPr>
        <p:spPr>
          <a:xfrm>
            <a:off x="366133" y="724224"/>
            <a:ext cx="4741094" cy="526608"/>
          </a:xfrm>
        </p:spPr>
        <p:txBody>
          <a:bodyPr lIns="0">
            <a:noAutofit/>
          </a:bodyPr>
          <a:lstStyle>
            <a:lvl1pPr marL="0" indent="0" algn="l">
              <a:lnSpc>
                <a:spcPct val="100000"/>
              </a:lnSpc>
              <a:buNone/>
              <a:defRPr sz="3600" spc="200" baseline="0">
                <a:solidFill>
                  <a:schemeClr val="accent1"/>
                </a:solidFill>
              </a:defRPr>
            </a:lvl1pPr>
          </a:lstStyle>
          <a:p>
            <a:pPr lvl="0"/>
            <a:endParaRPr lang="en-US" dirty="0"/>
          </a:p>
        </p:txBody>
      </p:sp>
      <p:sp>
        <p:nvSpPr>
          <p:cNvPr id="26" name="Text Placeholder 43">
            <a:extLst>
              <a:ext uri="{FF2B5EF4-FFF2-40B4-BE49-F238E27FC236}">
                <a16:creationId xmlns:a16="http://schemas.microsoft.com/office/drawing/2014/main" id="{02AF7E5E-459A-4AF3-A012-D88818E644CA}"/>
              </a:ext>
            </a:extLst>
          </p:cNvPr>
          <p:cNvSpPr>
            <a:spLocks noGrp="1"/>
          </p:cNvSpPr>
          <p:nvPr>
            <p:ph type="body" sz="quarter" idx="26"/>
          </p:nvPr>
        </p:nvSpPr>
        <p:spPr>
          <a:xfrm>
            <a:off x="375015" y="1499242"/>
            <a:ext cx="3023793" cy="276999"/>
          </a:xfrm>
        </p:spPr>
        <p:txBody>
          <a:bodyPr wrap="square" lIns="0">
            <a:spAutoFit/>
          </a:bodyPr>
          <a:lstStyle>
            <a:lvl1pPr marL="0" indent="0">
              <a:lnSpc>
                <a:spcPct val="100000"/>
              </a:lnSpc>
              <a:spcAft>
                <a:spcPts val="600"/>
              </a:spcAft>
              <a:buNone/>
              <a:defRPr sz="1200"/>
            </a:lvl1pPr>
          </a:lstStyle>
          <a:p>
            <a:pPr lvl="0"/>
            <a:endParaRPr lang="en-US" dirty="0"/>
          </a:p>
        </p:txBody>
      </p:sp>
      <p:sp>
        <p:nvSpPr>
          <p:cNvPr id="9" name="Title 1">
            <a:extLst>
              <a:ext uri="{FF2B5EF4-FFF2-40B4-BE49-F238E27FC236}">
                <a16:creationId xmlns:a16="http://schemas.microsoft.com/office/drawing/2014/main" id="{D7A7BBFF-E7C8-4B01-88B9-85BE09DDE531}"/>
              </a:ext>
            </a:extLst>
          </p:cNvPr>
          <p:cNvSpPr>
            <a:spLocks noGrp="1"/>
          </p:cNvSpPr>
          <p:nvPr>
            <p:ph type="title"/>
          </p:nvPr>
        </p:nvSpPr>
        <p:spPr>
          <a:xfrm>
            <a:off x="376687" y="458996"/>
            <a:ext cx="4713287" cy="265976"/>
          </a:xfrm>
        </p:spPr>
        <p:txBody>
          <a:bodyPr lIns="0" tIns="0" rIns="0" bIns="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241793212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41151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Back Page 2">
    <p:bg>
      <p:bgPr>
        <a:solidFill>
          <a:schemeClr val="bg2"/>
        </a:solidFill>
        <a:effectLst/>
      </p:bgPr>
    </p:bg>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F4F54D6C-A914-4A80-96EB-15E28E7385EB}"/>
              </a:ext>
            </a:extLst>
          </p:cNvPr>
          <p:cNvGraphicFramePr>
            <a:graphicFrameLocks noGrp="1"/>
          </p:cNvGraphicFramePr>
          <p:nvPr userDrawn="1">
            <p:extLst>
              <p:ext uri="{D42A27DB-BD31-4B8C-83A1-F6EECF244321}">
                <p14:modId xmlns:p14="http://schemas.microsoft.com/office/powerpoint/2010/main" val="2770250607"/>
              </p:ext>
            </p:extLst>
          </p:nvPr>
        </p:nvGraphicFramePr>
        <p:xfrm>
          <a:off x="532526" y="5517276"/>
          <a:ext cx="6975090" cy="569030"/>
        </p:xfrm>
        <a:graphic>
          <a:graphicData uri="http://schemas.openxmlformats.org/drawingml/2006/table">
            <a:tbl>
              <a:tblPr firstRow="1" bandRow="1">
                <a:tableStyleId>{2D5ABB26-0587-4C30-8999-92F81FD0307C}</a:tableStyleId>
              </a:tblPr>
              <a:tblGrid>
                <a:gridCol w="1162515">
                  <a:extLst>
                    <a:ext uri="{9D8B030D-6E8A-4147-A177-3AD203B41FA5}">
                      <a16:colId xmlns:a16="http://schemas.microsoft.com/office/drawing/2014/main" val="20000"/>
                    </a:ext>
                  </a:extLst>
                </a:gridCol>
                <a:gridCol w="1162515">
                  <a:extLst>
                    <a:ext uri="{9D8B030D-6E8A-4147-A177-3AD203B41FA5}">
                      <a16:colId xmlns:a16="http://schemas.microsoft.com/office/drawing/2014/main" val="20001"/>
                    </a:ext>
                  </a:extLst>
                </a:gridCol>
                <a:gridCol w="1162515">
                  <a:extLst>
                    <a:ext uri="{9D8B030D-6E8A-4147-A177-3AD203B41FA5}">
                      <a16:colId xmlns:a16="http://schemas.microsoft.com/office/drawing/2014/main" val="20002"/>
                    </a:ext>
                  </a:extLst>
                </a:gridCol>
                <a:gridCol w="1162515">
                  <a:extLst>
                    <a:ext uri="{9D8B030D-6E8A-4147-A177-3AD203B41FA5}">
                      <a16:colId xmlns:a16="http://schemas.microsoft.com/office/drawing/2014/main" val="20003"/>
                    </a:ext>
                  </a:extLst>
                </a:gridCol>
                <a:gridCol w="1162515">
                  <a:extLst>
                    <a:ext uri="{9D8B030D-6E8A-4147-A177-3AD203B41FA5}">
                      <a16:colId xmlns:a16="http://schemas.microsoft.com/office/drawing/2014/main" val="20004"/>
                    </a:ext>
                  </a:extLst>
                </a:gridCol>
                <a:gridCol w="1162515">
                  <a:extLst>
                    <a:ext uri="{9D8B030D-6E8A-4147-A177-3AD203B41FA5}">
                      <a16:colId xmlns:a16="http://schemas.microsoft.com/office/drawing/2014/main" val="20005"/>
                    </a:ext>
                  </a:extLst>
                </a:gridCol>
              </a:tblGrid>
              <a:tr h="284515">
                <a:tc>
                  <a:txBody>
                    <a:bodyPr/>
                    <a:lstStyle/>
                    <a:p>
                      <a:r>
                        <a:rPr lang="en-US" sz="700" b="1" kern="1200" baseline="0" dirty="0">
                          <a:solidFill>
                            <a:schemeClr val="accent1"/>
                          </a:solidFill>
                          <a:latin typeface="+mn-lt"/>
                          <a:ea typeface="+mn-ea"/>
                          <a:cs typeface="+mn-cs"/>
                        </a:rPr>
                        <a:t>Austin</a:t>
                      </a:r>
                    </a:p>
                    <a:p>
                      <a:r>
                        <a:rPr lang="en-US" sz="700" baseline="0" dirty="0">
                          <a:solidFill>
                            <a:schemeClr val="accent5"/>
                          </a:solidFill>
                        </a:rPr>
                        <a:t>T  +1.512.542.8400</a:t>
                      </a:r>
                    </a:p>
                  </a:txBody>
                  <a:tcPr marT="27432" marB="27432"/>
                </a:tc>
                <a:tc>
                  <a:txBody>
                    <a:bodyPr/>
                    <a:lstStyle/>
                    <a:p>
                      <a:r>
                        <a:rPr lang="en-US" sz="700" b="1" kern="1200" baseline="0" dirty="0">
                          <a:solidFill>
                            <a:schemeClr val="accent1"/>
                          </a:solidFill>
                          <a:latin typeface="+mn-lt"/>
                          <a:ea typeface="+mn-ea"/>
                          <a:cs typeface="+mn-cs"/>
                        </a:rPr>
                        <a:t>Dallas</a:t>
                      </a:r>
                    </a:p>
                    <a:p>
                      <a:r>
                        <a:rPr lang="en-US" sz="700" baseline="0" dirty="0">
                          <a:solidFill>
                            <a:schemeClr val="accent5"/>
                          </a:solidFill>
                        </a:rPr>
                        <a:t>T  +1.214.220.7700</a:t>
                      </a:r>
                    </a:p>
                  </a:txBody>
                  <a:tcPr marT="27432" marB="27432"/>
                </a:tc>
                <a:tc>
                  <a:txBody>
                    <a:bodyPr/>
                    <a:lstStyle/>
                    <a:p>
                      <a:r>
                        <a:rPr lang="en-US" sz="700" b="1" kern="1200" baseline="0" dirty="0">
                          <a:solidFill>
                            <a:schemeClr val="accent1"/>
                          </a:solidFill>
                          <a:latin typeface="+mn-lt"/>
                          <a:ea typeface="+mn-ea"/>
                          <a:cs typeface="+mn-cs"/>
                        </a:rPr>
                        <a:t>Dubai</a:t>
                      </a:r>
                    </a:p>
                    <a:p>
                      <a:r>
                        <a:rPr lang="en-US" sz="700" baseline="0" dirty="0">
                          <a:solidFill>
                            <a:schemeClr val="accent5"/>
                          </a:solidFill>
                        </a:rPr>
                        <a:t>T  +971.4.330.1800</a:t>
                      </a:r>
                    </a:p>
                  </a:txBody>
                  <a:tcPr marT="27432" marB="274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baseline="0" noProof="0" dirty="0">
                          <a:solidFill>
                            <a:schemeClr val="accent1"/>
                          </a:solidFill>
                          <a:latin typeface="+mn-lt"/>
                          <a:ea typeface="+mn-ea"/>
                          <a:cs typeface="+mn-cs"/>
                        </a:rPr>
                        <a:t>Hong Kong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accent5"/>
                          </a:solidFill>
                          <a:effectLst/>
                          <a:uLnTx/>
                          <a:uFillTx/>
                          <a:latin typeface="+mn-lt"/>
                          <a:ea typeface="+mn-ea"/>
                          <a:cs typeface="+mn-cs"/>
                        </a:rPr>
                        <a:t>T  +852.3658.6400</a:t>
                      </a:r>
                      <a:endParaRPr lang="en-US" sz="700" baseline="0" dirty="0">
                        <a:solidFill>
                          <a:schemeClr val="accent5"/>
                        </a:solidFill>
                      </a:endParaRPr>
                    </a:p>
                  </a:txBody>
                  <a:tcPr marT="27432" marB="27432"/>
                </a:tc>
                <a:tc>
                  <a:txBody>
                    <a:bodyPr/>
                    <a:lstStyle/>
                    <a:p>
                      <a:r>
                        <a:rPr lang="en-US" sz="700" b="1" kern="1200" baseline="0" dirty="0">
                          <a:solidFill>
                            <a:schemeClr val="accent1"/>
                          </a:solidFill>
                          <a:latin typeface="+mn-lt"/>
                          <a:ea typeface="+mn-ea"/>
                          <a:cs typeface="+mn-cs"/>
                        </a:rPr>
                        <a:t>Houston</a:t>
                      </a:r>
                    </a:p>
                    <a:p>
                      <a:r>
                        <a:rPr lang="en-US" sz="700" baseline="0" dirty="0">
                          <a:solidFill>
                            <a:schemeClr val="accent5"/>
                          </a:solidFill>
                        </a:rPr>
                        <a:t>T  +1.713.758.2222</a:t>
                      </a:r>
                    </a:p>
                  </a:txBody>
                  <a:tcPr marT="27432" marB="27432"/>
                </a:tc>
                <a:tc>
                  <a:txBody>
                    <a:bodyPr/>
                    <a:lstStyle/>
                    <a:p>
                      <a:r>
                        <a:rPr lang="en-US" sz="700" b="1" kern="1200" baseline="0" dirty="0">
                          <a:solidFill>
                            <a:schemeClr val="accent1"/>
                          </a:solidFill>
                          <a:latin typeface="+mn-lt"/>
                          <a:ea typeface="+mn-ea"/>
                          <a:cs typeface="+mn-cs"/>
                        </a:rPr>
                        <a:t>London</a:t>
                      </a:r>
                    </a:p>
                    <a:p>
                      <a:r>
                        <a:rPr lang="en-US" sz="700" baseline="0" dirty="0">
                          <a:solidFill>
                            <a:schemeClr val="accent5"/>
                          </a:solidFill>
                        </a:rPr>
                        <a:t>T  +44.20.7065.6000</a:t>
                      </a:r>
                    </a:p>
                  </a:txBody>
                  <a:tcPr marT="27432" marB="27432"/>
                </a:tc>
                <a:extLst>
                  <a:ext uri="{0D108BD9-81ED-4DB2-BD59-A6C34878D82A}">
                    <a16:rowId xmlns:a16="http://schemas.microsoft.com/office/drawing/2014/main" val="10000"/>
                  </a:ext>
                </a:extLst>
              </a:tr>
              <a:tr h="284515">
                <a:tc>
                  <a:txBody>
                    <a:bodyPr/>
                    <a:lstStyle/>
                    <a:p>
                      <a:r>
                        <a:rPr lang="en-US" sz="700" b="1" kern="1200" baseline="0" dirty="0">
                          <a:solidFill>
                            <a:schemeClr val="accent1"/>
                          </a:solidFill>
                          <a:latin typeface="+mn-lt"/>
                          <a:ea typeface="+mn-ea"/>
                          <a:cs typeface="+mn-cs"/>
                        </a:rPr>
                        <a:t>New York</a:t>
                      </a:r>
                    </a:p>
                    <a:p>
                      <a:r>
                        <a:rPr lang="en-US" sz="700" baseline="0" dirty="0">
                          <a:solidFill>
                            <a:schemeClr val="accent5"/>
                          </a:solidFill>
                        </a:rPr>
                        <a:t>T  +1.212.237.0000</a:t>
                      </a:r>
                    </a:p>
                  </a:txBody>
                  <a:tcPr marT="27432" marB="27432"/>
                </a:tc>
                <a:tc>
                  <a:txBody>
                    <a:bodyPr/>
                    <a:lstStyle/>
                    <a:p>
                      <a:r>
                        <a:rPr lang="en-US" sz="700" b="1" kern="1200" baseline="0" dirty="0">
                          <a:solidFill>
                            <a:schemeClr val="accent1"/>
                          </a:solidFill>
                          <a:latin typeface="+mn-lt"/>
                          <a:ea typeface="+mn-ea"/>
                          <a:cs typeface="+mn-cs"/>
                        </a:rPr>
                        <a:t>Richmond</a:t>
                      </a:r>
                    </a:p>
                    <a:p>
                      <a:r>
                        <a:rPr lang="en-US" sz="700" baseline="0" dirty="0">
                          <a:solidFill>
                            <a:schemeClr val="accent5"/>
                          </a:solidFill>
                        </a:rPr>
                        <a:t>T  +1.804.327.6300</a:t>
                      </a:r>
                    </a:p>
                  </a:txBody>
                  <a:tcPr marT="27432" marB="274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baseline="0" noProof="0" dirty="0">
                          <a:solidFill>
                            <a:schemeClr val="accent1"/>
                          </a:solidFill>
                          <a:latin typeface="+mn-lt"/>
                          <a:ea typeface="+mn-ea"/>
                          <a:cs typeface="+mn-cs"/>
                        </a:rPr>
                        <a:t>Riyadh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accent5"/>
                          </a:solidFill>
                          <a:effectLst/>
                          <a:uLnTx/>
                          <a:uFillTx/>
                          <a:latin typeface="+mn-lt"/>
                          <a:ea typeface="+mn-ea"/>
                          <a:cs typeface="+mn-cs"/>
                        </a:rPr>
                        <a:t>T  +966.11.250.0800</a:t>
                      </a:r>
                      <a:endParaRPr lang="en-US" sz="700" baseline="0" dirty="0">
                        <a:solidFill>
                          <a:schemeClr val="accent5"/>
                        </a:solidFill>
                      </a:endParaRPr>
                    </a:p>
                  </a:txBody>
                  <a:tcPr marT="27432" marB="27432"/>
                </a:tc>
                <a:tc>
                  <a:txBody>
                    <a:bodyPr/>
                    <a:lstStyle/>
                    <a:p>
                      <a:r>
                        <a:rPr lang="en-US" sz="700" b="1" kern="1200" baseline="0" dirty="0">
                          <a:solidFill>
                            <a:schemeClr val="accent1"/>
                          </a:solidFill>
                          <a:latin typeface="+mn-lt"/>
                          <a:ea typeface="+mn-ea"/>
                          <a:cs typeface="+mn-cs"/>
                        </a:rPr>
                        <a:t>San Francisco</a:t>
                      </a:r>
                    </a:p>
                    <a:p>
                      <a:r>
                        <a:rPr lang="en-US" sz="700" baseline="0" dirty="0">
                          <a:solidFill>
                            <a:schemeClr val="accent5"/>
                          </a:solidFill>
                        </a:rPr>
                        <a:t>T  +1.415.979.6900</a:t>
                      </a:r>
                    </a:p>
                  </a:txBody>
                  <a:tcPr marT="27432" marB="27432"/>
                </a:tc>
                <a:tc>
                  <a:txBody>
                    <a:bodyPr/>
                    <a:lstStyle/>
                    <a:p>
                      <a:r>
                        <a:rPr lang="en-US" sz="700" b="1" kern="1200" baseline="0" dirty="0">
                          <a:solidFill>
                            <a:schemeClr val="accent1"/>
                          </a:solidFill>
                          <a:latin typeface="+mn-lt"/>
                          <a:ea typeface="+mn-ea"/>
                          <a:cs typeface="+mn-cs"/>
                        </a:rPr>
                        <a:t>Tokyo</a:t>
                      </a:r>
                    </a:p>
                    <a:p>
                      <a:r>
                        <a:rPr lang="en-US" sz="700" baseline="0" dirty="0">
                          <a:solidFill>
                            <a:schemeClr val="accent5"/>
                          </a:solidFill>
                        </a:rPr>
                        <a:t>T  +81.3.3282.0450</a:t>
                      </a:r>
                    </a:p>
                  </a:txBody>
                  <a:tcPr marT="27432" marB="27432"/>
                </a:tc>
                <a:tc>
                  <a:txBody>
                    <a:bodyPr/>
                    <a:lstStyle/>
                    <a:p>
                      <a:r>
                        <a:rPr lang="en-US" sz="700" b="1" kern="1200" baseline="0" dirty="0">
                          <a:solidFill>
                            <a:schemeClr val="accent1"/>
                          </a:solidFill>
                          <a:latin typeface="+mn-lt"/>
                          <a:ea typeface="+mn-ea"/>
                          <a:cs typeface="+mn-cs"/>
                        </a:rPr>
                        <a:t>Washington</a:t>
                      </a:r>
                    </a:p>
                    <a:p>
                      <a:r>
                        <a:rPr lang="en-US" sz="700" baseline="0" dirty="0">
                          <a:solidFill>
                            <a:schemeClr val="accent5"/>
                          </a:solidFill>
                        </a:rPr>
                        <a:t>T  +1.202.639.6500</a:t>
                      </a:r>
                    </a:p>
                  </a:txBody>
                  <a:tcPr marT="27432" marB="27432"/>
                </a:tc>
                <a:extLst>
                  <a:ext uri="{0D108BD9-81ED-4DB2-BD59-A6C34878D82A}">
                    <a16:rowId xmlns:a16="http://schemas.microsoft.com/office/drawing/2014/main" val="10001"/>
                  </a:ext>
                </a:extLst>
              </a:tr>
            </a:tbl>
          </a:graphicData>
        </a:graphic>
      </p:graphicFrame>
      <p:sp>
        <p:nvSpPr>
          <p:cNvPr id="8" name="Text Placeholder 17">
            <a:extLst>
              <a:ext uri="{FF2B5EF4-FFF2-40B4-BE49-F238E27FC236}">
                <a16:creationId xmlns:a16="http://schemas.microsoft.com/office/drawing/2014/main" id="{7D8CD73D-8335-4BB2-A371-F2CEBBFFE769}"/>
              </a:ext>
            </a:extLst>
          </p:cNvPr>
          <p:cNvSpPr>
            <a:spLocks noGrp="1"/>
          </p:cNvSpPr>
          <p:nvPr>
            <p:ph type="body" sz="quarter" idx="10"/>
          </p:nvPr>
        </p:nvSpPr>
        <p:spPr>
          <a:xfrm>
            <a:off x="594454" y="1837874"/>
            <a:ext cx="3859090" cy="1477328"/>
          </a:xfrm>
        </p:spPr>
        <p:txBody>
          <a:bodyPr lIns="0">
            <a:noAutofit/>
          </a:bodyPr>
          <a:lstStyle>
            <a:lvl1pPr marL="0" indent="0" algn="l">
              <a:buFontTx/>
              <a:buNone/>
              <a:defRPr sz="3200" b="0" cap="all" baseline="0">
                <a:solidFill>
                  <a:schemeClr val="accent1"/>
                </a:solidFill>
              </a:defRPr>
            </a:lvl1pPr>
          </a:lstStyle>
          <a:p>
            <a:pPr lvl="0"/>
            <a:r>
              <a:rPr lang="en-US" dirty="0"/>
              <a:t>Click to edit Master text styles</a:t>
            </a:r>
          </a:p>
        </p:txBody>
      </p:sp>
      <p:sp>
        <p:nvSpPr>
          <p:cNvPr id="9" name="Text Placeholder 19">
            <a:extLst>
              <a:ext uri="{FF2B5EF4-FFF2-40B4-BE49-F238E27FC236}">
                <a16:creationId xmlns:a16="http://schemas.microsoft.com/office/drawing/2014/main" id="{FCB26D9A-4FCB-4146-BC48-53F0DA4FD162}"/>
              </a:ext>
            </a:extLst>
          </p:cNvPr>
          <p:cNvSpPr>
            <a:spLocks noGrp="1"/>
          </p:cNvSpPr>
          <p:nvPr>
            <p:ph type="body" sz="quarter" idx="11"/>
          </p:nvPr>
        </p:nvSpPr>
        <p:spPr>
          <a:xfrm>
            <a:off x="608322" y="2453400"/>
            <a:ext cx="3841692" cy="1209049"/>
          </a:xfrm>
        </p:spPr>
        <p:txBody>
          <a:bodyPr lIns="0">
            <a:noAutofit/>
          </a:bodyPr>
          <a:lstStyle>
            <a:lvl1pPr marL="0" indent="0">
              <a:lnSpc>
                <a:spcPct val="110000"/>
              </a:lnSpc>
              <a:buFontTx/>
              <a:buNone/>
              <a:defRPr sz="1200" b="1">
                <a:solidFill>
                  <a:schemeClr val="accent6"/>
                </a:solidFill>
              </a:defRPr>
            </a:lvl1pPr>
            <a:lvl2pPr>
              <a:lnSpc>
                <a:spcPct val="110000"/>
              </a:lnSpc>
              <a:defRPr sz="1050">
                <a:solidFill>
                  <a:schemeClr val="bg1"/>
                </a:solidFill>
              </a:defRPr>
            </a:lvl2pPr>
            <a:lvl3pPr>
              <a:lnSpc>
                <a:spcPct val="110000"/>
              </a:lnSpc>
              <a:defRPr sz="1050">
                <a:solidFill>
                  <a:schemeClr val="bg1"/>
                </a:solidFill>
              </a:defRPr>
            </a:lvl3pPr>
            <a:lvl4pPr>
              <a:lnSpc>
                <a:spcPct val="110000"/>
              </a:lnSpc>
              <a:defRPr sz="1050">
                <a:solidFill>
                  <a:schemeClr val="bg1"/>
                </a:solidFill>
              </a:defRPr>
            </a:lvl4pPr>
            <a:lvl5pPr>
              <a:lnSpc>
                <a:spcPct val="110000"/>
              </a:lnSpc>
              <a:defRPr sz="1050">
                <a:solidFill>
                  <a:schemeClr val="bg1"/>
                </a:solidFill>
              </a:defRPr>
            </a:lvl5pPr>
          </a:lstStyle>
          <a:p>
            <a:pPr lvl="0"/>
            <a:endParaRPr lang="en-US" dirty="0"/>
          </a:p>
        </p:txBody>
      </p:sp>
      <p:sp>
        <p:nvSpPr>
          <p:cNvPr id="10" name="Text Placeholder 42">
            <a:extLst>
              <a:ext uri="{FF2B5EF4-FFF2-40B4-BE49-F238E27FC236}">
                <a16:creationId xmlns:a16="http://schemas.microsoft.com/office/drawing/2014/main" id="{FB44F443-9ED7-44AE-9CCF-EFA0EE18DD4B}"/>
              </a:ext>
            </a:extLst>
          </p:cNvPr>
          <p:cNvSpPr>
            <a:spLocks noGrp="1"/>
          </p:cNvSpPr>
          <p:nvPr>
            <p:ph type="body" sz="quarter" idx="12"/>
          </p:nvPr>
        </p:nvSpPr>
        <p:spPr>
          <a:xfrm>
            <a:off x="608520" y="532540"/>
            <a:ext cx="1809877" cy="107722"/>
          </a:xfrm>
        </p:spPr>
        <p:txBody>
          <a:bodyPr lIns="0" anchor="ctr" anchorCtr="0"/>
          <a:lstStyle>
            <a:lvl1pPr marL="0" indent="0">
              <a:buFontTx/>
              <a:buNone/>
              <a:defRPr sz="700" b="0">
                <a:solidFill>
                  <a:schemeClr val="accent6"/>
                </a:solidFill>
              </a:defRPr>
            </a:lvl1pPr>
          </a:lstStyle>
          <a:p>
            <a:pPr lvl="0"/>
            <a:r>
              <a:rPr lang="en-US" dirty="0"/>
              <a:t>Click to edit Master text styles</a:t>
            </a:r>
          </a:p>
        </p:txBody>
      </p:sp>
      <p:sp>
        <p:nvSpPr>
          <p:cNvPr id="11" name="Text Placeholder 3">
            <a:extLst>
              <a:ext uri="{FF2B5EF4-FFF2-40B4-BE49-F238E27FC236}">
                <a16:creationId xmlns:a16="http://schemas.microsoft.com/office/drawing/2014/main" id="{D673523B-2799-4C0C-8A70-6CDB84CCD2B1}"/>
              </a:ext>
            </a:extLst>
          </p:cNvPr>
          <p:cNvSpPr>
            <a:spLocks noGrp="1"/>
          </p:cNvSpPr>
          <p:nvPr>
            <p:ph type="body" sz="quarter" idx="13"/>
          </p:nvPr>
        </p:nvSpPr>
        <p:spPr>
          <a:xfrm>
            <a:off x="5542455" y="1960148"/>
            <a:ext cx="1950412" cy="323165"/>
          </a:xfrm>
        </p:spPr>
        <p:txBody>
          <a:bodyPr/>
          <a:lstStyle>
            <a:lvl1pPr marL="0" indent="0">
              <a:spcAft>
                <a:spcPts val="0"/>
              </a:spcAft>
              <a:buFontTx/>
              <a:buNone/>
              <a:defRPr sz="1050" b="0">
                <a:solidFill>
                  <a:schemeClr val="accent1"/>
                </a:solidFill>
              </a:defRPr>
            </a:lvl1pPr>
          </a:lstStyle>
          <a:p>
            <a:pPr lvl="0"/>
            <a:r>
              <a:rPr lang="en-US" dirty="0"/>
              <a:t>Click to edit Master text styles</a:t>
            </a:r>
          </a:p>
        </p:txBody>
      </p:sp>
      <p:sp>
        <p:nvSpPr>
          <p:cNvPr id="12" name="Text Placeholder 3">
            <a:extLst>
              <a:ext uri="{FF2B5EF4-FFF2-40B4-BE49-F238E27FC236}">
                <a16:creationId xmlns:a16="http://schemas.microsoft.com/office/drawing/2014/main" id="{4CA871F1-4659-4F7E-9818-F237DA4A878A}"/>
              </a:ext>
            </a:extLst>
          </p:cNvPr>
          <p:cNvSpPr>
            <a:spLocks noGrp="1"/>
          </p:cNvSpPr>
          <p:nvPr>
            <p:ph type="body" sz="quarter" idx="14"/>
          </p:nvPr>
        </p:nvSpPr>
        <p:spPr>
          <a:xfrm>
            <a:off x="5542455" y="2421330"/>
            <a:ext cx="1950412" cy="323165"/>
          </a:xfrm>
        </p:spPr>
        <p:txBody>
          <a:bodyPr/>
          <a:lstStyle>
            <a:lvl1pPr marL="0" indent="0">
              <a:spcAft>
                <a:spcPts val="0"/>
              </a:spcAft>
              <a:buFontTx/>
              <a:buNone/>
              <a:defRPr sz="1050" b="0">
                <a:solidFill>
                  <a:schemeClr val="accent1"/>
                </a:solidFill>
              </a:defRPr>
            </a:lvl1pPr>
          </a:lstStyle>
          <a:p>
            <a:pPr lvl="0"/>
            <a:r>
              <a:rPr lang="en-US" dirty="0"/>
              <a:t>Click to edit Master text styles</a:t>
            </a:r>
          </a:p>
        </p:txBody>
      </p:sp>
      <p:sp>
        <p:nvSpPr>
          <p:cNvPr id="13" name="Text Placeholder 3">
            <a:extLst>
              <a:ext uri="{FF2B5EF4-FFF2-40B4-BE49-F238E27FC236}">
                <a16:creationId xmlns:a16="http://schemas.microsoft.com/office/drawing/2014/main" id="{D0845233-F545-4153-8EFE-2C252B5A2448}"/>
              </a:ext>
            </a:extLst>
          </p:cNvPr>
          <p:cNvSpPr>
            <a:spLocks noGrp="1"/>
          </p:cNvSpPr>
          <p:nvPr>
            <p:ph type="body" sz="quarter" idx="15"/>
          </p:nvPr>
        </p:nvSpPr>
        <p:spPr>
          <a:xfrm>
            <a:off x="5542455" y="2882512"/>
            <a:ext cx="1950412" cy="323165"/>
          </a:xfrm>
        </p:spPr>
        <p:txBody>
          <a:bodyPr/>
          <a:lstStyle>
            <a:lvl1pPr marL="0" indent="0">
              <a:spcAft>
                <a:spcPts val="0"/>
              </a:spcAft>
              <a:buFontTx/>
              <a:buNone/>
              <a:defRPr sz="1050" b="0">
                <a:solidFill>
                  <a:schemeClr val="accent1"/>
                </a:solidFill>
              </a:defRPr>
            </a:lvl1pPr>
          </a:lstStyle>
          <a:p>
            <a:pPr lvl="0"/>
            <a:r>
              <a:rPr lang="en-US" dirty="0"/>
              <a:t>Click to edit Master text styles</a:t>
            </a:r>
          </a:p>
        </p:txBody>
      </p:sp>
      <p:sp>
        <p:nvSpPr>
          <p:cNvPr id="15" name="Text Placeholder 3">
            <a:extLst>
              <a:ext uri="{FF2B5EF4-FFF2-40B4-BE49-F238E27FC236}">
                <a16:creationId xmlns:a16="http://schemas.microsoft.com/office/drawing/2014/main" id="{020A6E2C-C641-4DE5-A1A6-4AEF6276D105}"/>
              </a:ext>
            </a:extLst>
          </p:cNvPr>
          <p:cNvSpPr>
            <a:spLocks noGrp="1"/>
          </p:cNvSpPr>
          <p:nvPr>
            <p:ph type="body" sz="quarter" idx="17"/>
          </p:nvPr>
        </p:nvSpPr>
        <p:spPr>
          <a:xfrm>
            <a:off x="5542455" y="3343694"/>
            <a:ext cx="1950412" cy="323165"/>
          </a:xfrm>
        </p:spPr>
        <p:txBody>
          <a:bodyPr/>
          <a:lstStyle>
            <a:lvl1pPr marL="0" indent="0">
              <a:spcAft>
                <a:spcPts val="0"/>
              </a:spcAft>
              <a:buFontTx/>
              <a:buNone/>
              <a:defRPr sz="1050" b="0">
                <a:solidFill>
                  <a:schemeClr val="accent1"/>
                </a:solidFill>
              </a:defRPr>
            </a:lvl1pPr>
          </a:lstStyle>
          <a:p>
            <a:pPr lvl="0"/>
            <a:r>
              <a:rPr lang="en-US" dirty="0"/>
              <a:t>Click to edit Master text styles</a:t>
            </a:r>
          </a:p>
        </p:txBody>
      </p:sp>
      <p:sp>
        <p:nvSpPr>
          <p:cNvPr id="16" name="Text Placeholder 3">
            <a:extLst>
              <a:ext uri="{FF2B5EF4-FFF2-40B4-BE49-F238E27FC236}">
                <a16:creationId xmlns:a16="http://schemas.microsoft.com/office/drawing/2014/main" id="{9510BDA6-3D8E-4867-8A77-57BB74498A2E}"/>
              </a:ext>
            </a:extLst>
          </p:cNvPr>
          <p:cNvSpPr>
            <a:spLocks noGrp="1"/>
          </p:cNvSpPr>
          <p:nvPr>
            <p:ph type="body" sz="quarter" idx="18"/>
          </p:nvPr>
        </p:nvSpPr>
        <p:spPr>
          <a:xfrm>
            <a:off x="5535360" y="3804875"/>
            <a:ext cx="1950412" cy="323165"/>
          </a:xfrm>
        </p:spPr>
        <p:txBody>
          <a:bodyPr/>
          <a:lstStyle>
            <a:lvl1pPr marL="0" indent="0">
              <a:spcAft>
                <a:spcPts val="0"/>
              </a:spcAft>
              <a:buFontTx/>
              <a:buNone/>
              <a:defRPr sz="1050" b="0">
                <a:solidFill>
                  <a:schemeClr val="accent1"/>
                </a:solidFill>
              </a:defRPr>
            </a:lvl1pPr>
          </a:lstStyle>
          <a:p>
            <a:pPr lvl="0"/>
            <a:r>
              <a:rPr lang="en-US" dirty="0"/>
              <a:t>Click to edit Master text styles</a:t>
            </a:r>
          </a:p>
        </p:txBody>
      </p:sp>
      <p:pic>
        <p:nvPicPr>
          <p:cNvPr id="14" name="Picture 13">
            <a:extLst>
              <a:ext uri="{FF2B5EF4-FFF2-40B4-BE49-F238E27FC236}">
                <a16:creationId xmlns:a16="http://schemas.microsoft.com/office/drawing/2014/main" id="{C9C8E8A2-A914-4235-8EFD-3FA5FF0ECCCA}"/>
              </a:ext>
            </a:extLst>
          </p:cNvPr>
          <p:cNvPicPr>
            <a:picLocks noChangeAspect="1"/>
          </p:cNvPicPr>
          <p:nvPr userDrawn="1"/>
        </p:nvPicPr>
        <p:blipFill>
          <a:blip r:embed="rId2"/>
          <a:stretch>
            <a:fillRect/>
          </a:stretch>
        </p:blipFill>
        <p:spPr>
          <a:xfrm>
            <a:off x="384048" y="6481904"/>
            <a:ext cx="402337" cy="158496"/>
          </a:xfrm>
          <a:prstGeom prst="rect">
            <a:avLst/>
          </a:prstGeom>
        </p:spPr>
      </p:pic>
      <p:sp useBgFill="1">
        <p:nvSpPr>
          <p:cNvPr id="17" name="TextBox 16">
            <a:extLst>
              <a:ext uri="{FF2B5EF4-FFF2-40B4-BE49-F238E27FC236}">
                <a16:creationId xmlns:a16="http://schemas.microsoft.com/office/drawing/2014/main" id="{5F1680C4-A0C1-413C-9394-BDBAC3EFBB4D}"/>
              </a:ext>
            </a:extLst>
          </p:cNvPr>
          <p:cNvSpPr txBox="1"/>
          <p:nvPr userDrawn="1"/>
        </p:nvSpPr>
        <p:spPr>
          <a:xfrm>
            <a:off x="983355" y="6556657"/>
            <a:ext cx="2796494" cy="92333"/>
          </a:xfrm>
          <a:prstGeom prst="rect">
            <a:avLst/>
          </a:prstGeom>
        </p:spPr>
        <p:txBody>
          <a:bodyPr wrap="square" lIns="0" tIns="0" rIns="0" bIns="0" rtlCol="0">
            <a:spAutoFit/>
          </a:bodyPr>
          <a:lstStyle/>
          <a:p>
            <a:pPr>
              <a:defRPr/>
            </a:pPr>
            <a:r>
              <a:rPr lang="en-NZ" sz="600" dirty="0">
                <a:solidFill>
                  <a:schemeClr val="accent1"/>
                </a:solidFill>
                <a:latin typeface="Arial" panose="020B0604020202020204" pitchFamily="34" charset="0"/>
                <a:cs typeface="Arial" panose="020B0604020202020204" pitchFamily="34" charset="0"/>
              </a:rPr>
              <a:t>Confidential &amp; Proprietary ©2020</a:t>
            </a:r>
            <a:r>
              <a:rPr lang="en-NZ" sz="600" baseline="0" dirty="0">
                <a:solidFill>
                  <a:schemeClr val="accent1"/>
                </a:solidFill>
                <a:latin typeface="Arial" panose="020B0604020202020204" pitchFamily="34" charset="0"/>
                <a:cs typeface="Arial" panose="020B0604020202020204" pitchFamily="34" charset="0"/>
              </a:rPr>
              <a:t> </a:t>
            </a:r>
            <a:r>
              <a:rPr lang="en-NZ" sz="600" dirty="0">
                <a:solidFill>
                  <a:schemeClr val="accent1"/>
                </a:solidFill>
                <a:latin typeface="Arial" panose="020B0604020202020204" pitchFamily="34" charset="0"/>
                <a:cs typeface="Arial" panose="020B0604020202020204" pitchFamily="34" charset="0"/>
              </a:rPr>
              <a:t>Vinson &amp; Elkins LLP  </a:t>
            </a:r>
            <a:r>
              <a:rPr lang="en-NZ" sz="600" b="1" dirty="0">
                <a:solidFill>
                  <a:schemeClr val="accent1"/>
                </a:solidFill>
                <a:latin typeface="Arial" panose="020B0604020202020204" pitchFamily="34" charset="0"/>
                <a:cs typeface="Arial" panose="020B0604020202020204" pitchFamily="34" charset="0"/>
              </a:rPr>
              <a:t>velaw.com</a:t>
            </a:r>
            <a:endParaRPr lang="en-GB" sz="6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7908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QuoteB 3">
    <p:bg>
      <p:bgPr>
        <a:solidFill>
          <a:schemeClr val="accent2"/>
        </a:solidFill>
        <a:effectLst/>
      </p:bgPr>
    </p:bg>
    <p:spTree>
      <p:nvGrpSpPr>
        <p:cNvPr id="1" name=""/>
        <p:cNvGrpSpPr/>
        <p:nvPr/>
      </p:nvGrpSpPr>
      <p:grpSpPr>
        <a:xfrm>
          <a:off x="0" y="0"/>
          <a:ext cx="0" cy="0"/>
          <a:chOff x="0" y="0"/>
          <a:chExt cx="0" cy="0"/>
        </a:xfrm>
      </p:grpSpPr>
      <p:sp>
        <p:nvSpPr>
          <p:cNvPr id="19" name="Text Placeholder 45">
            <a:extLst>
              <a:ext uri="{FF2B5EF4-FFF2-40B4-BE49-F238E27FC236}">
                <a16:creationId xmlns:a16="http://schemas.microsoft.com/office/drawing/2014/main" id="{5CD9574E-5D6A-49F2-9CC3-B9FAA07EA078}"/>
              </a:ext>
            </a:extLst>
          </p:cNvPr>
          <p:cNvSpPr>
            <a:spLocks noGrp="1"/>
          </p:cNvSpPr>
          <p:nvPr>
            <p:ph type="body" sz="quarter" idx="25"/>
          </p:nvPr>
        </p:nvSpPr>
        <p:spPr>
          <a:xfrm>
            <a:off x="1948724" y="4381320"/>
            <a:ext cx="1692464" cy="755978"/>
          </a:xfrm>
        </p:spPr>
        <p:txBody>
          <a:bodyPr lIns="0" anchor="t">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1"/>
                </a:solidFill>
              </a:defRPr>
            </a:lvl1pPr>
          </a:lstStyle>
          <a:p>
            <a:pPr lvl="0"/>
            <a:endParaRPr lang="en-US" dirty="0"/>
          </a:p>
        </p:txBody>
      </p:sp>
      <p:sp>
        <p:nvSpPr>
          <p:cNvPr id="24" name="Picture Placeholder 15">
            <a:extLst>
              <a:ext uri="{FF2B5EF4-FFF2-40B4-BE49-F238E27FC236}">
                <a16:creationId xmlns:a16="http://schemas.microsoft.com/office/drawing/2014/main" id="{368C7BDF-4034-425E-9080-8FACD9DEC47B}"/>
              </a:ext>
            </a:extLst>
          </p:cNvPr>
          <p:cNvSpPr>
            <a:spLocks noGrp="1"/>
          </p:cNvSpPr>
          <p:nvPr>
            <p:ph type="pic" sz="quarter" idx="26"/>
          </p:nvPr>
        </p:nvSpPr>
        <p:spPr>
          <a:xfrm>
            <a:off x="4814918" y="1865313"/>
            <a:ext cx="4329081" cy="4992687"/>
          </a:xfrm>
        </p:spPr>
        <p:txBody>
          <a:bodyPr/>
          <a:lstStyle>
            <a:lvl1pPr marL="0" indent="0" algn="r">
              <a:buFontTx/>
              <a:buNone/>
              <a:defRPr>
                <a:solidFill>
                  <a:srgbClr val="E8F6F6"/>
                </a:solidFill>
              </a:defRPr>
            </a:lvl1pPr>
          </a:lstStyle>
          <a:p>
            <a:r>
              <a:rPr lang="en-US" dirty="0"/>
              <a:t>Click icon to add picture</a:t>
            </a:r>
          </a:p>
        </p:txBody>
      </p:sp>
      <p:sp>
        <p:nvSpPr>
          <p:cNvPr id="6" name="Text Placeholder 5">
            <a:extLst>
              <a:ext uri="{FF2B5EF4-FFF2-40B4-BE49-F238E27FC236}">
                <a16:creationId xmlns:a16="http://schemas.microsoft.com/office/drawing/2014/main" id="{8BE33A2F-B7F5-4918-8E4D-138764E33A0E}"/>
              </a:ext>
            </a:extLst>
          </p:cNvPr>
          <p:cNvSpPr>
            <a:spLocks noGrp="1"/>
          </p:cNvSpPr>
          <p:nvPr>
            <p:ph type="body" sz="quarter" idx="27"/>
          </p:nvPr>
        </p:nvSpPr>
        <p:spPr>
          <a:xfrm>
            <a:off x="774994" y="1652588"/>
            <a:ext cx="4039924" cy="2300287"/>
          </a:xfrm>
        </p:spPr>
        <p:txBody>
          <a:bodyPr lIns="0" anchor="ctr">
            <a:noAutofit/>
          </a:bodyPr>
          <a:lstStyle>
            <a:lvl1pPr marL="0" indent="0" algn="ctr">
              <a:buNone/>
              <a:defRPr sz="2800">
                <a:solidFill>
                  <a:schemeClr val="bg1"/>
                </a:solidFill>
              </a:defRPr>
            </a:lvl1pPr>
          </a:lstStyle>
          <a:p>
            <a:pPr lvl="0"/>
            <a:endParaRPr lang="en-US" dirty="0"/>
          </a:p>
        </p:txBody>
      </p:sp>
      <p:sp>
        <p:nvSpPr>
          <p:cNvPr id="7" name="TextBox 6">
            <a:extLst>
              <a:ext uri="{FF2B5EF4-FFF2-40B4-BE49-F238E27FC236}">
                <a16:creationId xmlns:a16="http://schemas.microsoft.com/office/drawing/2014/main" id="{CE2F3E82-0055-4AD1-8F66-CE69F5AE96A2}"/>
              </a:ext>
            </a:extLst>
          </p:cNvPr>
          <p:cNvSpPr txBox="1"/>
          <p:nvPr userDrawn="1"/>
        </p:nvSpPr>
        <p:spPr>
          <a:xfrm>
            <a:off x="983355" y="6556657"/>
            <a:ext cx="2796494" cy="92333"/>
          </a:xfrm>
          <a:prstGeom prst="rect">
            <a:avLst/>
          </a:prstGeom>
          <a:noFill/>
        </p:spPr>
        <p:txBody>
          <a:bodyPr wrap="square" lIns="0" tIns="0" rIns="0" bIns="0" rtlCol="0">
            <a:spAutoFit/>
          </a:bodyPr>
          <a:lstStyle/>
          <a:p>
            <a:pPr>
              <a:defRPr/>
            </a:pPr>
            <a:r>
              <a:rPr lang="en-NZ" sz="600" dirty="0">
                <a:solidFill>
                  <a:srgbClr val="F2EEEB"/>
                </a:solidFill>
                <a:latin typeface="Arial" panose="020B0604020202020204" pitchFamily="34" charset="0"/>
                <a:cs typeface="Arial" panose="020B0604020202020204" pitchFamily="34" charset="0"/>
              </a:rPr>
              <a:t>Confidential &amp; Proprietary ©2020</a:t>
            </a:r>
            <a:r>
              <a:rPr lang="en-NZ" sz="600" baseline="0" dirty="0">
                <a:solidFill>
                  <a:srgbClr val="F2EEEB"/>
                </a:solidFill>
                <a:latin typeface="Arial" panose="020B0604020202020204" pitchFamily="34" charset="0"/>
                <a:cs typeface="Arial" panose="020B0604020202020204" pitchFamily="34" charset="0"/>
              </a:rPr>
              <a:t> </a:t>
            </a:r>
            <a:r>
              <a:rPr lang="en-NZ" sz="600" dirty="0">
                <a:solidFill>
                  <a:srgbClr val="F2EEEB"/>
                </a:solidFill>
                <a:latin typeface="Arial" panose="020B0604020202020204" pitchFamily="34" charset="0"/>
                <a:cs typeface="Arial" panose="020B0604020202020204" pitchFamily="34" charset="0"/>
              </a:rPr>
              <a:t>Vinson &amp; Elkins LLP  </a:t>
            </a:r>
            <a:r>
              <a:rPr lang="en-NZ" sz="600" b="1" dirty="0">
                <a:solidFill>
                  <a:srgbClr val="F2EEEB"/>
                </a:solidFill>
                <a:latin typeface="Arial" panose="020B0604020202020204" pitchFamily="34" charset="0"/>
                <a:cs typeface="Arial" panose="020B0604020202020204" pitchFamily="34" charset="0"/>
              </a:rPr>
              <a:t>velaw.com</a:t>
            </a:r>
            <a:endParaRPr lang="en-GB" sz="600" dirty="0">
              <a:solidFill>
                <a:srgbClr val="F2EEEB"/>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60CA51FA-A095-4E0D-956D-A57AA83D3D3D}"/>
              </a:ext>
            </a:extLst>
          </p:cNvPr>
          <p:cNvPicPr preferRelativeResize="0">
            <a:picLocks/>
          </p:cNvPicPr>
          <p:nvPr userDrawn="1"/>
        </p:nvPicPr>
        <p:blipFill>
          <a:blip r:embed="rId2"/>
          <a:stretch>
            <a:fillRect/>
          </a:stretch>
        </p:blipFill>
        <p:spPr>
          <a:xfrm>
            <a:off x="384048" y="6483096"/>
            <a:ext cx="402336" cy="158496"/>
          </a:xfrm>
          <a:prstGeom prst="rect">
            <a:avLst/>
          </a:prstGeom>
        </p:spPr>
      </p:pic>
      <p:sp>
        <p:nvSpPr>
          <p:cNvPr id="4" name="Text Placeholder 3">
            <a:extLst>
              <a:ext uri="{FF2B5EF4-FFF2-40B4-BE49-F238E27FC236}">
                <a16:creationId xmlns:a16="http://schemas.microsoft.com/office/drawing/2014/main" id="{8D8175C9-51E3-4696-B76E-6501A3020CC3}"/>
              </a:ext>
            </a:extLst>
          </p:cNvPr>
          <p:cNvSpPr>
            <a:spLocks noGrp="1"/>
          </p:cNvSpPr>
          <p:nvPr>
            <p:ph type="body" sz="quarter" idx="28"/>
          </p:nvPr>
        </p:nvSpPr>
        <p:spPr>
          <a:xfrm>
            <a:off x="384048" y="592902"/>
            <a:ext cx="4006850" cy="234496"/>
          </a:xfrm>
        </p:spPr>
        <p:txBody>
          <a:bodyPr lIns="0" tIns="0" rIns="0" bIns="0" anchor="ctr" anchorCtr="0">
            <a:noAutofit/>
          </a:bodyPr>
          <a:lstStyle>
            <a:lvl1pPr marL="0" indent="0">
              <a:buFontTx/>
              <a:buNone/>
              <a:defRPr sz="1200"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12070959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Back Page">
    <p:bg>
      <p:bgPr>
        <a:solidFill>
          <a:schemeClr val="accent1"/>
        </a:solidFill>
        <a:effectLst/>
      </p:bgPr>
    </p:bg>
    <p:spTree>
      <p:nvGrpSpPr>
        <p:cNvPr id="1" name=""/>
        <p:cNvGrpSpPr/>
        <p:nvPr/>
      </p:nvGrpSpPr>
      <p:grpSpPr>
        <a:xfrm>
          <a:off x="0" y="0"/>
          <a:ext cx="0" cy="0"/>
          <a:chOff x="0" y="0"/>
          <a:chExt cx="0" cy="0"/>
        </a:xfrm>
      </p:grpSpPr>
      <p:sp useBgFill="1">
        <p:nvSpPr>
          <p:cNvPr id="4" name="TextBox 3">
            <a:extLst>
              <a:ext uri="{FF2B5EF4-FFF2-40B4-BE49-F238E27FC236}">
                <a16:creationId xmlns:a16="http://schemas.microsoft.com/office/drawing/2014/main" id="{75F4386E-753C-4BAC-8259-CBB5A11078F3}"/>
              </a:ext>
            </a:extLst>
          </p:cNvPr>
          <p:cNvSpPr txBox="1"/>
          <p:nvPr userDrawn="1"/>
        </p:nvSpPr>
        <p:spPr>
          <a:xfrm>
            <a:off x="1001250" y="6549165"/>
            <a:ext cx="2526472" cy="92333"/>
          </a:xfrm>
          <a:prstGeom prst="rect">
            <a:avLst/>
          </a:prstGeom>
        </p:spPr>
        <p:txBody>
          <a:bodyPr wrap="square" lIns="0" tIns="0" rIns="0" bIns="0" rtlCol="0">
            <a:spAutoFit/>
          </a:bodyPr>
          <a:lstStyle/>
          <a:p>
            <a:pPr algn="l">
              <a:defRPr/>
            </a:pPr>
            <a:r>
              <a:rPr lang="en-NZ" sz="600" kern="1200" dirty="0">
                <a:solidFill>
                  <a:schemeClr val="bg1"/>
                </a:solidFill>
                <a:latin typeface="+mn-lt"/>
                <a:ea typeface="+mn-ea"/>
                <a:cs typeface="+mn-cs"/>
              </a:rPr>
              <a:t>Confidential</a:t>
            </a:r>
            <a:r>
              <a:rPr lang="en-NZ" sz="600" dirty="0">
                <a:solidFill>
                  <a:srgbClr val="FFFFFF"/>
                </a:solidFill>
              </a:rPr>
              <a:t> &amp; Proprietary ©2020 Vinson &amp; Elkins LLP  </a:t>
            </a:r>
            <a:r>
              <a:rPr lang="en-NZ" sz="600" b="1" dirty="0">
                <a:solidFill>
                  <a:schemeClr val="accent6">
                    <a:lumMod val="40000"/>
                    <a:lumOff val="60000"/>
                  </a:schemeClr>
                </a:solidFill>
              </a:rPr>
              <a:t>velaw.com</a:t>
            </a:r>
            <a:endParaRPr lang="en-GB" sz="600" dirty="0">
              <a:solidFill>
                <a:schemeClr val="accent6">
                  <a:lumMod val="40000"/>
                  <a:lumOff val="60000"/>
                </a:schemeClr>
              </a:solidFill>
            </a:endParaRPr>
          </a:p>
        </p:txBody>
      </p:sp>
      <p:graphicFrame>
        <p:nvGraphicFramePr>
          <p:cNvPr id="7" name="Table 6">
            <a:extLst>
              <a:ext uri="{FF2B5EF4-FFF2-40B4-BE49-F238E27FC236}">
                <a16:creationId xmlns:a16="http://schemas.microsoft.com/office/drawing/2014/main" id="{F4F54D6C-A914-4A80-96EB-15E28E7385EB}"/>
              </a:ext>
            </a:extLst>
          </p:cNvPr>
          <p:cNvGraphicFramePr>
            <a:graphicFrameLocks noGrp="1"/>
          </p:cNvGraphicFramePr>
          <p:nvPr userDrawn="1">
            <p:extLst>
              <p:ext uri="{D42A27DB-BD31-4B8C-83A1-F6EECF244321}">
                <p14:modId xmlns:p14="http://schemas.microsoft.com/office/powerpoint/2010/main" val="3162925196"/>
              </p:ext>
            </p:extLst>
          </p:nvPr>
        </p:nvGraphicFramePr>
        <p:xfrm>
          <a:off x="532526" y="5517276"/>
          <a:ext cx="6975090" cy="569030"/>
        </p:xfrm>
        <a:graphic>
          <a:graphicData uri="http://schemas.openxmlformats.org/drawingml/2006/table">
            <a:tbl>
              <a:tblPr firstRow="1" bandRow="1">
                <a:tableStyleId>{2D5ABB26-0587-4C30-8999-92F81FD0307C}</a:tableStyleId>
              </a:tblPr>
              <a:tblGrid>
                <a:gridCol w="1162515">
                  <a:extLst>
                    <a:ext uri="{9D8B030D-6E8A-4147-A177-3AD203B41FA5}">
                      <a16:colId xmlns:a16="http://schemas.microsoft.com/office/drawing/2014/main" val="20000"/>
                    </a:ext>
                  </a:extLst>
                </a:gridCol>
                <a:gridCol w="1162515">
                  <a:extLst>
                    <a:ext uri="{9D8B030D-6E8A-4147-A177-3AD203B41FA5}">
                      <a16:colId xmlns:a16="http://schemas.microsoft.com/office/drawing/2014/main" val="20001"/>
                    </a:ext>
                  </a:extLst>
                </a:gridCol>
                <a:gridCol w="1162515">
                  <a:extLst>
                    <a:ext uri="{9D8B030D-6E8A-4147-A177-3AD203B41FA5}">
                      <a16:colId xmlns:a16="http://schemas.microsoft.com/office/drawing/2014/main" val="20002"/>
                    </a:ext>
                  </a:extLst>
                </a:gridCol>
                <a:gridCol w="1162515">
                  <a:extLst>
                    <a:ext uri="{9D8B030D-6E8A-4147-A177-3AD203B41FA5}">
                      <a16:colId xmlns:a16="http://schemas.microsoft.com/office/drawing/2014/main" val="20003"/>
                    </a:ext>
                  </a:extLst>
                </a:gridCol>
                <a:gridCol w="1162515">
                  <a:extLst>
                    <a:ext uri="{9D8B030D-6E8A-4147-A177-3AD203B41FA5}">
                      <a16:colId xmlns:a16="http://schemas.microsoft.com/office/drawing/2014/main" val="20004"/>
                    </a:ext>
                  </a:extLst>
                </a:gridCol>
                <a:gridCol w="1162515">
                  <a:extLst>
                    <a:ext uri="{9D8B030D-6E8A-4147-A177-3AD203B41FA5}">
                      <a16:colId xmlns:a16="http://schemas.microsoft.com/office/drawing/2014/main" val="20005"/>
                    </a:ext>
                  </a:extLst>
                </a:gridCol>
              </a:tblGrid>
              <a:tr h="284515">
                <a:tc>
                  <a:txBody>
                    <a:bodyPr/>
                    <a:lstStyle/>
                    <a:p>
                      <a:r>
                        <a:rPr lang="en-US" sz="700" b="1" kern="1200" baseline="0" dirty="0">
                          <a:solidFill>
                            <a:schemeClr val="accent6">
                              <a:lumMod val="40000"/>
                              <a:lumOff val="60000"/>
                            </a:schemeClr>
                          </a:solidFill>
                          <a:latin typeface="+mn-lt"/>
                          <a:ea typeface="+mn-ea"/>
                          <a:cs typeface="+mn-cs"/>
                        </a:rPr>
                        <a:t>Austin</a:t>
                      </a:r>
                    </a:p>
                    <a:p>
                      <a:r>
                        <a:rPr lang="en-US" sz="700" baseline="0" dirty="0">
                          <a:solidFill>
                            <a:schemeClr val="bg1"/>
                          </a:solidFill>
                        </a:rPr>
                        <a:t>T  +1.512.542.8400</a:t>
                      </a:r>
                    </a:p>
                  </a:txBody>
                  <a:tcPr marT="27432" marB="27432"/>
                </a:tc>
                <a:tc>
                  <a:txBody>
                    <a:bodyPr/>
                    <a:lstStyle/>
                    <a:p>
                      <a:r>
                        <a:rPr lang="en-US" sz="700" b="1" kern="1200" baseline="0" dirty="0">
                          <a:solidFill>
                            <a:schemeClr val="accent6">
                              <a:lumMod val="40000"/>
                              <a:lumOff val="60000"/>
                            </a:schemeClr>
                          </a:solidFill>
                          <a:latin typeface="+mn-lt"/>
                          <a:ea typeface="+mn-ea"/>
                          <a:cs typeface="+mn-cs"/>
                        </a:rPr>
                        <a:t>Dallas</a:t>
                      </a:r>
                    </a:p>
                    <a:p>
                      <a:r>
                        <a:rPr lang="en-US" sz="700" baseline="0" dirty="0">
                          <a:solidFill>
                            <a:schemeClr val="bg1"/>
                          </a:solidFill>
                        </a:rPr>
                        <a:t>T  +1.214.220.7700</a:t>
                      </a:r>
                    </a:p>
                  </a:txBody>
                  <a:tcPr marT="27432" marB="27432"/>
                </a:tc>
                <a:tc>
                  <a:txBody>
                    <a:bodyPr/>
                    <a:lstStyle/>
                    <a:p>
                      <a:r>
                        <a:rPr lang="en-US" sz="700" b="1" kern="1200" baseline="0" dirty="0">
                          <a:solidFill>
                            <a:schemeClr val="accent6">
                              <a:lumMod val="40000"/>
                              <a:lumOff val="60000"/>
                            </a:schemeClr>
                          </a:solidFill>
                          <a:latin typeface="+mn-lt"/>
                          <a:ea typeface="+mn-ea"/>
                          <a:cs typeface="+mn-cs"/>
                        </a:rPr>
                        <a:t>Dubai</a:t>
                      </a:r>
                    </a:p>
                    <a:p>
                      <a:r>
                        <a:rPr lang="en-US" sz="700" baseline="0" dirty="0">
                          <a:solidFill>
                            <a:schemeClr val="bg1"/>
                          </a:solidFill>
                        </a:rPr>
                        <a:t>T  +971.4.330.1800</a:t>
                      </a:r>
                    </a:p>
                  </a:txBody>
                  <a:tcPr marT="27432" marB="274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baseline="0" noProof="0" dirty="0">
                          <a:solidFill>
                            <a:schemeClr val="accent6">
                              <a:lumMod val="40000"/>
                              <a:lumOff val="60000"/>
                            </a:schemeClr>
                          </a:solidFill>
                          <a:latin typeface="+mn-lt"/>
                          <a:ea typeface="+mn-ea"/>
                          <a:cs typeface="+mn-cs"/>
                        </a:rPr>
                        <a:t>Hong Kong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T  +852.3658.6400</a:t>
                      </a:r>
                      <a:endParaRPr lang="en-US" sz="700" baseline="0" dirty="0"/>
                    </a:p>
                  </a:txBody>
                  <a:tcPr marT="27432" marB="27432"/>
                </a:tc>
                <a:tc>
                  <a:txBody>
                    <a:bodyPr/>
                    <a:lstStyle/>
                    <a:p>
                      <a:r>
                        <a:rPr lang="en-US" sz="700" b="1" kern="1200" baseline="0" dirty="0">
                          <a:solidFill>
                            <a:schemeClr val="accent6">
                              <a:lumMod val="40000"/>
                              <a:lumOff val="60000"/>
                            </a:schemeClr>
                          </a:solidFill>
                          <a:latin typeface="+mn-lt"/>
                          <a:ea typeface="+mn-ea"/>
                          <a:cs typeface="+mn-cs"/>
                        </a:rPr>
                        <a:t>Houston</a:t>
                      </a:r>
                    </a:p>
                    <a:p>
                      <a:r>
                        <a:rPr lang="en-US" sz="700" baseline="0" dirty="0">
                          <a:solidFill>
                            <a:schemeClr val="bg1"/>
                          </a:solidFill>
                        </a:rPr>
                        <a:t>T  +1.713.758.2222</a:t>
                      </a:r>
                      <a:endParaRPr lang="en-US" sz="700" baseline="0" dirty="0"/>
                    </a:p>
                  </a:txBody>
                  <a:tcPr marT="27432" marB="27432"/>
                </a:tc>
                <a:tc>
                  <a:txBody>
                    <a:bodyPr/>
                    <a:lstStyle/>
                    <a:p>
                      <a:r>
                        <a:rPr lang="en-US" sz="700" b="1" kern="1200" baseline="0" dirty="0">
                          <a:solidFill>
                            <a:schemeClr val="accent6">
                              <a:lumMod val="40000"/>
                              <a:lumOff val="60000"/>
                            </a:schemeClr>
                          </a:solidFill>
                          <a:latin typeface="+mn-lt"/>
                          <a:ea typeface="+mn-ea"/>
                          <a:cs typeface="+mn-cs"/>
                        </a:rPr>
                        <a:t>London</a:t>
                      </a:r>
                    </a:p>
                    <a:p>
                      <a:r>
                        <a:rPr lang="en-US" sz="700" baseline="0" dirty="0">
                          <a:solidFill>
                            <a:schemeClr val="bg1"/>
                          </a:solidFill>
                        </a:rPr>
                        <a:t>T  +44.20.7065.6000</a:t>
                      </a:r>
                    </a:p>
                  </a:txBody>
                  <a:tcPr marT="27432" marB="27432"/>
                </a:tc>
                <a:extLst>
                  <a:ext uri="{0D108BD9-81ED-4DB2-BD59-A6C34878D82A}">
                    <a16:rowId xmlns:a16="http://schemas.microsoft.com/office/drawing/2014/main" val="10000"/>
                  </a:ext>
                </a:extLst>
              </a:tr>
              <a:tr h="284515">
                <a:tc>
                  <a:txBody>
                    <a:bodyPr/>
                    <a:lstStyle/>
                    <a:p>
                      <a:r>
                        <a:rPr lang="en-US" sz="700" b="1" kern="1200" baseline="0" dirty="0">
                          <a:solidFill>
                            <a:schemeClr val="accent6">
                              <a:lumMod val="40000"/>
                              <a:lumOff val="60000"/>
                            </a:schemeClr>
                          </a:solidFill>
                          <a:latin typeface="+mn-lt"/>
                          <a:ea typeface="+mn-ea"/>
                          <a:cs typeface="+mn-cs"/>
                        </a:rPr>
                        <a:t>New York</a:t>
                      </a:r>
                    </a:p>
                    <a:p>
                      <a:r>
                        <a:rPr lang="en-US" sz="700" baseline="0" dirty="0">
                          <a:solidFill>
                            <a:schemeClr val="bg1"/>
                          </a:solidFill>
                        </a:rPr>
                        <a:t>T  +1.212.237.0000</a:t>
                      </a:r>
                    </a:p>
                  </a:txBody>
                  <a:tcPr marT="27432" marB="27432"/>
                </a:tc>
                <a:tc>
                  <a:txBody>
                    <a:bodyPr/>
                    <a:lstStyle/>
                    <a:p>
                      <a:r>
                        <a:rPr lang="en-US" sz="700" b="1" kern="1200" baseline="0" dirty="0">
                          <a:solidFill>
                            <a:schemeClr val="accent6">
                              <a:lumMod val="40000"/>
                              <a:lumOff val="60000"/>
                            </a:schemeClr>
                          </a:solidFill>
                          <a:latin typeface="+mn-lt"/>
                          <a:ea typeface="+mn-ea"/>
                          <a:cs typeface="+mn-cs"/>
                        </a:rPr>
                        <a:t>Richmond</a:t>
                      </a:r>
                    </a:p>
                    <a:p>
                      <a:r>
                        <a:rPr lang="en-US" sz="700" baseline="0" dirty="0">
                          <a:solidFill>
                            <a:schemeClr val="bg1"/>
                          </a:solidFill>
                        </a:rPr>
                        <a:t>T  +1.804.327.6300</a:t>
                      </a:r>
                      <a:endParaRPr lang="en-US" sz="700" baseline="0" dirty="0"/>
                    </a:p>
                  </a:txBody>
                  <a:tcPr marT="27432" marB="274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baseline="0" noProof="0" dirty="0">
                          <a:solidFill>
                            <a:schemeClr val="accent6">
                              <a:lumMod val="40000"/>
                              <a:lumOff val="60000"/>
                            </a:schemeClr>
                          </a:solidFill>
                          <a:latin typeface="+mn-lt"/>
                          <a:ea typeface="+mn-ea"/>
                          <a:cs typeface="+mn-cs"/>
                        </a:rPr>
                        <a:t>Riyadh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T  +966.11.250.0800</a:t>
                      </a:r>
                      <a:endParaRPr lang="en-US" sz="700" baseline="0" dirty="0">
                        <a:solidFill>
                          <a:schemeClr val="bg1"/>
                        </a:solidFill>
                      </a:endParaRPr>
                    </a:p>
                  </a:txBody>
                  <a:tcPr marT="27432" marB="27432"/>
                </a:tc>
                <a:tc>
                  <a:txBody>
                    <a:bodyPr/>
                    <a:lstStyle/>
                    <a:p>
                      <a:r>
                        <a:rPr lang="en-US" sz="700" b="1" kern="1200" baseline="0" dirty="0">
                          <a:solidFill>
                            <a:schemeClr val="accent6">
                              <a:lumMod val="40000"/>
                              <a:lumOff val="60000"/>
                            </a:schemeClr>
                          </a:solidFill>
                          <a:latin typeface="+mn-lt"/>
                          <a:ea typeface="+mn-ea"/>
                          <a:cs typeface="+mn-cs"/>
                        </a:rPr>
                        <a:t>San Francisco</a:t>
                      </a:r>
                    </a:p>
                    <a:p>
                      <a:r>
                        <a:rPr lang="en-US" sz="700" baseline="0" dirty="0">
                          <a:solidFill>
                            <a:schemeClr val="bg1"/>
                          </a:solidFill>
                        </a:rPr>
                        <a:t>T  +1.415.979.6900</a:t>
                      </a:r>
                      <a:endParaRPr lang="en-US" sz="700" baseline="0" dirty="0"/>
                    </a:p>
                  </a:txBody>
                  <a:tcPr marT="27432" marB="27432"/>
                </a:tc>
                <a:tc>
                  <a:txBody>
                    <a:bodyPr/>
                    <a:lstStyle/>
                    <a:p>
                      <a:r>
                        <a:rPr lang="en-US" sz="700" b="1" kern="1200" baseline="0" dirty="0">
                          <a:solidFill>
                            <a:schemeClr val="accent6">
                              <a:lumMod val="40000"/>
                              <a:lumOff val="60000"/>
                            </a:schemeClr>
                          </a:solidFill>
                          <a:latin typeface="+mn-lt"/>
                          <a:ea typeface="+mn-ea"/>
                          <a:cs typeface="+mn-cs"/>
                        </a:rPr>
                        <a:t>Tokyo</a:t>
                      </a:r>
                    </a:p>
                    <a:p>
                      <a:r>
                        <a:rPr lang="en-US" sz="700" baseline="0" dirty="0">
                          <a:solidFill>
                            <a:schemeClr val="bg1"/>
                          </a:solidFill>
                        </a:rPr>
                        <a:t>T  +81.3.3282.0450</a:t>
                      </a:r>
                    </a:p>
                  </a:txBody>
                  <a:tcPr marT="27432" marB="27432"/>
                </a:tc>
                <a:tc>
                  <a:txBody>
                    <a:bodyPr/>
                    <a:lstStyle/>
                    <a:p>
                      <a:r>
                        <a:rPr lang="en-US" sz="700" b="1" kern="1200" baseline="0" dirty="0">
                          <a:solidFill>
                            <a:schemeClr val="accent6">
                              <a:lumMod val="40000"/>
                              <a:lumOff val="60000"/>
                            </a:schemeClr>
                          </a:solidFill>
                          <a:latin typeface="+mn-lt"/>
                          <a:ea typeface="+mn-ea"/>
                          <a:cs typeface="+mn-cs"/>
                        </a:rPr>
                        <a:t>Washington</a:t>
                      </a:r>
                    </a:p>
                    <a:p>
                      <a:r>
                        <a:rPr lang="en-US" sz="700" baseline="0" dirty="0">
                          <a:solidFill>
                            <a:schemeClr val="bg1"/>
                          </a:solidFill>
                        </a:rPr>
                        <a:t>T  +1.202.639.6500</a:t>
                      </a:r>
                    </a:p>
                  </a:txBody>
                  <a:tcPr marT="27432" marB="27432"/>
                </a:tc>
                <a:extLst>
                  <a:ext uri="{0D108BD9-81ED-4DB2-BD59-A6C34878D82A}">
                    <a16:rowId xmlns:a16="http://schemas.microsoft.com/office/drawing/2014/main" val="10001"/>
                  </a:ext>
                </a:extLst>
              </a:tr>
            </a:tbl>
          </a:graphicData>
        </a:graphic>
      </p:graphicFrame>
      <p:sp>
        <p:nvSpPr>
          <p:cNvPr id="8" name="Text Placeholder 17">
            <a:extLst>
              <a:ext uri="{FF2B5EF4-FFF2-40B4-BE49-F238E27FC236}">
                <a16:creationId xmlns:a16="http://schemas.microsoft.com/office/drawing/2014/main" id="{7D8CD73D-8335-4BB2-A371-F2CEBBFFE769}"/>
              </a:ext>
            </a:extLst>
          </p:cNvPr>
          <p:cNvSpPr>
            <a:spLocks noGrp="1"/>
          </p:cNvSpPr>
          <p:nvPr>
            <p:ph type="body" sz="quarter" idx="10"/>
          </p:nvPr>
        </p:nvSpPr>
        <p:spPr>
          <a:xfrm>
            <a:off x="594454" y="1837874"/>
            <a:ext cx="3859090" cy="1477328"/>
          </a:xfrm>
        </p:spPr>
        <p:txBody>
          <a:bodyPr lIns="0">
            <a:noAutofit/>
          </a:bodyPr>
          <a:lstStyle>
            <a:lvl1pPr marL="0" indent="0" algn="l">
              <a:buFontTx/>
              <a:buNone/>
              <a:defRPr sz="3200" b="0" cap="all" baseline="0">
                <a:solidFill>
                  <a:schemeClr val="accent6">
                    <a:lumMod val="40000"/>
                    <a:lumOff val="60000"/>
                  </a:schemeClr>
                </a:solidFill>
              </a:defRPr>
            </a:lvl1pPr>
          </a:lstStyle>
          <a:p>
            <a:pPr lvl="0"/>
            <a:r>
              <a:rPr lang="en-US" dirty="0"/>
              <a:t>Click to edit Master text styles</a:t>
            </a:r>
          </a:p>
        </p:txBody>
      </p:sp>
      <p:sp>
        <p:nvSpPr>
          <p:cNvPr id="9" name="Text Placeholder 19">
            <a:extLst>
              <a:ext uri="{FF2B5EF4-FFF2-40B4-BE49-F238E27FC236}">
                <a16:creationId xmlns:a16="http://schemas.microsoft.com/office/drawing/2014/main" id="{FCB26D9A-4FCB-4146-BC48-53F0DA4FD162}"/>
              </a:ext>
            </a:extLst>
          </p:cNvPr>
          <p:cNvSpPr>
            <a:spLocks noGrp="1"/>
          </p:cNvSpPr>
          <p:nvPr>
            <p:ph type="body" sz="quarter" idx="11"/>
          </p:nvPr>
        </p:nvSpPr>
        <p:spPr>
          <a:xfrm>
            <a:off x="608322" y="2453400"/>
            <a:ext cx="3841692" cy="1209049"/>
          </a:xfrm>
        </p:spPr>
        <p:txBody>
          <a:bodyPr lIns="0">
            <a:noAutofit/>
          </a:bodyPr>
          <a:lstStyle>
            <a:lvl1pPr marL="0" indent="0">
              <a:lnSpc>
                <a:spcPct val="110000"/>
              </a:lnSpc>
              <a:buFontTx/>
              <a:buNone/>
              <a:defRPr sz="1200" b="1">
                <a:solidFill>
                  <a:schemeClr val="bg1"/>
                </a:solidFill>
              </a:defRPr>
            </a:lvl1pPr>
            <a:lvl2pPr>
              <a:lnSpc>
                <a:spcPct val="110000"/>
              </a:lnSpc>
              <a:defRPr sz="1050">
                <a:solidFill>
                  <a:schemeClr val="bg1"/>
                </a:solidFill>
              </a:defRPr>
            </a:lvl2pPr>
            <a:lvl3pPr>
              <a:lnSpc>
                <a:spcPct val="110000"/>
              </a:lnSpc>
              <a:defRPr sz="1050">
                <a:solidFill>
                  <a:schemeClr val="bg1"/>
                </a:solidFill>
              </a:defRPr>
            </a:lvl3pPr>
            <a:lvl4pPr>
              <a:lnSpc>
                <a:spcPct val="110000"/>
              </a:lnSpc>
              <a:defRPr sz="1050">
                <a:solidFill>
                  <a:schemeClr val="bg1"/>
                </a:solidFill>
              </a:defRPr>
            </a:lvl4pPr>
            <a:lvl5pPr>
              <a:lnSpc>
                <a:spcPct val="110000"/>
              </a:lnSpc>
              <a:defRPr sz="1050">
                <a:solidFill>
                  <a:schemeClr val="bg1"/>
                </a:solidFill>
              </a:defRPr>
            </a:lvl5pPr>
          </a:lstStyle>
          <a:p>
            <a:pPr lvl="0"/>
            <a:endParaRPr lang="en-US" dirty="0"/>
          </a:p>
        </p:txBody>
      </p:sp>
      <p:sp>
        <p:nvSpPr>
          <p:cNvPr id="10" name="Text Placeholder 42">
            <a:extLst>
              <a:ext uri="{FF2B5EF4-FFF2-40B4-BE49-F238E27FC236}">
                <a16:creationId xmlns:a16="http://schemas.microsoft.com/office/drawing/2014/main" id="{FB44F443-9ED7-44AE-9CCF-EFA0EE18DD4B}"/>
              </a:ext>
            </a:extLst>
          </p:cNvPr>
          <p:cNvSpPr>
            <a:spLocks noGrp="1"/>
          </p:cNvSpPr>
          <p:nvPr>
            <p:ph type="body" sz="quarter" idx="12"/>
          </p:nvPr>
        </p:nvSpPr>
        <p:spPr>
          <a:xfrm>
            <a:off x="608520" y="532540"/>
            <a:ext cx="1809877" cy="107722"/>
          </a:xfrm>
        </p:spPr>
        <p:txBody>
          <a:bodyPr lIns="0" anchor="ctr" anchorCtr="0"/>
          <a:lstStyle>
            <a:lvl1pPr marL="0" indent="0">
              <a:buFontTx/>
              <a:buNone/>
              <a:defRPr sz="700" b="0">
                <a:solidFill>
                  <a:schemeClr val="bg2"/>
                </a:solidFill>
              </a:defRPr>
            </a:lvl1pPr>
          </a:lstStyle>
          <a:p>
            <a:pPr lvl="0"/>
            <a:r>
              <a:rPr lang="en-US" dirty="0"/>
              <a:t>Click to edit Master text styles</a:t>
            </a:r>
          </a:p>
        </p:txBody>
      </p:sp>
      <p:sp>
        <p:nvSpPr>
          <p:cNvPr id="11" name="Text Placeholder 3">
            <a:extLst>
              <a:ext uri="{FF2B5EF4-FFF2-40B4-BE49-F238E27FC236}">
                <a16:creationId xmlns:a16="http://schemas.microsoft.com/office/drawing/2014/main" id="{D673523B-2799-4C0C-8A70-6CDB84CCD2B1}"/>
              </a:ext>
            </a:extLst>
          </p:cNvPr>
          <p:cNvSpPr>
            <a:spLocks noGrp="1"/>
          </p:cNvSpPr>
          <p:nvPr>
            <p:ph type="body" sz="quarter" idx="13"/>
          </p:nvPr>
        </p:nvSpPr>
        <p:spPr>
          <a:xfrm>
            <a:off x="5542455" y="1960148"/>
            <a:ext cx="1950412" cy="323165"/>
          </a:xfrm>
        </p:spPr>
        <p:txBody>
          <a:bodyPr/>
          <a:lstStyle>
            <a:lvl1pPr marL="0" indent="0">
              <a:spcAft>
                <a:spcPts val="0"/>
              </a:spcAft>
              <a:buFontTx/>
              <a:buNone/>
              <a:defRPr sz="1050" b="0">
                <a:solidFill>
                  <a:schemeClr val="bg1"/>
                </a:solidFill>
              </a:defRPr>
            </a:lvl1pPr>
          </a:lstStyle>
          <a:p>
            <a:pPr lvl="0"/>
            <a:r>
              <a:rPr lang="en-US" dirty="0"/>
              <a:t>Click to edit Master text styles</a:t>
            </a:r>
          </a:p>
        </p:txBody>
      </p:sp>
      <p:sp>
        <p:nvSpPr>
          <p:cNvPr id="12" name="Text Placeholder 3">
            <a:extLst>
              <a:ext uri="{FF2B5EF4-FFF2-40B4-BE49-F238E27FC236}">
                <a16:creationId xmlns:a16="http://schemas.microsoft.com/office/drawing/2014/main" id="{4CA871F1-4659-4F7E-9818-F237DA4A878A}"/>
              </a:ext>
            </a:extLst>
          </p:cNvPr>
          <p:cNvSpPr>
            <a:spLocks noGrp="1"/>
          </p:cNvSpPr>
          <p:nvPr>
            <p:ph type="body" sz="quarter" idx="14"/>
          </p:nvPr>
        </p:nvSpPr>
        <p:spPr>
          <a:xfrm>
            <a:off x="5542455" y="2421330"/>
            <a:ext cx="1950412" cy="323165"/>
          </a:xfrm>
        </p:spPr>
        <p:txBody>
          <a:bodyPr/>
          <a:lstStyle>
            <a:lvl1pPr marL="0" indent="0">
              <a:spcAft>
                <a:spcPts val="0"/>
              </a:spcAft>
              <a:buFontTx/>
              <a:buNone/>
              <a:defRPr sz="1050" b="0">
                <a:solidFill>
                  <a:schemeClr val="bg1"/>
                </a:solidFill>
              </a:defRPr>
            </a:lvl1pPr>
          </a:lstStyle>
          <a:p>
            <a:pPr lvl="0"/>
            <a:r>
              <a:rPr lang="en-US" dirty="0"/>
              <a:t>Click to edit Master text styles</a:t>
            </a:r>
          </a:p>
        </p:txBody>
      </p:sp>
      <p:sp>
        <p:nvSpPr>
          <p:cNvPr id="13" name="Text Placeholder 3">
            <a:extLst>
              <a:ext uri="{FF2B5EF4-FFF2-40B4-BE49-F238E27FC236}">
                <a16:creationId xmlns:a16="http://schemas.microsoft.com/office/drawing/2014/main" id="{D0845233-F545-4153-8EFE-2C252B5A2448}"/>
              </a:ext>
            </a:extLst>
          </p:cNvPr>
          <p:cNvSpPr>
            <a:spLocks noGrp="1"/>
          </p:cNvSpPr>
          <p:nvPr>
            <p:ph type="body" sz="quarter" idx="15"/>
          </p:nvPr>
        </p:nvSpPr>
        <p:spPr>
          <a:xfrm>
            <a:off x="5542455" y="2882512"/>
            <a:ext cx="1950412" cy="323165"/>
          </a:xfrm>
        </p:spPr>
        <p:txBody>
          <a:bodyPr/>
          <a:lstStyle>
            <a:lvl1pPr marL="0" indent="0">
              <a:spcAft>
                <a:spcPts val="0"/>
              </a:spcAft>
              <a:buFontTx/>
              <a:buNone/>
              <a:defRPr sz="1050" b="0">
                <a:solidFill>
                  <a:schemeClr val="bg1"/>
                </a:solidFill>
              </a:defRPr>
            </a:lvl1pPr>
          </a:lstStyle>
          <a:p>
            <a:pPr lvl="0"/>
            <a:r>
              <a:rPr lang="en-US" dirty="0"/>
              <a:t>Click to edit Master text styles</a:t>
            </a:r>
          </a:p>
        </p:txBody>
      </p:sp>
      <p:sp>
        <p:nvSpPr>
          <p:cNvPr id="15" name="Text Placeholder 3">
            <a:extLst>
              <a:ext uri="{FF2B5EF4-FFF2-40B4-BE49-F238E27FC236}">
                <a16:creationId xmlns:a16="http://schemas.microsoft.com/office/drawing/2014/main" id="{020A6E2C-C641-4DE5-A1A6-4AEF6276D105}"/>
              </a:ext>
            </a:extLst>
          </p:cNvPr>
          <p:cNvSpPr>
            <a:spLocks noGrp="1"/>
          </p:cNvSpPr>
          <p:nvPr>
            <p:ph type="body" sz="quarter" idx="17"/>
          </p:nvPr>
        </p:nvSpPr>
        <p:spPr>
          <a:xfrm>
            <a:off x="5542455" y="3343694"/>
            <a:ext cx="1950412" cy="323165"/>
          </a:xfrm>
        </p:spPr>
        <p:txBody>
          <a:bodyPr/>
          <a:lstStyle>
            <a:lvl1pPr marL="0" indent="0">
              <a:spcAft>
                <a:spcPts val="0"/>
              </a:spcAft>
              <a:buFontTx/>
              <a:buNone/>
              <a:defRPr sz="1050" b="0">
                <a:solidFill>
                  <a:schemeClr val="bg1"/>
                </a:solidFill>
              </a:defRPr>
            </a:lvl1pPr>
          </a:lstStyle>
          <a:p>
            <a:pPr lvl="0"/>
            <a:r>
              <a:rPr lang="en-US" dirty="0"/>
              <a:t>Click to edit Master text styles</a:t>
            </a:r>
          </a:p>
        </p:txBody>
      </p:sp>
      <p:sp>
        <p:nvSpPr>
          <p:cNvPr id="16" name="Text Placeholder 3">
            <a:extLst>
              <a:ext uri="{FF2B5EF4-FFF2-40B4-BE49-F238E27FC236}">
                <a16:creationId xmlns:a16="http://schemas.microsoft.com/office/drawing/2014/main" id="{9510BDA6-3D8E-4867-8A77-57BB74498A2E}"/>
              </a:ext>
            </a:extLst>
          </p:cNvPr>
          <p:cNvSpPr>
            <a:spLocks noGrp="1"/>
          </p:cNvSpPr>
          <p:nvPr>
            <p:ph type="body" sz="quarter" idx="18"/>
          </p:nvPr>
        </p:nvSpPr>
        <p:spPr>
          <a:xfrm>
            <a:off x="5535360" y="3804875"/>
            <a:ext cx="1950412" cy="323165"/>
          </a:xfrm>
        </p:spPr>
        <p:txBody>
          <a:bodyPr/>
          <a:lstStyle>
            <a:lvl1pPr marL="0" indent="0">
              <a:spcAft>
                <a:spcPts val="0"/>
              </a:spcAft>
              <a:buFontTx/>
              <a:buNone/>
              <a:defRPr sz="1050" b="0">
                <a:solidFill>
                  <a:schemeClr val="bg1"/>
                </a:solidFill>
              </a:defRPr>
            </a:lvl1pPr>
          </a:lstStyle>
          <a:p>
            <a:pPr lvl="0"/>
            <a:r>
              <a:rPr lang="en-US" dirty="0"/>
              <a:t>Click to edit Master text styles</a:t>
            </a:r>
          </a:p>
        </p:txBody>
      </p:sp>
      <p:pic>
        <p:nvPicPr>
          <p:cNvPr id="5" name="Picture 4">
            <a:extLst>
              <a:ext uri="{FF2B5EF4-FFF2-40B4-BE49-F238E27FC236}">
                <a16:creationId xmlns:a16="http://schemas.microsoft.com/office/drawing/2014/main" id="{4B202067-FE59-4F61-9A6A-0CA3AAB5E226}"/>
              </a:ext>
            </a:extLst>
          </p:cNvPr>
          <p:cNvPicPr>
            <a:picLocks noChangeAspect="1"/>
          </p:cNvPicPr>
          <p:nvPr userDrawn="1"/>
        </p:nvPicPr>
        <p:blipFill>
          <a:blip r:embed="rId2"/>
          <a:stretch>
            <a:fillRect/>
          </a:stretch>
        </p:blipFill>
        <p:spPr>
          <a:xfrm>
            <a:off x="381000" y="6479907"/>
            <a:ext cx="402337" cy="158496"/>
          </a:xfrm>
          <a:prstGeom prst="rect">
            <a:avLst/>
          </a:prstGeom>
        </p:spPr>
      </p:pic>
    </p:spTree>
    <p:extLst>
      <p:ext uri="{BB962C8B-B14F-4D97-AF65-F5344CB8AC3E}">
        <p14:creationId xmlns:p14="http://schemas.microsoft.com/office/powerpoint/2010/main" val="1035505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ypeb 1">
    <p:bg>
      <p:bgPr>
        <a:solidFill>
          <a:schemeClr val="accent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68ADA22-11FD-4935-8531-B66FBFCC9171}"/>
              </a:ext>
            </a:extLst>
          </p:cNvPr>
          <p:cNvSpPr txBox="1"/>
          <p:nvPr userDrawn="1"/>
        </p:nvSpPr>
        <p:spPr>
          <a:xfrm>
            <a:off x="983355" y="6556657"/>
            <a:ext cx="2796494" cy="92333"/>
          </a:xfrm>
          <a:prstGeom prst="rect">
            <a:avLst/>
          </a:prstGeom>
          <a:noFill/>
        </p:spPr>
        <p:txBody>
          <a:bodyPr wrap="square" lIns="0" tIns="0" rIns="0" bIns="0" rtlCol="0">
            <a:spAutoFit/>
          </a:bodyPr>
          <a:lstStyle/>
          <a:p>
            <a:pPr>
              <a:defRPr/>
            </a:pPr>
            <a:r>
              <a:rPr lang="en-NZ" sz="600" dirty="0">
                <a:solidFill>
                  <a:srgbClr val="F5F5F5"/>
                </a:solidFill>
                <a:latin typeface="Arial" panose="020B0604020202020204" pitchFamily="34" charset="0"/>
                <a:cs typeface="Arial" panose="020B0604020202020204" pitchFamily="34" charset="0"/>
              </a:rPr>
              <a:t>Confidential &amp; Proprietary ©2020</a:t>
            </a:r>
            <a:r>
              <a:rPr lang="en-NZ" sz="600" baseline="0" dirty="0">
                <a:solidFill>
                  <a:srgbClr val="F5F5F5"/>
                </a:solidFill>
                <a:latin typeface="Arial" panose="020B0604020202020204" pitchFamily="34" charset="0"/>
                <a:cs typeface="Arial" panose="020B0604020202020204" pitchFamily="34" charset="0"/>
              </a:rPr>
              <a:t> </a:t>
            </a:r>
            <a:r>
              <a:rPr lang="en-NZ" sz="600" dirty="0">
                <a:solidFill>
                  <a:srgbClr val="F5F5F5"/>
                </a:solidFill>
                <a:latin typeface="Arial" panose="020B0604020202020204" pitchFamily="34" charset="0"/>
                <a:cs typeface="Arial" panose="020B0604020202020204" pitchFamily="34" charset="0"/>
              </a:rPr>
              <a:t>Vinson &amp; Elkins LLP  </a:t>
            </a:r>
            <a:r>
              <a:rPr lang="en-NZ" sz="600" b="1" dirty="0">
                <a:solidFill>
                  <a:srgbClr val="F5F5F5"/>
                </a:solidFill>
                <a:latin typeface="Arial" panose="020B0604020202020204" pitchFamily="34" charset="0"/>
                <a:cs typeface="Arial" panose="020B0604020202020204" pitchFamily="34" charset="0"/>
              </a:rPr>
              <a:t>velaw.com</a:t>
            </a:r>
            <a:endParaRPr lang="en-GB" sz="600" dirty="0">
              <a:solidFill>
                <a:srgbClr val="F5F5F5"/>
              </a:solidFill>
              <a:latin typeface="Arial" panose="020B0604020202020204" pitchFamily="34" charset="0"/>
              <a:cs typeface="Arial" panose="020B0604020202020204" pitchFamily="34" charset="0"/>
            </a:endParaRPr>
          </a:p>
        </p:txBody>
      </p:sp>
      <p:sp>
        <p:nvSpPr>
          <p:cNvPr id="16" name="Text Placeholder 27">
            <a:extLst>
              <a:ext uri="{FF2B5EF4-FFF2-40B4-BE49-F238E27FC236}">
                <a16:creationId xmlns:a16="http://schemas.microsoft.com/office/drawing/2014/main" id="{F9D43C9A-7EC4-4A78-8126-D86AE1A8A13E}"/>
              </a:ext>
            </a:extLst>
          </p:cNvPr>
          <p:cNvSpPr>
            <a:spLocks noGrp="1"/>
          </p:cNvSpPr>
          <p:nvPr>
            <p:ph type="body" sz="quarter" idx="14"/>
          </p:nvPr>
        </p:nvSpPr>
        <p:spPr>
          <a:xfrm>
            <a:off x="374760" y="1772480"/>
            <a:ext cx="7554569" cy="4077714"/>
          </a:xfrm>
        </p:spPr>
        <p:txBody>
          <a:bodyPr lIns="0">
            <a:noAutofit/>
          </a:bodyPr>
          <a:lstStyle>
            <a:lvl1pPr marL="0" indent="0" algn="l">
              <a:lnSpc>
                <a:spcPct val="100000"/>
              </a:lnSpc>
              <a:spcBef>
                <a:spcPts val="0"/>
              </a:spcBef>
              <a:spcAft>
                <a:spcPts val="600"/>
              </a:spcAft>
              <a:buNone/>
              <a:defRPr sz="1800" spc="0" baseline="0">
                <a:solidFill>
                  <a:schemeClr val="bg1"/>
                </a:solidFill>
              </a:defRPr>
            </a:lvl1pPr>
          </a:lstStyle>
          <a:p>
            <a:pPr lvl="0"/>
            <a:endParaRPr lang="en-US" dirty="0"/>
          </a:p>
        </p:txBody>
      </p:sp>
      <p:sp>
        <p:nvSpPr>
          <p:cNvPr id="18" name="Rectangle 17">
            <a:extLst>
              <a:ext uri="{FF2B5EF4-FFF2-40B4-BE49-F238E27FC236}">
                <a16:creationId xmlns:a16="http://schemas.microsoft.com/office/drawing/2014/main" id="{42497C8D-ED6D-4638-82F2-CF81CE550AFE}"/>
              </a:ext>
            </a:extLst>
          </p:cNvPr>
          <p:cNvSpPr/>
          <p:nvPr userDrawn="1"/>
        </p:nvSpPr>
        <p:spPr>
          <a:xfrm>
            <a:off x="8653024" y="6502738"/>
            <a:ext cx="290464" cy="200055"/>
          </a:xfrm>
          <a:prstGeom prst="rect">
            <a:avLst/>
          </a:prstGeom>
        </p:spPr>
        <p:txBody>
          <a:bodyPr wrap="none">
            <a:spAutoFit/>
          </a:bodyPr>
          <a:lstStyle/>
          <a:p>
            <a:fld id="{684A41F7-8966-4ED9-BA1F-8EBC30B2B5A8}" type="slidenum">
              <a:rPr lang="en-GB" sz="700">
                <a:solidFill>
                  <a:schemeClr val="bg1"/>
                </a:solidFill>
              </a:rPr>
              <a:pPr/>
              <a:t>‹#›</a:t>
            </a:fld>
            <a:endParaRPr lang="en-US" sz="700">
              <a:solidFill>
                <a:schemeClr val="bg1"/>
              </a:solidFill>
            </a:endParaRPr>
          </a:p>
        </p:txBody>
      </p:sp>
      <p:pic>
        <p:nvPicPr>
          <p:cNvPr id="6" name="Picture 5">
            <a:extLst>
              <a:ext uri="{FF2B5EF4-FFF2-40B4-BE49-F238E27FC236}">
                <a16:creationId xmlns:a16="http://schemas.microsoft.com/office/drawing/2014/main" id="{B9D75111-C45E-499B-827E-DF0BCDC4C1FB}"/>
              </a:ext>
            </a:extLst>
          </p:cNvPr>
          <p:cNvPicPr preferRelativeResize="0">
            <a:picLocks/>
          </p:cNvPicPr>
          <p:nvPr userDrawn="1"/>
        </p:nvPicPr>
        <p:blipFill>
          <a:blip r:embed="rId2"/>
          <a:stretch>
            <a:fillRect/>
          </a:stretch>
        </p:blipFill>
        <p:spPr>
          <a:xfrm>
            <a:off x="381062" y="6473859"/>
            <a:ext cx="402336" cy="158496"/>
          </a:xfrm>
          <a:prstGeom prst="rect">
            <a:avLst/>
          </a:prstGeom>
        </p:spPr>
      </p:pic>
    </p:spTree>
    <p:extLst>
      <p:ext uri="{BB962C8B-B14F-4D97-AF65-F5344CB8AC3E}">
        <p14:creationId xmlns:p14="http://schemas.microsoft.com/office/powerpoint/2010/main" val="2200623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b">
    <p:bg>
      <p:bgPr>
        <a:solidFill>
          <a:schemeClr val="bg2"/>
        </a:solidFill>
        <a:effectLst/>
      </p:bgPr>
    </p:bg>
    <p:spTree>
      <p:nvGrpSpPr>
        <p:cNvPr id="1" name=""/>
        <p:cNvGrpSpPr/>
        <p:nvPr/>
      </p:nvGrpSpPr>
      <p:grpSpPr>
        <a:xfrm>
          <a:off x="0" y="0"/>
          <a:ext cx="0" cy="0"/>
          <a:chOff x="0" y="0"/>
          <a:chExt cx="0" cy="0"/>
        </a:xfrm>
      </p:grpSpPr>
      <p:sp>
        <p:nvSpPr>
          <p:cNvPr id="16" name="Title 19">
            <a:extLst>
              <a:ext uri="{FF2B5EF4-FFF2-40B4-BE49-F238E27FC236}">
                <a16:creationId xmlns:a16="http://schemas.microsoft.com/office/drawing/2014/main" id="{F755B7CE-A68E-4B01-9937-AF6BEAD88AAB}"/>
              </a:ext>
            </a:extLst>
          </p:cNvPr>
          <p:cNvSpPr>
            <a:spLocks noGrp="1"/>
          </p:cNvSpPr>
          <p:nvPr>
            <p:ph type="title"/>
          </p:nvPr>
        </p:nvSpPr>
        <p:spPr>
          <a:xfrm>
            <a:off x="593091" y="1757690"/>
            <a:ext cx="3892645" cy="2236008"/>
          </a:xfrm>
        </p:spPr>
        <p:txBody>
          <a:bodyPr lIns="0" anchor="b">
            <a:noAutofit/>
          </a:bodyPr>
          <a:lstStyle>
            <a:lvl1pPr>
              <a:defRPr lang="en-US" sz="4800" spc="200" baseline="0" dirty="0">
                <a:solidFill>
                  <a:schemeClr val="accent1"/>
                </a:solidFill>
              </a:defRPr>
            </a:lvl1pPr>
          </a:lstStyle>
          <a:p>
            <a:endParaRPr lang="en-US" dirty="0"/>
          </a:p>
        </p:txBody>
      </p:sp>
      <p:sp>
        <p:nvSpPr>
          <p:cNvPr id="17" name="Text Placeholder 27">
            <a:extLst>
              <a:ext uri="{FF2B5EF4-FFF2-40B4-BE49-F238E27FC236}">
                <a16:creationId xmlns:a16="http://schemas.microsoft.com/office/drawing/2014/main" id="{BD2A0415-79CE-4D3E-BE35-B0F1E74DAE48}"/>
              </a:ext>
            </a:extLst>
          </p:cNvPr>
          <p:cNvSpPr>
            <a:spLocks noGrp="1"/>
          </p:cNvSpPr>
          <p:nvPr>
            <p:ph type="body" sz="quarter" idx="14"/>
          </p:nvPr>
        </p:nvSpPr>
        <p:spPr>
          <a:xfrm>
            <a:off x="601717" y="4166092"/>
            <a:ext cx="3711677" cy="884237"/>
          </a:xfrm>
        </p:spPr>
        <p:txBody>
          <a:bodyPr lIns="0">
            <a:noAutofit/>
          </a:bodyPr>
          <a:lstStyle>
            <a:lvl1pPr marL="0" indent="0">
              <a:buNone/>
              <a:defRPr sz="1600">
                <a:solidFill>
                  <a:schemeClr val="accent5"/>
                </a:solidFill>
              </a:defRPr>
            </a:lvl1pPr>
          </a:lstStyle>
          <a:p>
            <a:pPr lvl="0"/>
            <a:endParaRPr lang="en-US" dirty="0"/>
          </a:p>
        </p:txBody>
      </p:sp>
      <p:sp>
        <p:nvSpPr>
          <p:cNvPr id="5" name="Picture Placeholder 4">
            <a:extLst>
              <a:ext uri="{FF2B5EF4-FFF2-40B4-BE49-F238E27FC236}">
                <a16:creationId xmlns:a16="http://schemas.microsoft.com/office/drawing/2014/main" id="{0A223CB6-141A-4AA5-9291-7FDF9E561B1F}"/>
              </a:ext>
            </a:extLst>
          </p:cNvPr>
          <p:cNvSpPr>
            <a:spLocks noGrp="1"/>
          </p:cNvSpPr>
          <p:nvPr>
            <p:ph type="pic" sz="quarter" idx="15"/>
          </p:nvPr>
        </p:nvSpPr>
        <p:spPr>
          <a:xfrm>
            <a:off x="4572000" y="0"/>
            <a:ext cx="4572000" cy="6858000"/>
          </a:xfrm>
        </p:spPr>
        <p:txBody>
          <a:bodyPr>
            <a:normAutofit/>
          </a:bodyPr>
          <a:lstStyle>
            <a:lvl1pPr marL="0" indent="0" algn="r">
              <a:buFontTx/>
              <a:buNone/>
              <a:defRPr sz="1000" b="0">
                <a:solidFill>
                  <a:schemeClr val="accent6"/>
                </a:solidFill>
              </a:defRPr>
            </a:lvl1pPr>
          </a:lstStyle>
          <a:p>
            <a:r>
              <a:rPr lang="en-US" dirty="0"/>
              <a:t>Click icon to add picture</a:t>
            </a:r>
          </a:p>
        </p:txBody>
      </p:sp>
      <p:sp>
        <p:nvSpPr>
          <p:cNvPr id="6" name="Text Placeholder 2">
            <a:extLst>
              <a:ext uri="{FF2B5EF4-FFF2-40B4-BE49-F238E27FC236}">
                <a16:creationId xmlns:a16="http://schemas.microsoft.com/office/drawing/2014/main" id="{0EE4503B-0658-44B3-97A1-E84A911F3E1E}"/>
              </a:ext>
            </a:extLst>
          </p:cNvPr>
          <p:cNvSpPr>
            <a:spLocks noGrp="1"/>
          </p:cNvSpPr>
          <p:nvPr>
            <p:ph type="body" sz="quarter" idx="16"/>
          </p:nvPr>
        </p:nvSpPr>
        <p:spPr>
          <a:xfrm>
            <a:off x="612774" y="6383934"/>
            <a:ext cx="3701501" cy="153888"/>
          </a:xfrm>
        </p:spPr>
        <p:txBody>
          <a:bodyPr lIns="0" tIns="0" rIns="0" bIns="0" anchor="t">
            <a:spAutoFit/>
          </a:bodyPr>
          <a:lstStyle>
            <a:lvl1pPr marL="0" indent="0">
              <a:buNone/>
              <a:defRPr sz="1000" spc="50" baseline="0">
                <a:solidFill>
                  <a:schemeClr val="accent2"/>
                </a:solidFill>
              </a:defRPr>
            </a:lvl1pPr>
            <a:lvl2pPr>
              <a:defRPr>
                <a:solidFill>
                  <a:srgbClr val="F46462"/>
                </a:solidFill>
              </a:defRPr>
            </a:lvl2pPr>
            <a:lvl3pPr>
              <a:defRPr>
                <a:solidFill>
                  <a:srgbClr val="F46462"/>
                </a:solidFill>
              </a:defRPr>
            </a:lvl3pPr>
            <a:lvl4pPr>
              <a:defRPr>
                <a:solidFill>
                  <a:srgbClr val="F46462"/>
                </a:solidFill>
              </a:defRPr>
            </a:lvl4pPr>
            <a:lvl5pPr>
              <a:defRPr>
                <a:solidFill>
                  <a:srgbClr val="F46462"/>
                </a:solidFill>
              </a:defRPr>
            </a:lvl5pPr>
          </a:lstStyle>
          <a:p>
            <a:pPr lvl="0"/>
            <a:r>
              <a:rPr lang="en-US" dirty="0"/>
              <a:t>Click to edit Master text styles</a:t>
            </a:r>
          </a:p>
        </p:txBody>
      </p:sp>
      <p:pic>
        <p:nvPicPr>
          <p:cNvPr id="7" name="Picture 6">
            <a:extLst>
              <a:ext uri="{FF2B5EF4-FFF2-40B4-BE49-F238E27FC236}">
                <a16:creationId xmlns:a16="http://schemas.microsoft.com/office/drawing/2014/main" id="{658FA5EF-C197-47E6-A795-C42106737783}"/>
              </a:ext>
            </a:extLst>
          </p:cNvPr>
          <p:cNvPicPr>
            <a:picLocks/>
          </p:cNvPicPr>
          <p:nvPr userDrawn="1"/>
        </p:nvPicPr>
        <p:blipFill>
          <a:blip r:embed="rId2"/>
          <a:stretch>
            <a:fillRect/>
          </a:stretch>
        </p:blipFill>
        <p:spPr>
          <a:xfrm>
            <a:off x="609600" y="944880"/>
            <a:ext cx="2395728" cy="292608"/>
          </a:xfrm>
          <a:prstGeom prst="rect">
            <a:avLst/>
          </a:prstGeom>
        </p:spPr>
      </p:pic>
    </p:spTree>
    <p:extLst>
      <p:ext uri="{BB962C8B-B14F-4D97-AF65-F5344CB8AC3E}">
        <p14:creationId xmlns:p14="http://schemas.microsoft.com/office/powerpoint/2010/main" val="3491917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ypeb 2">
    <p:bg>
      <p:bgPr>
        <a:solidFill>
          <a:schemeClr val="accent2"/>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68ADA22-11FD-4935-8531-B66FBFCC9171}"/>
              </a:ext>
            </a:extLst>
          </p:cNvPr>
          <p:cNvSpPr txBox="1"/>
          <p:nvPr userDrawn="1"/>
        </p:nvSpPr>
        <p:spPr>
          <a:xfrm>
            <a:off x="983355" y="6556657"/>
            <a:ext cx="2796494" cy="92333"/>
          </a:xfrm>
          <a:prstGeom prst="rect">
            <a:avLst/>
          </a:prstGeom>
          <a:noFill/>
        </p:spPr>
        <p:txBody>
          <a:bodyPr wrap="square" lIns="0" tIns="0" rIns="0" bIns="0" rtlCol="0">
            <a:spAutoFit/>
          </a:bodyPr>
          <a:lstStyle/>
          <a:p>
            <a:pPr>
              <a:defRPr/>
            </a:pPr>
            <a:r>
              <a:rPr lang="en-NZ" sz="600" dirty="0">
                <a:solidFill>
                  <a:srgbClr val="F5F5F5"/>
                </a:solidFill>
                <a:latin typeface="Arial" panose="020B0604020202020204" pitchFamily="34" charset="0"/>
                <a:cs typeface="Arial" panose="020B0604020202020204" pitchFamily="34" charset="0"/>
              </a:rPr>
              <a:t>Confidential &amp; Proprietary ©2020</a:t>
            </a:r>
            <a:r>
              <a:rPr lang="en-NZ" sz="600" baseline="0" dirty="0">
                <a:solidFill>
                  <a:srgbClr val="F5F5F5"/>
                </a:solidFill>
                <a:latin typeface="Arial" panose="020B0604020202020204" pitchFamily="34" charset="0"/>
                <a:cs typeface="Arial" panose="020B0604020202020204" pitchFamily="34" charset="0"/>
              </a:rPr>
              <a:t> </a:t>
            </a:r>
            <a:r>
              <a:rPr lang="en-NZ" sz="600" dirty="0">
                <a:solidFill>
                  <a:srgbClr val="F5F5F5"/>
                </a:solidFill>
                <a:latin typeface="Arial" panose="020B0604020202020204" pitchFamily="34" charset="0"/>
                <a:cs typeface="Arial" panose="020B0604020202020204" pitchFamily="34" charset="0"/>
              </a:rPr>
              <a:t>Vinson &amp; Elkins LLP  </a:t>
            </a:r>
            <a:r>
              <a:rPr lang="en-NZ" sz="600" b="1" dirty="0">
                <a:solidFill>
                  <a:srgbClr val="F5F5F5"/>
                </a:solidFill>
                <a:latin typeface="Arial" panose="020B0604020202020204" pitchFamily="34" charset="0"/>
                <a:cs typeface="Arial" panose="020B0604020202020204" pitchFamily="34" charset="0"/>
              </a:rPr>
              <a:t>velaw.com</a:t>
            </a:r>
            <a:endParaRPr lang="en-GB" sz="600" dirty="0">
              <a:solidFill>
                <a:srgbClr val="F5F5F5"/>
              </a:solidFill>
              <a:latin typeface="Arial" panose="020B0604020202020204" pitchFamily="34" charset="0"/>
              <a:cs typeface="Arial" panose="020B0604020202020204" pitchFamily="34" charset="0"/>
            </a:endParaRPr>
          </a:p>
        </p:txBody>
      </p:sp>
      <p:sp>
        <p:nvSpPr>
          <p:cNvPr id="16" name="Text Placeholder 27">
            <a:extLst>
              <a:ext uri="{FF2B5EF4-FFF2-40B4-BE49-F238E27FC236}">
                <a16:creationId xmlns:a16="http://schemas.microsoft.com/office/drawing/2014/main" id="{F9D43C9A-7EC4-4A78-8126-D86AE1A8A13E}"/>
              </a:ext>
            </a:extLst>
          </p:cNvPr>
          <p:cNvSpPr>
            <a:spLocks noGrp="1"/>
          </p:cNvSpPr>
          <p:nvPr>
            <p:ph type="body" sz="quarter" idx="14"/>
          </p:nvPr>
        </p:nvSpPr>
        <p:spPr>
          <a:xfrm>
            <a:off x="374760" y="1772480"/>
            <a:ext cx="7554569" cy="4077714"/>
          </a:xfrm>
        </p:spPr>
        <p:txBody>
          <a:bodyPr lIns="0">
            <a:noAutofit/>
          </a:bodyPr>
          <a:lstStyle>
            <a:lvl1pPr marL="0" indent="0" algn="l">
              <a:lnSpc>
                <a:spcPct val="100000"/>
              </a:lnSpc>
              <a:spcBef>
                <a:spcPts val="0"/>
              </a:spcBef>
              <a:spcAft>
                <a:spcPts val="600"/>
              </a:spcAft>
              <a:buNone/>
              <a:defRPr sz="1800" spc="0" baseline="0">
                <a:solidFill>
                  <a:schemeClr val="bg1"/>
                </a:solidFill>
              </a:defRPr>
            </a:lvl1pPr>
          </a:lstStyle>
          <a:p>
            <a:pPr lvl="0"/>
            <a:endParaRPr lang="en-US" dirty="0"/>
          </a:p>
        </p:txBody>
      </p:sp>
      <p:sp>
        <p:nvSpPr>
          <p:cNvPr id="18" name="Rectangle 17">
            <a:extLst>
              <a:ext uri="{FF2B5EF4-FFF2-40B4-BE49-F238E27FC236}">
                <a16:creationId xmlns:a16="http://schemas.microsoft.com/office/drawing/2014/main" id="{42497C8D-ED6D-4638-82F2-CF81CE550AFE}"/>
              </a:ext>
            </a:extLst>
          </p:cNvPr>
          <p:cNvSpPr/>
          <p:nvPr userDrawn="1"/>
        </p:nvSpPr>
        <p:spPr>
          <a:xfrm>
            <a:off x="8653024" y="6502738"/>
            <a:ext cx="290464" cy="200055"/>
          </a:xfrm>
          <a:prstGeom prst="rect">
            <a:avLst/>
          </a:prstGeom>
        </p:spPr>
        <p:txBody>
          <a:bodyPr wrap="none">
            <a:spAutoFit/>
          </a:bodyPr>
          <a:lstStyle/>
          <a:p>
            <a:fld id="{684A41F7-8966-4ED9-BA1F-8EBC30B2B5A8}" type="slidenum">
              <a:rPr lang="en-GB" sz="700">
                <a:solidFill>
                  <a:schemeClr val="bg1"/>
                </a:solidFill>
              </a:rPr>
              <a:pPr/>
              <a:t>‹#›</a:t>
            </a:fld>
            <a:endParaRPr lang="en-US" sz="700">
              <a:solidFill>
                <a:schemeClr val="bg1"/>
              </a:solidFill>
            </a:endParaRPr>
          </a:p>
        </p:txBody>
      </p:sp>
      <p:pic>
        <p:nvPicPr>
          <p:cNvPr id="7" name="Picture 6">
            <a:extLst>
              <a:ext uri="{FF2B5EF4-FFF2-40B4-BE49-F238E27FC236}">
                <a16:creationId xmlns:a16="http://schemas.microsoft.com/office/drawing/2014/main" id="{7A5EF427-2AC2-4229-99FA-86573581672D}"/>
              </a:ext>
            </a:extLst>
          </p:cNvPr>
          <p:cNvPicPr preferRelativeResize="0">
            <a:picLocks/>
          </p:cNvPicPr>
          <p:nvPr userDrawn="1"/>
        </p:nvPicPr>
        <p:blipFill>
          <a:blip r:embed="rId2"/>
          <a:stretch>
            <a:fillRect/>
          </a:stretch>
        </p:blipFill>
        <p:spPr>
          <a:xfrm>
            <a:off x="381062" y="6483096"/>
            <a:ext cx="402336" cy="158496"/>
          </a:xfrm>
          <a:prstGeom prst="rect">
            <a:avLst/>
          </a:prstGeom>
        </p:spPr>
      </p:pic>
    </p:spTree>
    <p:extLst>
      <p:ext uri="{BB962C8B-B14F-4D97-AF65-F5344CB8AC3E}">
        <p14:creationId xmlns:p14="http://schemas.microsoft.com/office/powerpoint/2010/main" val="3426747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ypeb 3">
    <p:bg>
      <p:bgPr>
        <a:solidFill>
          <a:srgbClr val="F2EEEB"/>
        </a:solidFill>
        <a:effectLst/>
      </p:bgPr>
    </p:bg>
    <p:spTree>
      <p:nvGrpSpPr>
        <p:cNvPr id="1" name=""/>
        <p:cNvGrpSpPr/>
        <p:nvPr/>
      </p:nvGrpSpPr>
      <p:grpSpPr>
        <a:xfrm>
          <a:off x="0" y="0"/>
          <a:ext cx="0" cy="0"/>
          <a:chOff x="0" y="0"/>
          <a:chExt cx="0" cy="0"/>
        </a:xfrm>
      </p:grpSpPr>
      <p:sp>
        <p:nvSpPr>
          <p:cNvPr id="24" name="Picture Placeholder 15">
            <a:extLst>
              <a:ext uri="{FF2B5EF4-FFF2-40B4-BE49-F238E27FC236}">
                <a16:creationId xmlns:a16="http://schemas.microsoft.com/office/drawing/2014/main" id="{368C7BDF-4034-425E-9080-8FACD9DEC47B}"/>
              </a:ext>
            </a:extLst>
          </p:cNvPr>
          <p:cNvSpPr>
            <a:spLocks noGrp="1"/>
          </p:cNvSpPr>
          <p:nvPr>
            <p:ph type="pic" sz="quarter" idx="26"/>
          </p:nvPr>
        </p:nvSpPr>
        <p:spPr>
          <a:xfrm>
            <a:off x="4840796" y="1865313"/>
            <a:ext cx="4297680" cy="4992687"/>
          </a:xfrm>
        </p:spPr>
        <p:txBody>
          <a:bodyPr/>
          <a:lstStyle>
            <a:lvl1pPr marL="0" indent="0" algn="r">
              <a:buFontTx/>
              <a:buNone/>
              <a:defRPr/>
            </a:lvl1pPr>
          </a:lstStyle>
          <a:p>
            <a:endParaRPr lang="en-US" dirty="0"/>
          </a:p>
        </p:txBody>
      </p:sp>
      <p:sp>
        <p:nvSpPr>
          <p:cNvPr id="17" name="Text Placeholder 45">
            <a:extLst>
              <a:ext uri="{FF2B5EF4-FFF2-40B4-BE49-F238E27FC236}">
                <a16:creationId xmlns:a16="http://schemas.microsoft.com/office/drawing/2014/main" id="{2CE1AA1D-94BF-4507-B558-435A34A5023D}"/>
              </a:ext>
            </a:extLst>
          </p:cNvPr>
          <p:cNvSpPr>
            <a:spLocks noGrp="1"/>
          </p:cNvSpPr>
          <p:nvPr>
            <p:ph type="body" sz="quarter" idx="25"/>
          </p:nvPr>
        </p:nvSpPr>
        <p:spPr>
          <a:xfrm>
            <a:off x="1948724" y="4122530"/>
            <a:ext cx="1692464" cy="755978"/>
          </a:xfrm>
        </p:spPr>
        <p:txBody>
          <a:bodyPr lIns="0" anchor="t">
            <a:norm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accent1"/>
                </a:solidFill>
              </a:defRPr>
            </a:lvl1pPr>
          </a:lstStyle>
          <a:p>
            <a:pPr lvl="0"/>
            <a:endParaRPr lang="en-US" dirty="0"/>
          </a:p>
        </p:txBody>
      </p:sp>
      <p:sp>
        <p:nvSpPr>
          <p:cNvPr id="18" name="Text Placeholder 5">
            <a:extLst>
              <a:ext uri="{FF2B5EF4-FFF2-40B4-BE49-F238E27FC236}">
                <a16:creationId xmlns:a16="http://schemas.microsoft.com/office/drawing/2014/main" id="{8DBE6111-E958-4D44-B80D-D52BE2B4F851}"/>
              </a:ext>
            </a:extLst>
          </p:cNvPr>
          <p:cNvSpPr>
            <a:spLocks noGrp="1"/>
          </p:cNvSpPr>
          <p:nvPr>
            <p:ph type="body" sz="quarter" idx="27"/>
          </p:nvPr>
        </p:nvSpPr>
        <p:spPr>
          <a:xfrm>
            <a:off x="609600" y="1652588"/>
            <a:ext cx="4205318" cy="2300287"/>
          </a:xfrm>
        </p:spPr>
        <p:txBody>
          <a:bodyPr lIns="0" anchor="ctr">
            <a:normAutofit/>
          </a:bodyPr>
          <a:lstStyle>
            <a:lvl1pPr marL="0" indent="0" algn="ctr">
              <a:lnSpc>
                <a:spcPct val="100000"/>
              </a:lnSpc>
              <a:buNone/>
              <a:defRPr sz="2800">
                <a:solidFill>
                  <a:schemeClr val="accent1"/>
                </a:solidFill>
              </a:defRPr>
            </a:lvl1pPr>
          </a:lstStyle>
          <a:p>
            <a:pPr lvl="0"/>
            <a:endParaRPr lang="en-US" dirty="0"/>
          </a:p>
        </p:txBody>
      </p:sp>
      <p:sp>
        <p:nvSpPr>
          <p:cNvPr id="6" name="Text Placeholder 3">
            <a:extLst>
              <a:ext uri="{FF2B5EF4-FFF2-40B4-BE49-F238E27FC236}">
                <a16:creationId xmlns:a16="http://schemas.microsoft.com/office/drawing/2014/main" id="{19F1FD43-A033-4201-960E-51FF70B15B6B}"/>
              </a:ext>
            </a:extLst>
          </p:cNvPr>
          <p:cNvSpPr>
            <a:spLocks noGrp="1"/>
          </p:cNvSpPr>
          <p:nvPr>
            <p:ph type="body" sz="quarter" idx="28"/>
          </p:nvPr>
        </p:nvSpPr>
        <p:spPr>
          <a:xfrm>
            <a:off x="384048" y="570462"/>
            <a:ext cx="4535158" cy="276999"/>
          </a:xfrm>
        </p:spPr>
        <p:txBody>
          <a:bodyPr lIns="0" anchor="ctr" anchorCtr="0">
            <a:spAutoFit/>
          </a:bodyPr>
          <a:lstStyle>
            <a:lvl1pPr marL="0" indent="0">
              <a:buFontTx/>
              <a:buNone/>
              <a:defRPr sz="1200" b="1">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598668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C53E44-158D-480E-83CD-2ECEB84DBA9E}"/>
              </a:ext>
            </a:extLst>
          </p:cNvPr>
          <p:cNvSpPr/>
          <p:nvPr userDrawn="1"/>
        </p:nvSpPr>
        <p:spPr>
          <a:xfrm>
            <a:off x="5702537" y="0"/>
            <a:ext cx="3441463" cy="6858000"/>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4"/>
          </a:p>
        </p:txBody>
      </p:sp>
      <p:sp>
        <p:nvSpPr>
          <p:cNvPr id="15" name="Rectangle 14">
            <a:extLst>
              <a:ext uri="{FF2B5EF4-FFF2-40B4-BE49-F238E27FC236}">
                <a16:creationId xmlns:a16="http://schemas.microsoft.com/office/drawing/2014/main" id="{66EDB753-D951-4052-8F6A-170C8EE4C439}"/>
              </a:ext>
            </a:extLst>
          </p:cNvPr>
          <p:cNvSpPr/>
          <p:nvPr userDrawn="1"/>
        </p:nvSpPr>
        <p:spPr>
          <a:xfrm>
            <a:off x="8653024" y="6502738"/>
            <a:ext cx="290464" cy="200055"/>
          </a:xfrm>
          <a:prstGeom prst="rect">
            <a:avLst/>
          </a:prstGeom>
        </p:spPr>
        <p:txBody>
          <a:bodyPr wrap="none">
            <a:spAutoFit/>
          </a:bodyPr>
          <a:lstStyle/>
          <a:p>
            <a:fld id="{684A41F7-8966-4ED9-BA1F-8EBC30B2B5A8}" type="slidenum">
              <a:rPr lang="en-GB" sz="700">
                <a:solidFill>
                  <a:schemeClr val="bg1"/>
                </a:solidFill>
              </a:rPr>
              <a:pPr/>
              <a:t>‹#›</a:t>
            </a:fld>
            <a:endParaRPr lang="en-US" sz="700">
              <a:solidFill>
                <a:schemeClr val="bg1"/>
              </a:solidFill>
            </a:endParaRPr>
          </a:p>
        </p:txBody>
      </p:sp>
      <p:sp>
        <p:nvSpPr>
          <p:cNvPr id="22" name="Text Placeholder 45">
            <a:extLst>
              <a:ext uri="{FF2B5EF4-FFF2-40B4-BE49-F238E27FC236}">
                <a16:creationId xmlns:a16="http://schemas.microsoft.com/office/drawing/2014/main" id="{059FF1E5-35F9-4AA1-B474-0F638970585E}"/>
              </a:ext>
            </a:extLst>
          </p:cNvPr>
          <p:cNvSpPr>
            <a:spLocks noGrp="1"/>
          </p:cNvSpPr>
          <p:nvPr>
            <p:ph type="body" sz="quarter" idx="25"/>
          </p:nvPr>
        </p:nvSpPr>
        <p:spPr>
          <a:xfrm>
            <a:off x="374760" y="5383500"/>
            <a:ext cx="2674081" cy="755978"/>
          </a:xfrm>
        </p:spPr>
        <p:txBody>
          <a:bodyPr lIns="0" anchor="t">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100">
                <a:solidFill>
                  <a:schemeClr val="accent1"/>
                </a:solidFill>
              </a:defRPr>
            </a:lvl1pPr>
          </a:lstStyle>
          <a:p>
            <a:pPr lvl="0"/>
            <a:endParaRPr lang="en-US" dirty="0"/>
          </a:p>
        </p:txBody>
      </p:sp>
      <p:sp>
        <p:nvSpPr>
          <p:cNvPr id="26" name="Text Placeholder 45">
            <a:extLst>
              <a:ext uri="{FF2B5EF4-FFF2-40B4-BE49-F238E27FC236}">
                <a16:creationId xmlns:a16="http://schemas.microsoft.com/office/drawing/2014/main" id="{15BFF2E7-6EA4-48EE-8F10-55914226F52A}"/>
              </a:ext>
            </a:extLst>
          </p:cNvPr>
          <p:cNvSpPr>
            <a:spLocks noGrp="1"/>
          </p:cNvSpPr>
          <p:nvPr>
            <p:ph type="body" sz="quarter" idx="27"/>
          </p:nvPr>
        </p:nvSpPr>
        <p:spPr>
          <a:xfrm>
            <a:off x="369690" y="853194"/>
            <a:ext cx="5082203" cy="477866"/>
          </a:xfrm>
        </p:spPr>
        <p:txBody>
          <a:bodyPr lIns="0" tIns="0" rIns="0" bIns="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0" spc="200" baseline="0">
                <a:solidFill>
                  <a:schemeClr val="accent1"/>
                </a:solidFill>
              </a:defRPr>
            </a:lvl1pPr>
          </a:lstStyle>
          <a:p>
            <a:pPr lvl="0"/>
            <a:endParaRPr lang="en-US" dirty="0"/>
          </a:p>
        </p:txBody>
      </p:sp>
      <p:sp>
        <p:nvSpPr>
          <p:cNvPr id="31" name="Text Placeholder 45">
            <a:extLst>
              <a:ext uri="{FF2B5EF4-FFF2-40B4-BE49-F238E27FC236}">
                <a16:creationId xmlns:a16="http://schemas.microsoft.com/office/drawing/2014/main" id="{E8CA37B9-C6F2-4284-8F2D-18DF16218F72}"/>
              </a:ext>
            </a:extLst>
          </p:cNvPr>
          <p:cNvSpPr>
            <a:spLocks noGrp="1"/>
          </p:cNvSpPr>
          <p:nvPr>
            <p:ph type="body" sz="quarter" idx="28"/>
          </p:nvPr>
        </p:nvSpPr>
        <p:spPr>
          <a:xfrm>
            <a:off x="6746248" y="1843952"/>
            <a:ext cx="1777152" cy="757781"/>
          </a:xfrm>
        </p:spPr>
        <p:txBody>
          <a:bodyPr anchor="t">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4"/>
                </a:solidFill>
              </a:defRPr>
            </a:lvl1pPr>
          </a:lstStyle>
          <a:p>
            <a:pPr lvl="0"/>
            <a:endParaRPr lang="en-US" dirty="0"/>
          </a:p>
        </p:txBody>
      </p:sp>
      <p:sp>
        <p:nvSpPr>
          <p:cNvPr id="32" name="Text Placeholder 45">
            <a:extLst>
              <a:ext uri="{FF2B5EF4-FFF2-40B4-BE49-F238E27FC236}">
                <a16:creationId xmlns:a16="http://schemas.microsoft.com/office/drawing/2014/main" id="{F5B20D52-668D-4E04-BEEF-F70ACC23FAF0}"/>
              </a:ext>
            </a:extLst>
          </p:cNvPr>
          <p:cNvSpPr>
            <a:spLocks noGrp="1"/>
          </p:cNvSpPr>
          <p:nvPr>
            <p:ph type="body" sz="quarter" idx="29"/>
          </p:nvPr>
        </p:nvSpPr>
        <p:spPr>
          <a:xfrm>
            <a:off x="6757248" y="2754133"/>
            <a:ext cx="1777152" cy="757781"/>
          </a:xfrm>
        </p:spPr>
        <p:txBody>
          <a:bodyPr anchor="t">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4"/>
                </a:solidFill>
              </a:defRPr>
            </a:lvl1pPr>
          </a:lstStyle>
          <a:p>
            <a:pPr lvl="0"/>
            <a:endParaRPr lang="en-US" dirty="0"/>
          </a:p>
        </p:txBody>
      </p:sp>
      <p:sp>
        <p:nvSpPr>
          <p:cNvPr id="33" name="Text Placeholder 45">
            <a:extLst>
              <a:ext uri="{FF2B5EF4-FFF2-40B4-BE49-F238E27FC236}">
                <a16:creationId xmlns:a16="http://schemas.microsoft.com/office/drawing/2014/main" id="{14071BCC-2A41-4F64-BB27-4E32FB4984AB}"/>
              </a:ext>
            </a:extLst>
          </p:cNvPr>
          <p:cNvSpPr>
            <a:spLocks noGrp="1"/>
          </p:cNvSpPr>
          <p:nvPr>
            <p:ph type="body" sz="quarter" idx="30"/>
          </p:nvPr>
        </p:nvSpPr>
        <p:spPr>
          <a:xfrm>
            <a:off x="6757248" y="3664314"/>
            <a:ext cx="1777152" cy="757781"/>
          </a:xfrm>
        </p:spPr>
        <p:txBody>
          <a:bodyPr anchor="t">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4"/>
                </a:solidFill>
              </a:defRPr>
            </a:lvl1pPr>
          </a:lstStyle>
          <a:p>
            <a:pPr lvl="0"/>
            <a:endParaRPr lang="en-US" dirty="0"/>
          </a:p>
        </p:txBody>
      </p:sp>
      <p:sp>
        <p:nvSpPr>
          <p:cNvPr id="34" name="Text Placeholder 45">
            <a:extLst>
              <a:ext uri="{FF2B5EF4-FFF2-40B4-BE49-F238E27FC236}">
                <a16:creationId xmlns:a16="http://schemas.microsoft.com/office/drawing/2014/main" id="{9C7A331F-CD14-45C1-8C51-3228B112EC21}"/>
              </a:ext>
            </a:extLst>
          </p:cNvPr>
          <p:cNvSpPr>
            <a:spLocks noGrp="1"/>
          </p:cNvSpPr>
          <p:nvPr>
            <p:ph type="body" sz="quarter" idx="31"/>
          </p:nvPr>
        </p:nvSpPr>
        <p:spPr>
          <a:xfrm>
            <a:off x="6746248" y="4574495"/>
            <a:ext cx="1777152" cy="757781"/>
          </a:xfrm>
        </p:spPr>
        <p:txBody>
          <a:bodyPr anchor="t">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4"/>
                </a:solidFill>
              </a:defRPr>
            </a:lvl1pPr>
          </a:lstStyle>
          <a:p>
            <a:pPr lvl="0"/>
            <a:endParaRPr lang="en-US" dirty="0"/>
          </a:p>
        </p:txBody>
      </p:sp>
      <p:sp>
        <p:nvSpPr>
          <p:cNvPr id="12" name="Title 1">
            <a:extLst>
              <a:ext uri="{FF2B5EF4-FFF2-40B4-BE49-F238E27FC236}">
                <a16:creationId xmlns:a16="http://schemas.microsoft.com/office/drawing/2014/main" id="{3F56C495-2C51-4B6B-9017-72AD54097A30}"/>
              </a:ext>
            </a:extLst>
          </p:cNvPr>
          <p:cNvSpPr>
            <a:spLocks noGrp="1"/>
          </p:cNvSpPr>
          <p:nvPr>
            <p:ph type="title"/>
          </p:nvPr>
        </p:nvSpPr>
        <p:spPr>
          <a:xfrm>
            <a:off x="383386" y="584698"/>
            <a:ext cx="4530221" cy="265976"/>
          </a:xfrm>
        </p:spPr>
        <p:txBody>
          <a:bodyPr lIns="0" tIns="0" rIns="0" bIns="0">
            <a:noAutofit/>
          </a:bodyPr>
          <a:lstStyle>
            <a:lvl1pPr>
              <a:defRPr sz="1200" b="1">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6496AF7D-D3E5-462C-A7C8-27FB0629EF2B}"/>
              </a:ext>
            </a:extLst>
          </p:cNvPr>
          <p:cNvSpPr>
            <a:spLocks noGrp="1"/>
          </p:cNvSpPr>
          <p:nvPr>
            <p:ph sz="quarter" idx="33" hasCustomPrompt="1"/>
          </p:nvPr>
        </p:nvSpPr>
        <p:spPr>
          <a:xfrm>
            <a:off x="-13595" y="1671638"/>
            <a:ext cx="6272213" cy="3514725"/>
          </a:xfrm>
        </p:spPr>
        <p:txBody>
          <a:bodyPr/>
          <a:lstStyle>
            <a:lvl1pPr marL="0" indent="0">
              <a:buFontTx/>
              <a:buNone/>
              <a:defRPr>
                <a:solidFill>
                  <a:srgbClr val="888888"/>
                </a:solidFill>
              </a:defRPr>
            </a:lvl1pPr>
          </a:lstStyle>
          <a:p>
            <a:pPr lvl="0"/>
            <a:r>
              <a:rPr lang="en-US" dirty="0"/>
              <a:t>Click on icon to insert Video or Picture</a:t>
            </a:r>
          </a:p>
        </p:txBody>
      </p:sp>
    </p:spTree>
    <p:extLst>
      <p:ext uri="{BB962C8B-B14F-4D97-AF65-F5344CB8AC3E}">
        <p14:creationId xmlns:p14="http://schemas.microsoft.com/office/powerpoint/2010/main" val="1772997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94A451-0ACF-4014-A612-34DADCC76167}"/>
              </a:ext>
            </a:extLst>
          </p:cNvPr>
          <p:cNvSpPr/>
          <p:nvPr userDrawn="1"/>
        </p:nvSpPr>
        <p:spPr>
          <a:xfrm>
            <a:off x="4734408" y="0"/>
            <a:ext cx="446749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4"/>
          </a:p>
        </p:txBody>
      </p:sp>
      <p:sp>
        <p:nvSpPr>
          <p:cNvPr id="15" name="Rectangle 14">
            <a:extLst>
              <a:ext uri="{FF2B5EF4-FFF2-40B4-BE49-F238E27FC236}">
                <a16:creationId xmlns:a16="http://schemas.microsoft.com/office/drawing/2014/main" id="{66EDB753-D951-4052-8F6A-170C8EE4C439}"/>
              </a:ext>
            </a:extLst>
          </p:cNvPr>
          <p:cNvSpPr/>
          <p:nvPr userDrawn="1"/>
        </p:nvSpPr>
        <p:spPr>
          <a:xfrm>
            <a:off x="8653024" y="6502738"/>
            <a:ext cx="290464" cy="200055"/>
          </a:xfrm>
          <a:prstGeom prst="rect">
            <a:avLst/>
          </a:prstGeom>
        </p:spPr>
        <p:txBody>
          <a:bodyPr wrap="none">
            <a:spAutoFit/>
          </a:bodyPr>
          <a:lstStyle/>
          <a:p>
            <a:fld id="{684A41F7-8966-4ED9-BA1F-8EBC30B2B5A8}" type="slidenum">
              <a:rPr lang="en-GB" sz="700">
                <a:solidFill>
                  <a:srgbClr val="1F4D64"/>
                </a:solidFill>
              </a:rPr>
              <a:pPr/>
              <a:t>‹#›</a:t>
            </a:fld>
            <a:endParaRPr lang="en-US" sz="700" dirty="0">
              <a:solidFill>
                <a:srgbClr val="1F4D64"/>
              </a:solidFill>
            </a:endParaRPr>
          </a:p>
        </p:txBody>
      </p:sp>
      <p:sp>
        <p:nvSpPr>
          <p:cNvPr id="31" name="Text Placeholder 45">
            <a:extLst>
              <a:ext uri="{FF2B5EF4-FFF2-40B4-BE49-F238E27FC236}">
                <a16:creationId xmlns:a16="http://schemas.microsoft.com/office/drawing/2014/main" id="{E8CA37B9-C6F2-4284-8F2D-18DF16218F72}"/>
              </a:ext>
            </a:extLst>
          </p:cNvPr>
          <p:cNvSpPr>
            <a:spLocks noGrp="1"/>
          </p:cNvSpPr>
          <p:nvPr>
            <p:ph type="body" sz="quarter" idx="28"/>
          </p:nvPr>
        </p:nvSpPr>
        <p:spPr>
          <a:xfrm>
            <a:off x="6746248" y="1843952"/>
            <a:ext cx="1777152" cy="757781"/>
          </a:xfrm>
        </p:spPr>
        <p:txBody>
          <a:bodyPr anchor="t">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a:solidFill>
                  <a:schemeClr val="accent1"/>
                </a:solidFill>
              </a:defRPr>
            </a:lvl1pPr>
          </a:lstStyle>
          <a:p>
            <a:pPr lvl="0"/>
            <a:endParaRPr lang="en-US" dirty="0"/>
          </a:p>
        </p:txBody>
      </p:sp>
      <p:sp>
        <p:nvSpPr>
          <p:cNvPr id="32" name="Text Placeholder 45">
            <a:extLst>
              <a:ext uri="{FF2B5EF4-FFF2-40B4-BE49-F238E27FC236}">
                <a16:creationId xmlns:a16="http://schemas.microsoft.com/office/drawing/2014/main" id="{F5B20D52-668D-4E04-BEEF-F70ACC23FAF0}"/>
              </a:ext>
            </a:extLst>
          </p:cNvPr>
          <p:cNvSpPr>
            <a:spLocks noGrp="1"/>
          </p:cNvSpPr>
          <p:nvPr>
            <p:ph type="body" sz="quarter" idx="29"/>
          </p:nvPr>
        </p:nvSpPr>
        <p:spPr>
          <a:xfrm>
            <a:off x="6757248" y="2754133"/>
            <a:ext cx="1777152" cy="757781"/>
          </a:xfrm>
        </p:spPr>
        <p:txBody>
          <a:bodyPr anchor="t">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a:solidFill>
                  <a:schemeClr val="accent1"/>
                </a:solidFill>
              </a:defRPr>
            </a:lvl1pPr>
          </a:lstStyle>
          <a:p>
            <a:pPr lvl="0"/>
            <a:endParaRPr lang="en-US" dirty="0"/>
          </a:p>
        </p:txBody>
      </p:sp>
      <p:sp>
        <p:nvSpPr>
          <p:cNvPr id="33" name="Text Placeholder 45">
            <a:extLst>
              <a:ext uri="{FF2B5EF4-FFF2-40B4-BE49-F238E27FC236}">
                <a16:creationId xmlns:a16="http://schemas.microsoft.com/office/drawing/2014/main" id="{14071BCC-2A41-4F64-BB27-4E32FB4984AB}"/>
              </a:ext>
            </a:extLst>
          </p:cNvPr>
          <p:cNvSpPr>
            <a:spLocks noGrp="1"/>
          </p:cNvSpPr>
          <p:nvPr>
            <p:ph type="body" sz="quarter" idx="30"/>
          </p:nvPr>
        </p:nvSpPr>
        <p:spPr>
          <a:xfrm>
            <a:off x="6757248" y="3664314"/>
            <a:ext cx="1777152" cy="757781"/>
          </a:xfrm>
        </p:spPr>
        <p:txBody>
          <a:bodyPr anchor="t">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a:solidFill>
                  <a:schemeClr val="accent1"/>
                </a:solidFill>
              </a:defRPr>
            </a:lvl1pPr>
          </a:lstStyle>
          <a:p>
            <a:pPr lvl="0"/>
            <a:endParaRPr lang="en-US" dirty="0"/>
          </a:p>
        </p:txBody>
      </p:sp>
      <p:sp>
        <p:nvSpPr>
          <p:cNvPr id="34" name="Text Placeholder 45">
            <a:extLst>
              <a:ext uri="{FF2B5EF4-FFF2-40B4-BE49-F238E27FC236}">
                <a16:creationId xmlns:a16="http://schemas.microsoft.com/office/drawing/2014/main" id="{9C7A331F-CD14-45C1-8C51-3228B112EC21}"/>
              </a:ext>
            </a:extLst>
          </p:cNvPr>
          <p:cNvSpPr>
            <a:spLocks noGrp="1"/>
          </p:cNvSpPr>
          <p:nvPr>
            <p:ph type="body" sz="quarter" idx="31"/>
          </p:nvPr>
        </p:nvSpPr>
        <p:spPr>
          <a:xfrm>
            <a:off x="6746248" y="4574495"/>
            <a:ext cx="1777152" cy="757781"/>
          </a:xfrm>
        </p:spPr>
        <p:txBody>
          <a:bodyPr anchor="t">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a:solidFill>
                  <a:schemeClr val="accent1"/>
                </a:solidFill>
              </a:defRPr>
            </a:lvl1pPr>
          </a:lstStyle>
          <a:p>
            <a:pPr lvl="0"/>
            <a:endParaRPr lang="en-US" dirty="0"/>
          </a:p>
        </p:txBody>
      </p:sp>
      <p:sp>
        <p:nvSpPr>
          <p:cNvPr id="20" name="Text Placeholder 45">
            <a:extLst>
              <a:ext uri="{FF2B5EF4-FFF2-40B4-BE49-F238E27FC236}">
                <a16:creationId xmlns:a16="http://schemas.microsoft.com/office/drawing/2014/main" id="{193C2BE1-928B-4BC9-AA1E-B387BA9A8AA5}"/>
              </a:ext>
            </a:extLst>
          </p:cNvPr>
          <p:cNvSpPr>
            <a:spLocks noGrp="1"/>
          </p:cNvSpPr>
          <p:nvPr>
            <p:ph type="body" sz="quarter" idx="25"/>
          </p:nvPr>
        </p:nvSpPr>
        <p:spPr>
          <a:xfrm>
            <a:off x="374760" y="5383500"/>
            <a:ext cx="2674081" cy="755978"/>
          </a:xfrm>
        </p:spPr>
        <p:txBody>
          <a:bodyPr lIns="0" anchor="t">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100">
                <a:solidFill>
                  <a:schemeClr val="accent1"/>
                </a:solidFill>
              </a:defRPr>
            </a:lvl1pPr>
          </a:lstStyle>
          <a:p>
            <a:pPr lvl="0"/>
            <a:endParaRPr lang="en-US" dirty="0"/>
          </a:p>
        </p:txBody>
      </p:sp>
      <p:sp>
        <p:nvSpPr>
          <p:cNvPr id="23" name="Text Placeholder 45">
            <a:extLst>
              <a:ext uri="{FF2B5EF4-FFF2-40B4-BE49-F238E27FC236}">
                <a16:creationId xmlns:a16="http://schemas.microsoft.com/office/drawing/2014/main" id="{4E4E79C7-2E07-4879-8EC2-F1805AC06994}"/>
              </a:ext>
            </a:extLst>
          </p:cNvPr>
          <p:cNvSpPr>
            <a:spLocks noGrp="1"/>
          </p:cNvSpPr>
          <p:nvPr>
            <p:ph type="body" sz="quarter" idx="27"/>
          </p:nvPr>
        </p:nvSpPr>
        <p:spPr>
          <a:xfrm>
            <a:off x="369691" y="853194"/>
            <a:ext cx="4543916" cy="477866"/>
          </a:xfrm>
        </p:spPr>
        <p:txBody>
          <a:bodyPr lIns="0" tIns="0" rIns="0" bIns="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0" spc="200" baseline="0">
                <a:solidFill>
                  <a:schemeClr val="accent1"/>
                </a:solidFill>
              </a:defRPr>
            </a:lvl1pPr>
          </a:lstStyle>
          <a:p>
            <a:pPr lvl="0"/>
            <a:endParaRPr lang="en-US" dirty="0"/>
          </a:p>
        </p:txBody>
      </p:sp>
      <p:sp>
        <p:nvSpPr>
          <p:cNvPr id="12" name="Title 1">
            <a:extLst>
              <a:ext uri="{FF2B5EF4-FFF2-40B4-BE49-F238E27FC236}">
                <a16:creationId xmlns:a16="http://schemas.microsoft.com/office/drawing/2014/main" id="{6E465F00-3ABD-49C7-873B-5767BF497123}"/>
              </a:ext>
            </a:extLst>
          </p:cNvPr>
          <p:cNvSpPr>
            <a:spLocks noGrp="1"/>
          </p:cNvSpPr>
          <p:nvPr>
            <p:ph type="title"/>
          </p:nvPr>
        </p:nvSpPr>
        <p:spPr>
          <a:xfrm>
            <a:off x="383386" y="581617"/>
            <a:ext cx="4530221" cy="265976"/>
          </a:xfrm>
        </p:spPr>
        <p:txBody>
          <a:bodyPr lIns="0" tIns="0" rIns="0" bIns="0">
            <a:noAutofit/>
          </a:bodyPr>
          <a:lstStyle>
            <a:lvl1pPr>
              <a:defRPr sz="1200" b="1">
                <a:solidFill>
                  <a:schemeClr val="accent2"/>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1924B1A-DDE4-4B45-9C72-2C4482BDA9FE}"/>
              </a:ext>
            </a:extLst>
          </p:cNvPr>
          <p:cNvSpPr>
            <a:spLocks noGrp="1"/>
          </p:cNvSpPr>
          <p:nvPr>
            <p:ph sz="quarter" idx="33" hasCustomPrompt="1"/>
          </p:nvPr>
        </p:nvSpPr>
        <p:spPr>
          <a:xfrm>
            <a:off x="-13599" y="1671638"/>
            <a:ext cx="6272213" cy="3514725"/>
          </a:xfrm>
        </p:spPr>
        <p:txBody>
          <a:bodyPr/>
          <a:lstStyle>
            <a:lvl1pPr marL="0" indent="0">
              <a:buFontTx/>
              <a:buNone/>
              <a:defRPr>
                <a:solidFill>
                  <a:srgbClr val="888888"/>
                </a:solidFill>
              </a:defRPr>
            </a:lvl1pPr>
          </a:lstStyle>
          <a:p>
            <a:pPr lvl="0"/>
            <a:r>
              <a:rPr lang="en-US" dirty="0"/>
              <a:t>Click on icon to insert Video or Picture</a:t>
            </a:r>
          </a:p>
        </p:txBody>
      </p:sp>
    </p:spTree>
    <p:extLst>
      <p:ext uri="{BB962C8B-B14F-4D97-AF65-F5344CB8AC3E}">
        <p14:creationId xmlns:p14="http://schemas.microsoft.com/office/powerpoint/2010/main" val="30727407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3">
    <p:bg>
      <p:bgRef idx="1001">
        <a:schemeClr val="bg1"/>
      </p:bgRef>
    </p:bg>
    <p:spTree>
      <p:nvGrpSpPr>
        <p:cNvPr id="1" name=""/>
        <p:cNvGrpSpPr/>
        <p:nvPr/>
      </p:nvGrpSpPr>
      <p:grpSpPr>
        <a:xfrm>
          <a:off x="0" y="0"/>
          <a:ext cx="0" cy="0"/>
          <a:chOff x="0" y="0"/>
          <a:chExt cx="0" cy="0"/>
        </a:xfrm>
      </p:grpSpPr>
      <p:sp>
        <p:nvSpPr>
          <p:cNvPr id="19" name="Text Placeholder 45">
            <a:extLst>
              <a:ext uri="{FF2B5EF4-FFF2-40B4-BE49-F238E27FC236}">
                <a16:creationId xmlns:a16="http://schemas.microsoft.com/office/drawing/2014/main" id="{DDB271E1-4CEB-4391-9F25-871F46705848}"/>
              </a:ext>
            </a:extLst>
          </p:cNvPr>
          <p:cNvSpPr>
            <a:spLocks noGrp="1"/>
          </p:cNvSpPr>
          <p:nvPr>
            <p:ph type="body" sz="quarter" idx="25"/>
          </p:nvPr>
        </p:nvSpPr>
        <p:spPr>
          <a:xfrm>
            <a:off x="5388138" y="5600832"/>
            <a:ext cx="2674081" cy="755978"/>
          </a:xfrm>
        </p:spPr>
        <p:txBody>
          <a:bodyPr anchor="t">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100">
                <a:solidFill>
                  <a:schemeClr val="accent1"/>
                </a:solidFill>
              </a:defRPr>
            </a:lvl1pPr>
          </a:lstStyle>
          <a:p>
            <a:pPr lvl="0"/>
            <a:endParaRPr lang="en-US" dirty="0"/>
          </a:p>
        </p:txBody>
      </p:sp>
      <p:sp>
        <p:nvSpPr>
          <p:cNvPr id="20" name="Text Placeholder 45">
            <a:extLst>
              <a:ext uri="{FF2B5EF4-FFF2-40B4-BE49-F238E27FC236}">
                <a16:creationId xmlns:a16="http://schemas.microsoft.com/office/drawing/2014/main" id="{F6AE1EF9-C56E-45B1-B67E-613B4B953BD8}"/>
              </a:ext>
            </a:extLst>
          </p:cNvPr>
          <p:cNvSpPr>
            <a:spLocks noGrp="1"/>
          </p:cNvSpPr>
          <p:nvPr>
            <p:ph type="body" sz="quarter" idx="26"/>
          </p:nvPr>
        </p:nvSpPr>
        <p:spPr>
          <a:xfrm>
            <a:off x="383386" y="5366582"/>
            <a:ext cx="4428140" cy="226149"/>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2"/>
                </a:solidFill>
              </a:defRPr>
            </a:lvl1pPr>
          </a:lstStyle>
          <a:p>
            <a:pPr lvl="0"/>
            <a:endParaRPr lang="en-US" dirty="0"/>
          </a:p>
        </p:txBody>
      </p:sp>
      <p:sp>
        <p:nvSpPr>
          <p:cNvPr id="21" name="Text Placeholder 45">
            <a:extLst>
              <a:ext uri="{FF2B5EF4-FFF2-40B4-BE49-F238E27FC236}">
                <a16:creationId xmlns:a16="http://schemas.microsoft.com/office/drawing/2014/main" id="{AD0FD787-86E2-494B-8D20-D0ADCA29B833}"/>
              </a:ext>
            </a:extLst>
          </p:cNvPr>
          <p:cNvSpPr>
            <a:spLocks noGrp="1"/>
          </p:cNvSpPr>
          <p:nvPr>
            <p:ph type="body" sz="quarter" idx="27"/>
          </p:nvPr>
        </p:nvSpPr>
        <p:spPr>
          <a:xfrm>
            <a:off x="374760" y="5592731"/>
            <a:ext cx="4436766" cy="477866"/>
          </a:xfrm>
        </p:spPr>
        <p:txBody>
          <a:bodyPr lIns="0" tIns="0" rIns="0" bIns="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0" spc="200" baseline="0">
                <a:solidFill>
                  <a:schemeClr val="accent1"/>
                </a:solidFill>
              </a:defRPr>
            </a:lvl1pPr>
          </a:lstStyle>
          <a:p>
            <a:pPr lvl="0"/>
            <a:endParaRPr lang="en-US" dirty="0"/>
          </a:p>
        </p:txBody>
      </p:sp>
      <p:sp>
        <p:nvSpPr>
          <p:cNvPr id="3" name="Content Placeholder 2">
            <a:extLst>
              <a:ext uri="{FF2B5EF4-FFF2-40B4-BE49-F238E27FC236}">
                <a16:creationId xmlns:a16="http://schemas.microsoft.com/office/drawing/2014/main" id="{C7D5696B-6679-4FE5-942A-5524F5F72632}"/>
              </a:ext>
            </a:extLst>
          </p:cNvPr>
          <p:cNvSpPr>
            <a:spLocks noGrp="1"/>
          </p:cNvSpPr>
          <p:nvPr>
            <p:ph sz="quarter" idx="29" hasCustomPrompt="1"/>
          </p:nvPr>
        </p:nvSpPr>
        <p:spPr>
          <a:xfrm>
            <a:off x="2" y="0"/>
            <a:ext cx="9144000" cy="4992624"/>
          </a:xfrm>
        </p:spPr>
        <p:txBody>
          <a:bodyPr/>
          <a:lstStyle>
            <a:lvl1pPr marL="0" indent="0">
              <a:buFontTx/>
              <a:buNone/>
              <a:defRPr>
                <a:solidFill>
                  <a:srgbClr val="888888"/>
                </a:solidFill>
              </a:defRPr>
            </a:lvl1pPr>
          </a:lstStyle>
          <a:p>
            <a:pPr lvl="0"/>
            <a:r>
              <a:rPr lang="en-US" dirty="0"/>
              <a:t>Click on icon to insert Video or Picture</a:t>
            </a:r>
          </a:p>
        </p:txBody>
      </p:sp>
    </p:spTree>
    <p:extLst>
      <p:ext uri="{BB962C8B-B14F-4D97-AF65-F5344CB8AC3E}">
        <p14:creationId xmlns:p14="http://schemas.microsoft.com/office/powerpoint/2010/main" val="1805564240"/>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actice 1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40AD85E-EEA4-494E-9887-951ABD32B357}"/>
              </a:ext>
            </a:extLst>
          </p:cNvPr>
          <p:cNvSpPr/>
          <p:nvPr userDrawn="1"/>
        </p:nvSpPr>
        <p:spPr>
          <a:xfrm>
            <a:off x="5724145" y="0"/>
            <a:ext cx="34198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4">
              <a:solidFill>
                <a:schemeClr val="accent1"/>
              </a:solidFill>
            </a:endParaRPr>
          </a:p>
        </p:txBody>
      </p:sp>
      <p:sp>
        <p:nvSpPr>
          <p:cNvPr id="25" name="Text Placeholder 26">
            <a:extLst>
              <a:ext uri="{FF2B5EF4-FFF2-40B4-BE49-F238E27FC236}">
                <a16:creationId xmlns:a16="http://schemas.microsoft.com/office/drawing/2014/main" id="{0367BB0D-6CCE-439E-A7E2-DA87841D3CF3}"/>
              </a:ext>
            </a:extLst>
          </p:cNvPr>
          <p:cNvSpPr>
            <a:spLocks noGrp="1"/>
          </p:cNvSpPr>
          <p:nvPr>
            <p:ph type="body" sz="quarter" idx="11"/>
          </p:nvPr>
        </p:nvSpPr>
        <p:spPr>
          <a:xfrm>
            <a:off x="6233569" y="1034262"/>
            <a:ext cx="2504031" cy="1457188"/>
          </a:xfrm>
        </p:spPr>
        <p:txBody>
          <a:bodyPr tIns="0" rIns="0" bIns="0" anchor="b">
            <a:noAutofit/>
          </a:bodyPr>
          <a:lstStyle>
            <a:lvl1pPr marL="0" indent="0">
              <a:lnSpc>
                <a:spcPct val="100000"/>
              </a:lnSpc>
              <a:spcBef>
                <a:spcPts val="0"/>
              </a:spcBef>
              <a:buNone/>
              <a:defRPr sz="1600" b="1" spc="0" baseline="0">
                <a:solidFill>
                  <a:schemeClr val="accent1"/>
                </a:solidFill>
              </a:defRPr>
            </a:lvl1pPr>
          </a:lstStyle>
          <a:p>
            <a:pPr lvl="0"/>
            <a:endParaRPr lang="en-US" dirty="0"/>
          </a:p>
        </p:txBody>
      </p:sp>
      <p:sp>
        <p:nvSpPr>
          <p:cNvPr id="26" name="Text Placeholder 45">
            <a:extLst>
              <a:ext uri="{FF2B5EF4-FFF2-40B4-BE49-F238E27FC236}">
                <a16:creationId xmlns:a16="http://schemas.microsoft.com/office/drawing/2014/main" id="{F8505564-A933-4064-BBE2-E99FB69EDD25}"/>
              </a:ext>
            </a:extLst>
          </p:cNvPr>
          <p:cNvSpPr>
            <a:spLocks noGrp="1"/>
          </p:cNvSpPr>
          <p:nvPr>
            <p:ph type="body" sz="quarter" idx="22"/>
          </p:nvPr>
        </p:nvSpPr>
        <p:spPr>
          <a:xfrm>
            <a:off x="6233569" y="2523419"/>
            <a:ext cx="2504031" cy="246221"/>
          </a:xfrm>
        </p:spPr>
        <p:txBody>
          <a:bodyPr>
            <a:spAutoFit/>
          </a:bodyPr>
          <a:lstStyle>
            <a:lvl1pPr marL="0" indent="0" algn="l">
              <a:buNone/>
              <a:defRPr sz="1000">
                <a:solidFill>
                  <a:schemeClr val="accent5"/>
                </a:solidFill>
              </a:defRPr>
            </a:lvl1pPr>
          </a:lstStyle>
          <a:p>
            <a:pPr lvl="0"/>
            <a:endParaRPr lang="en-US" dirty="0"/>
          </a:p>
        </p:txBody>
      </p:sp>
      <p:sp>
        <p:nvSpPr>
          <p:cNvPr id="29" name="Text Placeholder 26">
            <a:extLst>
              <a:ext uri="{FF2B5EF4-FFF2-40B4-BE49-F238E27FC236}">
                <a16:creationId xmlns:a16="http://schemas.microsoft.com/office/drawing/2014/main" id="{0582715E-5B1E-4BC0-9972-A5A815828AFB}"/>
              </a:ext>
            </a:extLst>
          </p:cNvPr>
          <p:cNvSpPr>
            <a:spLocks noGrp="1"/>
          </p:cNvSpPr>
          <p:nvPr>
            <p:ph type="body" sz="quarter" idx="23"/>
          </p:nvPr>
        </p:nvSpPr>
        <p:spPr>
          <a:xfrm>
            <a:off x="6233569" y="3109736"/>
            <a:ext cx="2504031" cy="1457188"/>
          </a:xfrm>
        </p:spPr>
        <p:txBody>
          <a:bodyPr tIns="0" rIns="0" bIns="0" anchor="b">
            <a:noAutofit/>
          </a:bodyPr>
          <a:lstStyle>
            <a:lvl1pPr marL="0" indent="0">
              <a:lnSpc>
                <a:spcPct val="100000"/>
              </a:lnSpc>
              <a:spcBef>
                <a:spcPts val="0"/>
              </a:spcBef>
              <a:buNone/>
              <a:defRPr sz="1600" b="1" spc="0" baseline="0">
                <a:solidFill>
                  <a:schemeClr val="accent1"/>
                </a:solidFill>
              </a:defRPr>
            </a:lvl1pPr>
          </a:lstStyle>
          <a:p>
            <a:pPr lvl="0"/>
            <a:endParaRPr lang="en-US" dirty="0"/>
          </a:p>
        </p:txBody>
      </p:sp>
      <p:sp>
        <p:nvSpPr>
          <p:cNvPr id="30" name="Text Placeholder 45">
            <a:extLst>
              <a:ext uri="{FF2B5EF4-FFF2-40B4-BE49-F238E27FC236}">
                <a16:creationId xmlns:a16="http://schemas.microsoft.com/office/drawing/2014/main" id="{F3E3BEAA-340E-4DCA-A710-066D2FA93268}"/>
              </a:ext>
            </a:extLst>
          </p:cNvPr>
          <p:cNvSpPr>
            <a:spLocks noGrp="1"/>
          </p:cNvSpPr>
          <p:nvPr>
            <p:ph type="body" sz="quarter" idx="24"/>
          </p:nvPr>
        </p:nvSpPr>
        <p:spPr>
          <a:xfrm>
            <a:off x="6233569" y="4607517"/>
            <a:ext cx="2504031" cy="246221"/>
          </a:xfrm>
        </p:spPr>
        <p:txBody>
          <a:bodyPr>
            <a:spAutoFit/>
          </a:bodyPr>
          <a:lstStyle>
            <a:lvl1pPr marL="0" indent="0" algn="l">
              <a:buNone/>
              <a:defRPr sz="1000">
                <a:solidFill>
                  <a:schemeClr val="accent5"/>
                </a:solidFill>
              </a:defRPr>
            </a:lvl1pPr>
          </a:lstStyle>
          <a:p>
            <a:pPr lvl="0"/>
            <a:endParaRPr lang="en-US" dirty="0"/>
          </a:p>
        </p:txBody>
      </p:sp>
      <p:sp>
        <p:nvSpPr>
          <p:cNvPr id="33" name="Text Placeholder 45">
            <a:extLst>
              <a:ext uri="{FF2B5EF4-FFF2-40B4-BE49-F238E27FC236}">
                <a16:creationId xmlns:a16="http://schemas.microsoft.com/office/drawing/2014/main" id="{75426580-6A72-43B9-80A5-A06BC2E414E1}"/>
              </a:ext>
            </a:extLst>
          </p:cNvPr>
          <p:cNvSpPr>
            <a:spLocks noGrp="1"/>
          </p:cNvSpPr>
          <p:nvPr>
            <p:ph type="body" sz="quarter" idx="25"/>
          </p:nvPr>
        </p:nvSpPr>
        <p:spPr>
          <a:xfrm>
            <a:off x="366134" y="1740427"/>
            <a:ext cx="4970415" cy="1371600"/>
          </a:xfrm>
        </p:spPr>
        <p:txBody>
          <a:bodyPr lIns="0" anchor="b">
            <a:noAutofit/>
          </a:bodyPr>
          <a:lstStyle>
            <a:lvl1pPr marL="0" indent="0" algn="l">
              <a:lnSpc>
                <a:spcPct val="100000"/>
              </a:lnSpc>
              <a:spcBef>
                <a:spcPts val="0"/>
              </a:spcBef>
              <a:buNone/>
              <a:defRPr sz="3600" spc="200" baseline="0">
                <a:solidFill>
                  <a:schemeClr val="accent1"/>
                </a:solidFill>
              </a:defRPr>
            </a:lvl1pPr>
          </a:lstStyle>
          <a:p>
            <a:pPr lvl="0"/>
            <a:endParaRPr lang="en-US" dirty="0"/>
          </a:p>
        </p:txBody>
      </p:sp>
      <p:sp>
        <p:nvSpPr>
          <p:cNvPr id="34" name="Text Placeholder 43">
            <a:extLst>
              <a:ext uri="{FF2B5EF4-FFF2-40B4-BE49-F238E27FC236}">
                <a16:creationId xmlns:a16="http://schemas.microsoft.com/office/drawing/2014/main" id="{CC67C23C-4841-4EF1-AA0F-0F560BF68BF6}"/>
              </a:ext>
            </a:extLst>
          </p:cNvPr>
          <p:cNvSpPr>
            <a:spLocks noGrp="1"/>
          </p:cNvSpPr>
          <p:nvPr>
            <p:ph type="body" sz="quarter" idx="26"/>
          </p:nvPr>
        </p:nvSpPr>
        <p:spPr>
          <a:xfrm>
            <a:off x="384048" y="3329797"/>
            <a:ext cx="4970158" cy="2725946"/>
          </a:xfrm>
        </p:spPr>
        <p:txBody>
          <a:bodyPr lIns="0">
            <a:noAutofit/>
          </a:bodyPr>
          <a:lstStyle>
            <a:lvl1pPr marL="0" indent="0">
              <a:lnSpc>
                <a:spcPct val="100000"/>
              </a:lnSpc>
              <a:spcAft>
                <a:spcPts val="600"/>
              </a:spcAft>
              <a:buNone/>
              <a:defRPr sz="1000">
                <a:solidFill>
                  <a:schemeClr val="tx1"/>
                </a:solidFill>
              </a:defRPr>
            </a:lvl1pPr>
          </a:lstStyle>
          <a:p>
            <a:pPr lvl="0"/>
            <a:endParaRPr lang="en-US" dirty="0"/>
          </a:p>
        </p:txBody>
      </p:sp>
      <p:sp>
        <p:nvSpPr>
          <p:cNvPr id="37" name="Text Placeholder 45">
            <a:extLst>
              <a:ext uri="{FF2B5EF4-FFF2-40B4-BE49-F238E27FC236}">
                <a16:creationId xmlns:a16="http://schemas.microsoft.com/office/drawing/2014/main" id="{182AB355-6591-4A56-A075-A4444EBB69B0}"/>
              </a:ext>
            </a:extLst>
          </p:cNvPr>
          <p:cNvSpPr>
            <a:spLocks noGrp="1"/>
          </p:cNvSpPr>
          <p:nvPr>
            <p:ph type="body" sz="quarter" idx="27"/>
          </p:nvPr>
        </p:nvSpPr>
        <p:spPr>
          <a:xfrm>
            <a:off x="375017" y="1224955"/>
            <a:ext cx="4970158" cy="363768"/>
          </a:xfrm>
        </p:spPr>
        <p:txBody>
          <a:bodyPr lIns="0" tIns="0" rIns="0" bIns="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2"/>
                </a:solidFill>
              </a:defRPr>
            </a:lvl1pPr>
          </a:lstStyle>
          <a:p>
            <a:pPr lvl="0"/>
            <a:endParaRPr lang="en-US" dirty="0"/>
          </a:p>
        </p:txBody>
      </p:sp>
      <p:sp>
        <p:nvSpPr>
          <p:cNvPr id="11" name="Rectangle 10">
            <a:extLst>
              <a:ext uri="{FF2B5EF4-FFF2-40B4-BE49-F238E27FC236}">
                <a16:creationId xmlns:a16="http://schemas.microsoft.com/office/drawing/2014/main" id="{D6A6A7F6-CB45-4C7F-967B-CAD52F47E2AF}"/>
              </a:ext>
            </a:extLst>
          </p:cNvPr>
          <p:cNvSpPr/>
          <p:nvPr userDrawn="1"/>
        </p:nvSpPr>
        <p:spPr>
          <a:xfrm>
            <a:off x="8650224" y="6501384"/>
            <a:ext cx="295274" cy="200055"/>
          </a:xfrm>
          <a:prstGeom prst="rect">
            <a:avLst/>
          </a:prstGeom>
        </p:spPr>
        <p:txBody>
          <a:bodyPr wrap="none">
            <a:spAutoFit/>
          </a:bodyPr>
          <a:lstStyle/>
          <a:p>
            <a:fld id="{684A41F7-8966-4ED9-BA1F-8EBC30B2B5A8}" type="slidenum">
              <a:rPr lang="en-GB" sz="700">
                <a:solidFill>
                  <a:srgbClr val="1F4D64"/>
                </a:solidFill>
              </a:rPr>
              <a:pPr/>
              <a:t>‹#›</a:t>
            </a:fld>
            <a:endParaRPr lang="en-US" sz="700" dirty="0">
              <a:solidFill>
                <a:srgbClr val="1F4D64"/>
              </a:solidFill>
            </a:endParaRPr>
          </a:p>
        </p:txBody>
      </p:sp>
    </p:spTree>
    <p:extLst>
      <p:ext uri="{BB962C8B-B14F-4D97-AF65-F5344CB8AC3E}">
        <p14:creationId xmlns:p14="http://schemas.microsoft.com/office/powerpoint/2010/main" val="34573247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actice 1b">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5F64369-1347-4483-8AE2-657860DDC62F}"/>
              </a:ext>
            </a:extLst>
          </p:cNvPr>
          <p:cNvSpPr/>
          <p:nvPr userDrawn="1"/>
        </p:nvSpPr>
        <p:spPr>
          <a:xfrm>
            <a:off x="5724145" y="0"/>
            <a:ext cx="3419856" cy="6858000"/>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4"/>
          </a:p>
        </p:txBody>
      </p:sp>
      <p:sp>
        <p:nvSpPr>
          <p:cNvPr id="25" name="Text Placeholder 26">
            <a:extLst>
              <a:ext uri="{FF2B5EF4-FFF2-40B4-BE49-F238E27FC236}">
                <a16:creationId xmlns:a16="http://schemas.microsoft.com/office/drawing/2014/main" id="{0367BB0D-6CCE-439E-A7E2-DA87841D3CF3}"/>
              </a:ext>
            </a:extLst>
          </p:cNvPr>
          <p:cNvSpPr>
            <a:spLocks noGrp="1"/>
          </p:cNvSpPr>
          <p:nvPr>
            <p:ph type="body" sz="quarter" idx="11"/>
          </p:nvPr>
        </p:nvSpPr>
        <p:spPr>
          <a:xfrm>
            <a:off x="6233569" y="1034262"/>
            <a:ext cx="2504031" cy="1457188"/>
          </a:xfrm>
        </p:spPr>
        <p:txBody>
          <a:bodyPr tIns="0" rIns="0" bIns="0" anchor="b">
            <a:noAutofit/>
          </a:bodyPr>
          <a:lstStyle>
            <a:lvl1pPr marL="0" indent="0">
              <a:lnSpc>
                <a:spcPct val="100000"/>
              </a:lnSpc>
              <a:spcBef>
                <a:spcPts val="0"/>
              </a:spcBef>
              <a:buNone/>
              <a:defRPr sz="1600" b="1" spc="0" baseline="0">
                <a:solidFill>
                  <a:schemeClr val="accent2"/>
                </a:solidFill>
              </a:defRPr>
            </a:lvl1pPr>
          </a:lstStyle>
          <a:p>
            <a:pPr lvl="0"/>
            <a:endParaRPr lang="en-US" dirty="0"/>
          </a:p>
        </p:txBody>
      </p:sp>
      <p:sp>
        <p:nvSpPr>
          <p:cNvPr id="26" name="Text Placeholder 45">
            <a:extLst>
              <a:ext uri="{FF2B5EF4-FFF2-40B4-BE49-F238E27FC236}">
                <a16:creationId xmlns:a16="http://schemas.microsoft.com/office/drawing/2014/main" id="{F8505564-A933-4064-BBE2-E99FB69EDD25}"/>
              </a:ext>
            </a:extLst>
          </p:cNvPr>
          <p:cNvSpPr>
            <a:spLocks noGrp="1"/>
          </p:cNvSpPr>
          <p:nvPr>
            <p:ph type="body" sz="quarter" idx="22"/>
          </p:nvPr>
        </p:nvSpPr>
        <p:spPr>
          <a:xfrm>
            <a:off x="6233569" y="2523419"/>
            <a:ext cx="2504031" cy="246221"/>
          </a:xfrm>
        </p:spPr>
        <p:txBody>
          <a:bodyPr>
            <a:spAutoFit/>
          </a:bodyPr>
          <a:lstStyle>
            <a:lvl1pPr marL="0" indent="0" algn="l">
              <a:buNone/>
              <a:defRPr sz="1000">
                <a:solidFill>
                  <a:schemeClr val="bg1"/>
                </a:solidFill>
              </a:defRPr>
            </a:lvl1pPr>
          </a:lstStyle>
          <a:p>
            <a:pPr lvl="0"/>
            <a:endParaRPr lang="en-US" dirty="0"/>
          </a:p>
        </p:txBody>
      </p:sp>
      <p:sp>
        <p:nvSpPr>
          <p:cNvPr id="29" name="Text Placeholder 26">
            <a:extLst>
              <a:ext uri="{FF2B5EF4-FFF2-40B4-BE49-F238E27FC236}">
                <a16:creationId xmlns:a16="http://schemas.microsoft.com/office/drawing/2014/main" id="{0582715E-5B1E-4BC0-9972-A5A815828AFB}"/>
              </a:ext>
            </a:extLst>
          </p:cNvPr>
          <p:cNvSpPr>
            <a:spLocks noGrp="1"/>
          </p:cNvSpPr>
          <p:nvPr>
            <p:ph type="body" sz="quarter" idx="23"/>
          </p:nvPr>
        </p:nvSpPr>
        <p:spPr>
          <a:xfrm>
            <a:off x="6233569" y="3109736"/>
            <a:ext cx="2504031" cy="1457188"/>
          </a:xfrm>
        </p:spPr>
        <p:txBody>
          <a:bodyPr tIns="0" rIns="0" bIns="0" anchor="b">
            <a:noAutofit/>
          </a:bodyPr>
          <a:lstStyle>
            <a:lvl1pPr marL="0" indent="0">
              <a:lnSpc>
                <a:spcPct val="100000"/>
              </a:lnSpc>
              <a:spcBef>
                <a:spcPts val="0"/>
              </a:spcBef>
              <a:buNone/>
              <a:defRPr sz="1600" b="1" spc="0" baseline="0">
                <a:solidFill>
                  <a:schemeClr val="accent2"/>
                </a:solidFill>
              </a:defRPr>
            </a:lvl1pPr>
          </a:lstStyle>
          <a:p>
            <a:pPr lvl="0"/>
            <a:endParaRPr lang="en-US" dirty="0"/>
          </a:p>
        </p:txBody>
      </p:sp>
      <p:sp>
        <p:nvSpPr>
          <p:cNvPr id="30" name="Text Placeholder 45">
            <a:extLst>
              <a:ext uri="{FF2B5EF4-FFF2-40B4-BE49-F238E27FC236}">
                <a16:creationId xmlns:a16="http://schemas.microsoft.com/office/drawing/2014/main" id="{F3E3BEAA-340E-4DCA-A710-066D2FA93268}"/>
              </a:ext>
            </a:extLst>
          </p:cNvPr>
          <p:cNvSpPr>
            <a:spLocks noGrp="1"/>
          </p:cNvSpPr>
          <p:nvPr>
            <p:ph type="body" sz="quarter" idx="24"/>
          </p:nvPr>
        </p:nvSpPr>
        <p:spPr>
          <a:xfrm>
            <a:off x="6233569" y="4607517"/>
            <a:ext cx="2504031" cy="246221"/>
          </a:xfrm>
        </p:spPr>
        <p:txBody>
          <a:bodyPr>
            <a:spAutoFit/>
          </a:bodyPr>
          <a:lstStyle>
            <a:lvl1pPr marL="0" indent="0" algn="l">
              <a:buNone/>
              <a:defRPr sz="1000">
                <a:solidFill>
                  <a:schemeClr val="bg1"/>
                </a:solidFill>
              </a:defRPr>
            </a:lvl1pPr>
          </a:lstStyle>
          <a:p>
            <a:pPr lvl="0"/>
            <a:endParaRPr lang="en-US" dirty="0"/>
          </a:p>
        </p:txBody>
      </p:sp>
      <p:sp>
        <p:nvSpPr>
          <p:cNvPr id="10" name="Rectangle 9">
            <a:extLst>
              <a:ext uri="{FF2B5EF4-FFF2-40B4-BE49-F238E27FC236}">
                <a16:creationId xmlns:a16="http://schemas.microsoft.com/office/drawing/2014/main" id="{83A5392A-EF82-41BB-927E-F39C95C1ECD9}"/>
              </a:ext>
            </a:extLst>
          </p:cNvPr>
          <p:cNvSpPr/>
          <p:nvPr userDrawn="1"/>
        </p:nvSpPr>
        <p:spPr>
          <a:xfrm>
            <a:off x="8650224" y="6501384"/>
            <a:ext cx="295274" cy="200055"/>
          </a:xfrm>
          <a:prstGeom prst="rect">
            <a:avLst/>
          </a:prstGeom>
        </p:spPr>
        <p:txBody>
          <a:bodyPr wrap="none">
            <a:spAutoFit/>
          </a:bodyPr>
          <a:lstStyle/>
          <a:p>
            <a:fld id="{684A41F7-8966-4ED9-BA1F-8EBC30B2B5A8}" type="slidenum">
              <a:rPr lang="en-GB" sz="700">
                <a:solidFill>
                  <a:schemeClr val="bg1"/>
                </a:solidFill>
              </a:rPr>
              <a:pPr/>
              <a:t>‹#›</a:t>
            </a:fld>
            <a:endParaRPr lang="en-US" sz="700" dirty="0">
              <a:solidFill>
                <a:schemeClr val="bg1"/>
              </a:solidFill>
            </a:endParaRPr>
          </a:p>
        </p:txBody>
      </p:sp>
      <p:sp>
        <p:nvSpPr>
          <p:cNvPr id="13" name="Text Placeholder 45">
            <a:extLst>
              <a:ext uri="{FF2B5EF4-FFF2-40B4-BE49-F238E27FC236}">
                <a16:creationId xmlns:a16="http://schemas.microsoft.com/office/drawing/2014/main" id="{4F2426A1-48CD-47D1-8AB6-145A701A42D0}"/>
              </a:ext>
            </a:extLst>
          </p:cNvPr>
          <p:cNvSpPr>
            <a:spLocks noGrp="1"/>
          </p:cNvSpPr>
          <p:nvPr>
            <p:ph type="body" sz="quarter" idx="25"/>
          </p:nvPr>
        </p:nvSpPr>
        <p:spPr>
          <a:xfrm>
            <a:off x="366133" y="1939777"/>
            <a:ext cx="4715215" cy="1371600"/>
          </a:xfrm>
        </p:spPr>
        <p:txBody>
          <a:bodyPr lIns="0" anchor="b">
            <a:noAutofit/>
          </a:bodyPr>
          <a:lstStyle>
            <a:lvl1pPr marL="0" indent="0" algn="l">
              <a:lnSpc>
                <a:spcPct val="100000"/>
              </a:lnSpc>
              <a:spcBef>
                <a:spcPts val="0"/>
              </a:spcBef>
              <a:buNone/>
              <a:defRPr sz="3600" spc="200" baseline="0">
                <a:solidFill>
                  <a:schemeClr val="accent1"/>
                </a:solidFill>
              </a:defRPr>
            </a:lvl1pPr>
          </a:lstStyle>
          <a:p>
            <a:pPr lvl="0"/>
            <a:endParaRPr lang="en-US" dirty="0"/>
          </a:p>
        </p:txBody>
      </p:sp>
      <p:sp>
        <p:nvSpPr>
          <p:cNvPr id="14" name="Text Placeholder 43">
            <a:extLst>
              <a:ext uri="{FF2B5EF4-FFF2-40B4-BE49-F238E27FC236}">
                <a16:creationId xmlns:a16="http://schemas.microsoft.com/office/drawing/2014/main" id="{6D2B4BA5-EFC5-4385-A96D-E9D33A4DF18F}"/>
              </a:ext>
            </a:extLst>
          </p:cNvPr>
          <p:cNvSpPr>
            <a:spLocks noGrp="1"/>
          </p:cNvSpPr>
          <p:nvPr>
            <p:ph type="body" sz="quarter" idx="26"/>
          </p:nvPr>
        </p:nvSpPr>
        <p:spPr>
          <a:xfrm>
            <a:off x="375015" y="3511637"/>
            <a:ext cx="4714959" cy="2740076"/>
          </a:xfrm>
        </p:spPr>
        <p:txBody>
          <a:bodyPr lIns="0">
            <a:noAutofit/>
          </a:bodyPr>
          <a:lstStyle>
            <a:lvl1pPr marL="0" indent="0">
              <a:lnSpc>
                <a:spcPct val="100000"/>
              </a:lnSpc>
              <a:spcAft>
                <a:spcPts val="600"/>
              </a:spcAft>
              <a:buNone/>
              <a:defRPr sz="1000"/>
            </a:lvl1pPr>
          </a:lstStyle>
          <a:p>
            <a:pPr lvl="0"/>
            <a:endParaRPr lang="en-US" dirty="0"/>
          </a:p>
        </p:txBody>
      </p:sp>
      <p:sp>
        <p:nvSpPr>
          <p:cNvPr id="15" name="Text Placeholder 45">
            <a:extLst>
              <a:ext uri="{FF2B5EF4-FFF2-40B4-BE49-F238E27FC236}">
                <a16:creationId xmlns:a16="http://schemas.microsoft.com/office/drawing/2014/main" id="{A57FF334-1EE5-454E-A274-64DA616D3435}"/>
              </a:ext>
            </a:extLst>
          </p:cNvPr>
          <p:cNvSpPr>
            <a:spLocks noGrp="1"/>
          </p:cNvSpPr>
          <p:nvPr>
            <p:ph type="body" sz="quarter" idx="27"/>
          </p:nvPr>
        </p:nvSpPr>
        <p:spPr>
          <a:xfrm>
            <a:off x="375015" y="1375749"/>
            <a:ext cx="4714960" cy="363768"/>
          </a:xfrm>
        </p:spPr>
        <p:txBody>
          <a:bodyPr lIns="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2"/>
                </a:solidFill>
              </a:defRPr>
            </a:lvl1pPr>
          </a:lstStyle>
          <a:p>
            <a:pPr algn="l"/>
            <a:endParaRPr lang="en-US" sz="1200" b="1" dirty="0">
              <a:solidFill>
                <a:srgbClr val="F5646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18988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actice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DEB1D77-79CA-4064-8D08-008F449668CD}"/>
              </a:ext>
            </a:extLst>
          </p:cNvPr>
          <p:cNvSpPr>
            <a:spLocks noGrp="1"/>
          </p:cNvSpPr>
          <p:nvPr>
            <p:ph type="pic" sz="quarter" idx="35" hasCustomPrompt="1"/>
          </p:nvPr>
        </p:nvSpPr>
        <p:spPr>
          <a:xfrm>
            <a:off x="5751513" y="0"/>
            <a:ext cx="3392487" cy="6858000"/>
          </a:xfrm>
          <a:solidFill>
            <a:schemeClr val="accent1"/>
          </a:solidFill>
        </p:spPr>
        <p:txBody>
          <a:bodyPr/>
          <a:lstStyle>
            <a:lvl1pPr marL="0" indent="0" algn="r">
              <a:buFontTx/>
              <a:buNone/>
              <a:defRPr>
                <a:solidFill>
                  <a:schemeClr val="bg1"/>
                </a:solidFill>
              </a:defRPr>
            </a:lvl1pPr>
          </a:lstStyle>
          <a:p>
            <a:r>
              <a:rPr lang="en-US" dirty="0"/>
              <a:t>Picture Placeholder</a:t>
            </a:r>
          </a:p>
        </p:txBody>
      </p:sp>
      <p:sp>
        <p:nvSpPr>
          <p:cNvPr id="6" name="Rectangle 5">
            <a:extLst>
              <a:ext uri="{FF2B5EF4-FFF2-40B4-BE49-F238E27FC236}">
                <a16:creationId xmlns:a16="http://schemas.microsoft.com/office/drawing/2014/main" id="{F9909B68-ED22-42AF-9D38-661D00331A7A}"/>
              </a:ext>
            </a:extLst>
          </p:cNvPr>
          <p:cNvSpPr/>
          <p:nvPr userDrawn="1"/>
        </p:nvSpPr>
        <p:spPr>
          <a:xfrm>
            <a:off x="5751576" y="0"/>
            <a:ext cx="3392424" cy="6858000"/>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4">
              <a:solidFill>
                <a:srgbClr val="1F4D64"/>
              </a:solidFill>
            </a:endParaRPr>
          </a:p>
        </p:txBody>
      </p:sp>
      <p:sp>
        <p:nvSpPr>
          <p:cNvPr id="18" name="Rectangle 17">
            <a:extLst>
              <a:ext uri="{FF2B5EF4-FFF2-40B4-BE49-F238E27FC236}">
                <a16:creationId xmlns:a16="http://schemas.microsoft.com/office/drawing/2014/main" id="{124B2CA3-E54D-466C-88A8-8C03BF3D69EB}"/>
              </a:ext>
            </a:extLst>
          </p:cNvPr>
          <p:cNvSpPr/>
          <p:nvPr userDrawn="1"/>
        </p:nvSpPr>
        <p:spPr>
          <a:xfrm>
            <a:off x="8653024" y="6502738"/>
            <a:ext cx="290464" cy="200055"/>
          </a:xfrm>
          <a:prstGeom prst="rect">
            <a:avLst/>
          </a:prstGeom>
        </p:spPr>
        <p:txBody>
          <a:bodyPr wrap="none">
            <a:spAutoFit/>
          </a:bodyPr>
          <a:lstStyle/>
          <a:p>
            <a:fld id="{684A41F7-8966-4ED9-BA1F-8EBC30B2B5A8}" type="slidenum">
              <a:rPr lang="en-GB" sz="700">
                <a:solidFill>
                  <a:schemeClr val="bg1"/>
                </a:solidFill>
              </a:rPr>
              <a:pPr/>
              <a:t>‹#›</a:t>
            </a:fld>
            <a:endParaRPr lang="en-US" sz="700">
              <a:solidFill>
                <a:schemeClr val="bg1"/>
              </a:solidFill>
            </a:endParaRPr>
          </a:p>
        </p:txBody>
      </p:sp>
      <p:sp>
        <p:nvSpPr>
          <p:cNvPr id="16" name="Text Placeholder 35">
            <a:extLst>
              <a:ext uri="{FF2B5EF4-FFF2-40B4-BE49-F238E27FC236}">
                <a16:creationId xmlns:a16="http://schemas.microsoft.com/office/drawing/2014/main" id="{756EFCD2-688D-4C25-81E7-E8F65A7471DC}"/>
              </a:ext>
            </a:extLst>
          </p:cNvPr>
          <p:cNvSpPr>
            <a:spLocks noGrp="1"/>
          </p:cNvSpPr>
          <p:nvPr>
            <p:ph type="body" sz="quarter" idx="16" hasCustomPrompt="1"/>
          </p:nvPr>
        </p:nvSpPr>
        <p:spPr>
          <a:xfrm>
            <a:off x="6192774" y="539210"/>
            <a:ext cx="1746667" cy="585579"/>
          </a:xfrm>
        </p:spPr>
        <p:txBody>
          <a:bodyPr lIns="0" anchor="b">
            <a:noAutofit/>
          </a:bodyPr>
          <a:lstStyle>
            <a:lvl1pPr marL="0" indent="0" algn="l">
              <a:buNone/>
              <a:defRPr sz="3600" spc="50" baseline="0">
                <a:solidFill>
                  <a:schemeClr val="accent2"/>
                </a:solidFill>
              </a:defRPr>
            </a:lvl1pPr>
          </a:lstStyle>
          <a:p>
            <a:pPr lvl="0"/>
            <a:r>
              <a:rPr lang="en-US" dirty="0"/>
              <a:t>#</a:t>
            </a:r>
          </a:p>
        </p:txBody>
      </p:sp>
      <p:sp>
        <p:nvSpPr>
          <p:cNvPr id="17" name="Text Placeholder 27">
            <a:extLst>
              <a:ext uri="{FF2B5EF4-FFF2-40B4-BE49-F238E27FC236}">
                <a16:creationId xmlns:a16="http://schemas.microsoft.com/office/drawing/2014/main" id="{7B87972C-384C-45CB-B162-1519B9E53E49}"/>
              </a:ext>
            </a:extLst>
          </p:cNvPr>
          <p:cNvSpPr>
            <a:spLocks noGrp="1"/>
          </p:cNvSpPr>
          <p:nvPr>
            <p:ph type="body" sz="quarter" idx="17"/>
          </p:nvPr>
        </p:nvSpPr>
        <p:spPr>
          <a:xfrm>
            <a:off x="6192206" y="1141828"/>
            <a:ext cx="1747235" cy="246221"/>
          </a:xfrm>
        </p:spPr>
        <p:txBody>
          <a:bodyPr lIns="0" rIns="0">
            <a:spAutoFit/>
          </a:bodyPr>
          <a:lstStyle>
            <a:lvl1pPr marL="0" indent="0" algn="l">
              <a:spcBef>
                <a:spcPts val="933"/>
              </a:spcBef>
              <a:buNone/>
              <a:defRPr sz="1000" spc="0" baseline="0">
                <a:solidFill>
                  <a:schemeClr val="bg1"/>
                </a:solidFill>
              </a:defRPr>
            </a:lvl1pPr>
          </a:lstStyle>
          <a:p>
            <a:pPr lvl="0"/>
            <a:endParaRPr lang="en-US" dirty="0"/>
          </a:p>
        </p:txBody>
      </p:sp>
      <p:sp>
        <p:nvSpPr>
          <p:cNvPr id="19" name="Text Placeholder 35">
            <a:extLst>
              <a:ext uri="{FF2B5EF4-FFF2-40B4-BE49-F238E27FC236}">
                <a16:creationId xmlns:a16="http://schemas.microsoft.com/office/drawing/2014/main" id="{567BA9D4-57BF-4256-AE97-1A9536E2DACE}"/>
              </a:ext>
            </a:extLst>
          </p:cNvPr>
          <p:cNvSpPr>
            <a:spLocks noGrp="1"/>
          </p:cNvSpPr>
          <p:nvPr>
            <p:ph type="body" sz="quarter" idx="28" hasCustomPrompt="1"/>
          </p:nvPr>
        </p:nvSpPr>
        <p:spPr>
          <a:xfrm>
            <a:off x="6192206" y="1921361"/>
            <a:ext cx="1746667" cy="585579"/>
          </a:xfrm>
        </p:spPr>
        <p:txBody>
          <a:bodyPr lIns="0" anchor="b">
            <a:noAutofit/>
          </a:bodyPr>
          <a:lstStyle>
            <a:lvl1pPr marL="0" indent="0" algn="l">
              <a:buNone/>
              <a:defRPr sz="3600" spc="50" baseline="0">
                <a:solidFill>
                  <a:schemeClr val="accent2"/>
                </a:solidFill>
              </a:defRPr>
            </a:lvl1pPr>
          </a:lstStyle>
          <a:p>
            <a:pPr lvl="0"/>
            <a:r>
              <a:rPr lang="en-US" dirty="0"/>
              <a:t>#</a:t>
            </a:r>
          </a:p>
        </p:txBody>
      </p:sp>
      <p:sp>
        <p:nvSpPr>
          <p:cNvPr id="23" name="Text Placeholder 27">
            <a:extLst>
              <a:ext uri="{FF2B5EF4-FFF2-40B4-BE49-F238E27FC236}">
                <a16:creationId xmlns:a16="http://schemas.microsoft.com/office/drawing/2014/main" id="{DDEF78FF-93FC-45F1-8EE3-9DCD4385FD1E}"/>
              </a:ext>
            </a:extLst>
          </p:cNvPr>
          <p:cNvSpPr>
            <a:spLocks noGrp="1"/>
          </p:cNvSpPr>
          <p:nvPr>
            <p:ph type="body" sz="quarter" idx="29"/>
          </p:nvPr>
        </p:nvSpPr>
        <p:spPr>
          <a:xfrm>
            <a:off x="6191638" y="2523979"/>
            <a:ext cx="1747235" cy="246221"/>
          </a:xfrm>
        </p:spPr>
        <p:txBody>
          <a:bodyPr lIns="0" rIns="0">
            <a:spAutoFit/>
          </a:bodyPr>
          <a:lstStyle>
            <a:lvl1pPr marL="0" indent="0" algn="l">
              <a:spcBef>
                <a:spcPts val="933"/>
              </a:spcBef>
              <a:buNone/>
              <a:defRPr sz="1000" spc="0" baseline="0">
                <a:solidFill>
                  <a:schemeClr val="bg1"/>
                </a:solidFill>
              </a:defRPr>
            </a:lvl1pPr>
          </a:lstStyle>
          <a:p>
            <a:pPr lvl="0"/>
            <a:endParaRPr lang="en-US" dirty="0"/>
          </a:p>
        </p:txBody>
      </p:sp>
      <p:sp>
        <p:nvSpPr>
          <p:cNvPr id="24" name="Text Placeholder 35">
            <a:extLst>
              <a:ext uri="{FF2B5EF4-FFF2-40B4-BE49-F238E27FC236}">
                <a16:creationId xmlns:a16="http://schemas.microsoft.com/office/drawing/2014/main" id="{BA0B1A70-35E2-46C9-971F-7428F13730B1}"/>
              </a:ext>
            </a:extLst>
          </p:cNvPr>
          <p:cNvSpPr>
            <a:spLocks noGrp="1"/>
          </p:cNvSpPr>
          <p:nvPr>
            <p:ph type="body" sz="quarter" idx="30" hasCustomPrompt="1"/>
          </p:nvPr>
        </p:nvSpPr>
        <p:spPr>
          <a:xfrm>
            <a:off x="6201319" y="3302598"/>
            <a:ext cx="1746667" cy="585579"/>
          </a:xfrm>
        </p:spPr>
        <p:txBody>
          <a:bodyPr lIns="0" anchor="b">
            <a:noAutofit/>
          </a:bodyPr>
          <a:lstStyle>
            <a:lvl1pPr marL="0" indent="0" algn="l">
              <a:buNone/>
              <a:defRPr sz="3600" spc="50" baseline="0">
                <a:solidFill>
                  <a:schemeClr val="accent2"/>
                </a:solidFill>
              </a:defRPr>
            </a:lvl1pPr>
          </a:lstStyle>
          <a:p>
            <a:pPr lvl="0"/>
            <a:r>
              <a:rPr lang="en-US" dirty="0"/>
              <a:t>#</a:t>
            </a:r>
          </a:p>
        </p:txBody>
      </p:sp>
      <p:sp>
        <p:nvSpPr>
          <p:cNvPr id="25" name="Text Placeholder 27">
            <a:extLst>
              <a:ext uri="{FF2B5EF4-FFF2-40B4-BE49-F238E27FC236}">
                <a16:creationId xmlns:a16="http://schemas.microsoft.com/office/drawing/2014/main" id="{E159D0F3-A642-4F56-9D52-B6030F14A686}"/>
              </a:ext>
            </a:extLst>
          </p:cNvPr>
          <p:cNvSpPr>
            <a:spLocks noGrp="1"/>
          </p:cNvSpPr>
          <p:nvPr>
            <p:ph type="body" sz="quarter" idx="31"/>
          </p:nvPr>
        </p:nvSpPr>
        <p:spPr>
          <a:xfrm>
            <a:off x="6200751" y="3905216"/>
            <a:ext cx="1747235" cy="246221"/>
          </a:xfrm>
        </p:spPr>
        <p:txBody>
          <a:bodyPr lIns="0" rIns="0">
            <a:spAutoFit/>
          </a:bodyPr>
          <a:lstStyle>
            <a:lvl1pPr marL="0" indent="0" algn="l">
              <a:spcBef>
                <a:spcPts val="933"/>
              </a:spcBef>
              <a:buNone/>
              <a:defRPr sz="1000" spc="0" baseline="0">
                <a:solidFill>
                  <a:schemeClr val="bg1"/>
                </a:solidFill>
              </a:defRPr>
            </a:lvl1pPr>
          </a:lstStyle>
          <a:p>
            <a:pPr lvl="0"/>
            <a:endParaRPr lang="en-US" dirty="0"/>
          </a:p>
        </p:txBody>
      </p:sp>
      <p:sp>
        <p:nvSpPr>
          <p:cNvPr id="26" name="Text Placeholder 35">
            <a:extLst>
              <a:ext uri="{FF2B5EF4-FFF2-40B4-BE49-F238E27FC236}">
                <a16:creationId xmlns:a16="http://schemas.microsoft.com/office/drawing/2014/main" id="{6C2AEA06-3F09-40AF-9327-BA3D251656FB}"/>
              </a:ext>
            </a:extLst>
          </p:cNvPr>
          <p:cNvSpPr>
            <a:spLocks noGrp="1"/>
          </p:cNvSpPr>
          <p:nvPr>
            <p:ph type="body" sz="quarter" idx="32" hasCustomPrompt="1"/>
          </p:nvPr>
        </p:nvSpPr>
        <p:spPr>
          <a:xfrm>
            <a:off x="6195223" y="4680811"/>
            <a:ext cx="1746667" cy="585579"/>
          </a:xfrm>
        </p:spPr>
        <p:txBody>
          <a:bodyPr lIns="0" anchor="b">
            <a:noAutofit/>
          </a:bodyPr>
          <a:lstStyle>
            <a:lvl1pPr marL="0" indent="0" algn="l">
              <a:buNone/>
              <a:defRPr sz="3600" spc="50" baseline="0">
                <a:solidFill>
                  <a:schemeClr val="accent2"/>
                </a:solidFill>
              </a:defRPr>
            </a:lvl1pPr>
          </a:lstStyle>
          <a:p>
            <a:pPr lvl="0"/>
            <a:r>
              <a:rPr lang="en-US" dirty="0"/>
              <a:t>#</a:t>
            </a:r>
          </a:p>
        </p:txBody>
      </p:sp>
      <p:sp>
        <p:nvSpPr>
          <p:cNvPr id="29" name="Text Placeholder 27">
            <a:extLst>
              <a:ext uri="{FF2B5EF4-FFF2-40B4-BE49-F238E27FC236}">
                <a16:creationId xmlns:a16="http://schemas.microsoft.com/office/drawing/2014/main" id="{3BF1D560-C55E-41F5-8385-B8DF536E7D8F}"/>
              </a:ext>
            </a:extLst>
          </p:cNvPr>
          <p:cNvSpPr>
            <a:spLocks noGrp="1"/>
          </p:cNvSpPr>
          <p:nvPr>
            <p:ph type="body" sz="quarter" idx="33"/>
          </p:nvPr>
        </p:nvSpPr>
        <p:spPr>
          <a:xfrm>
            <a:off x="6194655" y="5283429"/>
            <a:ext cx="1747235" cy="246221"/>
          </a:xfrm>
        </p:spPr>
        <p:txBody>
          <a:bodyPr lIns="0" rIns="0">
            <a:spAutoFit/>
          </a:bodyPr>
          <a:lstStyle>
            <a:lvl1pPr marL="0" indent="0" algn="l">
              <a:spcBef>
                <a:spcPts val="933"/>
              </a:spcBef>
              <a:buNone/>
              <a:defRPr sz="1000" spc="0" baseline="0">
                <a:solidFill>
                  <a:schemeClr val="bg1"/>
                </a:solidFill>
              </a:defRPr>
            </a:lvl1pPr>
          </a:lstStyle>
          <a:p>
            <a:pPr lvl="0"/>
            <a:endParaRPr lang="en-US" dirty="0"/>
          </a:p>
        </p:txBody>
      </p:sp>
      <p:sp>
        <p:nvSpPr>
          <p:cNvPr id="30" name="Text Placeholder 45">
            <a:extLst>
              <a:ext uri="{FF2B5EF4-FFF2-40B4-BE49-F238E27FC236}">
                <a16:creationId xmlns:a16="http://schemas.microsoft.com/office/drawing/2014/main" id="{3DB58DC9-2EC3-4C7F-9B39-2B037068CFF0}"/>
              </a:ext>
            </a:extLst>
          </p:cNvPr>
          <p:cNvSpPr>
            <a:spLocks noGrp="1"/>
          </p:cNvSpPr>
          <p:nvPr>
            <p:ph type="body" sz="quarter" idx="34"/>
          </p:nvPr>
        </p:nvSpPr>
        <p:spPr>
          <a:xfrm>
            <a:off x="6191638" y="6036133"/>
            <a:ext cx="1746666" cy="123111"/>
          </a:xfrm>
        </p:spPr>
        <p:txBody>
          <a:bodyPr wrap="square" lIns="0" tIns="0" rIns="0" bIns="0">
            <a:spAutoFit/>
          </a:bodyPr>
          <a:lstStyle>
            <a:lvl1pPr marL="0" indent="0" algn="l">
              <a:buNone/>
              <a:defRPr sz="800" i="1">
                <a:solidFill>
                  <a:schemeClr val="accent4"/>
                </a:solidFill>
              </a:defRPr>
            </a:lvl1pPr>
          </a:lstStyle>
          <a:p>
            <a:pPr lvl="0"/>
            <a:endParaRPr lang="en-US" dirty="0"/>
          </a:p>
        </p:txBody>
      </p:sp>
      <p:sp>
        <p:nvSpPr>
          <p:cNvPr id="31" name="Text Placeholder 45">
            <a:extLst>
              <a:ext uri="{FF2B5EF4-FFF2-40B4-BE49-F238E27FC236}">
                <a16:creationId xmlns:a16="http://schemas.microsoft.com/office/drawing/2014/main" id="{F2A349BC-54A0-43BD-BA78-361948B332DC}"/>
              </a:ext>
            </a:extLst>
          </p:cNvPr>
          <p:cNvSpPr>
            <a:spLocks noGrp="1"/>
          </p:cNvSpPr>
          <p:nvPr>
            <p:ph type="body" sz="quarter" idx="25"/>
          </p:nvPr>
        </p:nvSpPr>
        <p:spPr>
          <a:xfrm>
            <a:off x="366133" y="1939777"/>
            <a:ext cx="4715215" cy="1371600"/>
          </a:xfrm>
        </p:spPr>
        <p:txBody>
          <a:bodyPr lIns="0" anchor="b">
            <a:noAutofit/>
          </a:bodyPr>
          <a:lstStyle>
            <a:lvl1pPr marL="0" indent="0" algn="l">
              <a:lnSpc>
                <a:spcPct val="100000"/>
              </a:lnSpc>
              <a:spcBef>
                <a:spcPts val="0"/>
              </a:spcBef>
              <a:buNone/>
              <a:defRPr sz="3600" spc="200" baseline="0">
                <a:solidFill>
                  <a:schemeClr val="accent1"/>
                </a:solidFill>
              </a:defRPr>
            </a:lvl1pPr>
          </a:lstStyle>
          <a:p>
            <a:pPr lvl="0"/>
            <a:endParaRPr lang="en-US" dirty="0"/>
          </a:p>
        </p:txBody>
      </p:sp>
      <p:sp>
        <p:nvSpPr>
          <p:cNvPr id="32" name="Text Placeholder 43">
            <a:extLst>
              <a:ext uri="{FF2B5EF4-FFF2-40B4-BE49-F238E27FC236}">
                <a16:creationId xmlns:a16="http://schemas.microsoft.com/office/drawing/2014/main" id="{49F1D0DD-CD8A-4616-9064-20EEB6F3A657}"/>
              </a:ext>
            </a:extLst>
          </p:cNvPr>
          <p:cNvSpPr>
            <a:spLocks noGrp="1"/>
          </p:cNvSpPr>
          <p:nvPr>
            <p:ph type="body" sz="quarter" idx="26"/>
          </p:nvPr>
        </p:nvSpPr>
        <p:spPr>
          <a:xfrm>
            <a:off x="375015" y="3511637"/>
            <a:ext cx="4714959" cy="2740076"/>
          </a:xfrm>
        </p:spPr>
        <p:txBody>
          <a:bodyPr lIns="0">
            <a:noAutofit/>
          </a:bodyPr>
          <a:lstStyle>
            <a:lvl1pPr marL="0" indent="0">
              <a:lnSpc>
                <a:spcPct val="100000"/>
              </a:lnSpc>
              <a:spcAft>
                <a:spcPts val="600"/>
              </a:spcAft>
              <a:buNone/>
              <a:defRPr sz="1000"/>
            </a:lvl1pPr>
          </a:lstStyle>
          <a:p>
            <a:pPr lvl="0"/>
            <a:endParaRPr lang="en-US" dirty="0"/>
          </a:p>
        </p:txBody>
      </p:sp>
      <p:sp>
        <p:nvSpPr>
          <p:cNvPr id="33" name="Text Placeholder 45">
            <a:extLst>
              <a:ext uri="{FF2B5EF4-FFF2-40B4-BE49-F238E27FC236}">
                <a16:creationId xmlns:a16="http://schemas.microsoft.com/office/drawing/2014/main" id="{1ABE47C9-27B3-41A0-BDD3-00249E40F2F6}"/>
              </a:ext>
            </a:extLst>
          </p:cNvPr>
          <p:cNvSpPr>
            <a:spLocks noGrp="1"/>
          </p:cNvSpPr>
          <p:nvPr>
            <p:ph type="body" sz="quarter" idx="27"/>
          </p:nvPr>
        </p:nvSpPr>
        <p:spPr>
          <a:xfrm>
            <a:off x="375015" y="1375749"/>
            <a:ext cx="4714960" cy="363768"/>
          </a:xfrm>
        </p:spPr>
        <p:txBody>
          <a:bodyPr lIns="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2"/>
                </a:solidFill>
              </a:defRPr>
            </a:lvl1pPr>
          </a:lstStyle>
          <a:p>
            <a:pPr algn="l"/>
            <a:endParaRPr lang="en-US" sz="1200" b="1" dirty="0">
              <a:solidFill>
                <a:srgbClr val="F5646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22790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actice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909B68-ED22-42AF-9D38-661D00331A7A}"/>
              </a:ext>
            </a:extLst>
          </p:cNvPr>
          <p:cNvSpPr/>
          <p:nvPr userDrawn="1"/>
        </p:nvSpPr>
        <p:spPr>
          <a:xfrm>
            <a:off x="5751576" y="0"/>
            <a:ext cx="3392424" cy="6858000"/>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4">
              <a:solidFill>
                <a:srgbClr val="1F4D64"/>
              </a:solidFill>
            </a:endParaRPr>
          </a:p>
        </p:txBody>
      </p:sp>
      <p:sp>
        <p:nvSpPr>
          <p:cNvPr id="18" name="Rectangle 17">
            <a:extLst>
              <a:ext uri="{FF2B5EF4-FFF2-40B4-BE49-F238E27FC236}">
                <a16:creationId xmlns:a16="http://schemas.microsoft.com/office/drawing/2014/main" id="{124B2CA3-E54D-466C-88A8-8C03BF3D69EB}"/>
              </a:ext>
            </a:extLst>
          </p:cNvPr>
          <p:cNvSpPr/>
          <p:nvPr userDrawn="1"/>
        </p:nvSpPr>
        <p:spPr>
          <a:xfrm>
            <a:off x="8653024" y="6502738"/>
            <a:ext cx="290464" cy="200055"/>
          </a:xfrm>
          <a:prstGeom prst="rect">
            <a:avLst/>
          </a:prstGeom>
        </p:spPr>
        <p:txBody>
          <a:bodyPr wrap="none">
            <a:spAutoFit/>
          </a:bodyPr>
          <a:lstStyle/>
          <a:p>
            <a:fld id="{684A41F7-8966-4ED9-BA1F-8EBC30B2B5A8}" type="slidenum">
              <a:rPr lang="en-GB" sz="700">
                <a:solidFill>
                  <a:schemeClr val="bg1"/>
                </a:solidFill>
              </a:rPr>
              <a:pPr/>
              <a:t>‹#›</a:t>
            </a:fld>
            <a:endParaRPr lang="en-US" sz="700">
              <a:solidFill>
                <a:schemeClr val="bg1"/>
              </a:solidFill>
            </a:endParaRPr>
          </a:p>
        </p:txBody>
      </p:sp>
      <p:sp>
        <p:nvSpPr>
          <p:cNvPr id="25" name="Text Placeholder 45">
            <a:extLst>
              <a:ext uri="{FF2B5EF4-FFF2-40B4-BE49-F238E27FC236}">
                <a16:creationId xmlns:a16="http://schemas.microsoft.com/office/drawing/2014/main" id="{B4ED80A6-E66D-479F-9972-ADFB874771B2}"/>
              </a:ext>
            </a:extLst>
          </p:cNvPr>
          <p:cNvSpPr>
            <a:spLocks noGrp="1"/>
          </p:cNvSpPr>
          <p:nvPr>
            <p:ph type="body" sz="quarter" idx="25"/>
          </p:nvPr>
        </p:nvSpPr>
        <p:spPr>
          <a:xfrm>
            <a:off x="366133" y="952499"/>
            <a:ext cx="4715215" cy="1371600"/>
          </a:xfrm>
        </p:spPr>
        <p:txBody>
          <a:bodyPr lIns="0" anchor="b">
            <a:noAutofit/>
          </a:bodyPr>
          <a:lstStyle>
            <a:lvl1pPr marL="0" indent="0" algn="l">
              <a:lnSpc>
                <a:spcPct val="100000"/>
              </a:lnSpc>
              <a:spcBef>
                <a:spcPts val="0"/>
              </a:spcBef>
              <a:buNone/>
              <a:defRPr sz="3600" spc="200" baseline="0">
                <a:solidFill>
                  <a:schemeClr val="accent1"/>
                </a:solidFill>
              </a:defRPr>
            </a:lvl1pPr>
          </a:lstStyle>
          <a:p>
            <a:pPr lvl="0"/>
            <a:endParaRPr lang="en-US" dirty="0"/>
          </a:p>
        </p:txBody>
      </p:sp>
      <p:sp>
        <p:nvSpPr>
          <p:cNvPr id="26" name="Text Placeholder 43">
            <a:extLst>
              <a:ext uri="{FF2B5EF4-FFF2-40B4-BE49-F238E27FC236}">
                <a16:creationId xmlns:a16="http://schemas.microsoft.com/office/drawing/2014/main" id="{02AF7E5E-459A-4AF3-A012-D88818E644CA}"/>
              </a:ext>
            </a:extLst>
          </p:cNvPr>
          <p:cNvSpPr>
            <a:spLocks noGrp="1"/>
          </p:cNvSpPr>
          <p:nvPr>
            <p:ph type="body" sz="quarter" idx="26"/>
          </p:nvPr>
        </p:nvSpPr>
        <p:spPr>
          <a:xfrm>
            <a:off x="375015" y="2523979"/>
            <a:ext cx="4714959" cy="3558040"/>
          </a:xfrm>
        </p:spPr>
        <p:txBody>
          <a:bodyPr lIns="0">
            <a:noAutofit/>
          </a:bodyPr>
          <a:lstStyle>
            <a:lvl1pPr marL="0" indent="0">
              <a:lnSpc>
                <a:spcPct val="100000"/>
              </a:lnSpc>
              <a:spcAft>
                <a:spcPts val="600"/>
              </a:spcAft>
              <a:buNone/>
              <a:defRPr sz="1000"/>
            </a:lvl1pPr>
          </a:lstStyle>
          <a:p>
            <a:pPr lvl="0"/>
            <a:endParaRPr lang="en-US" dirty="0"/>
          </a:p>
        </p:txBody>
      </p:sp>
      <p:sp>
        <p:nvSpPr>
          <p:cNvPr id="16" name="Text Placeholder 35">
            <a:extLst>
              <a:ext uri="{FF2B5EF4-FFF2-40B4-BE49-F238E27FC236}">
                <a16:creationId xmlns:a16="http://schemas.microsoft.com/office/drawing/2014/main" id="{701C8C38-E2D8-4F12-B1B0-C88A1E85A7A7}"/>
              </a:ext>
            </a:extLst>
          </p:cNvPr>
          <p:cNvSpPr>
            <a:spLocks noGrp="1"/>
          </p:cNvSpPr>
          <p:nvPr>
            <p:ph type="body" sz="quarter" idx="16" hasCustomPrompt="1"/>
          </p:nvPr>
        </p:nvSpPr>
        <p:spPr>
          <a:xfrm>
            <a:off x="6192774" y="539210"/>
            <a:ext cx="1746667" cy="585579"/>
          </a:xfrm>
        </p:spPr>
        <p:txBody>
          <a:bodyPr lIns="0" anchor="b">
            <a:noAutofit/>
          </a:bodyPr>
          <a:lstStyle>
            <a:lvl1pPr marL="0" indent="0" algn="l">
              <a:buNone/>
              <a:defRPr sz="3600" spc="50" baseline="0">
                <a:solidFill>
                  <a:schemeClr val="accent2"/>
                </a:solidFill>
              </a:defRPr>
            </a:lvl1pPr>
          </a:lstStyle>
          <a:p>
            <a:pPr lvl="0"/>
            <a:r>
              <a:rPr lang="en-US" dirty="0"/>
              <a:t>#</a:t>
            </a:r>
          </a:p>
        </p:txBody>
      </p:sp>
      <p:sp>
        <p:nvSpPr>
          <p:cNvPr id="17" name="Text Placeholder 27">
            <a:extLst>
              <a:ext uri="{FF2B5EF4-FFF2-40B4-BE49-F238E27FC236}">
                <a16:creationId xmlns:a16="http://schemas.microsoft.com/office/drawing/2014/main" id="{975C0C4E-CD52-4264-8113-4F2663678209}"/>
              </a:ext>
            </a:extLst>
          </p:cNvPr>
          <p:cNvSpPr>
            <a:spLocks noGrp="1"/>
          </p:cNvSpPr>
          <p:nvPr>
            <p:ph type="body" sz="quarter" idx="17"/>
          </p:nvPr>
        </p:nvSpPr>
        <p:spPr>
          <a:xfrm>
            <a:off x="6192206" y="1141828"/>
            <a:ext cx="1747235" cy="246221"/>
          </a:xfrm>
        </p:spPr>
        <p:txBody>
          <a:bodyPr lIns="0" rIns="0">
            <a:spAutoFit/>
          </a:bodyPr>
          <a:lstStyle>
            <a:lvl1pPr marL="0" indent="0" algn="l">
              <a:spcBef>
                <a:spcPts val="933"/>
              </a:spcBef>
              <a:buNone/>
              <a:defRPr sz="1000" spc="0" baseline="0">
                <a:solidFill>
                  <a:schemeClr val="bg1"/>
                </a:solidFill>
              </a:defRPr>
            </a:lvl1pPr>
          </a:lstStyle>
          <a:p>
            <a:pPr lvl="0"/>
            <a:endParaRPr lang="en-US" dirty="0"/>
          </a:p>
        </p:txBody>
      </p:sp>
      <p:sp>
        <p:nvSpPr>
          <p:cNvPr id="19" name="Text Placeholder 35">
            <a:extLst>
              <a:ext uri="{FF2B5EF4-FFF2-40B4-BE49-F238E27FC236}">
                <a16:creationId xmlns:a16="http://schemas.microsoft.com/office/drawing/2014/main" id="{5D4C59AB-BFEF-43E5-AA11-B44882520640}"/>
              </a:ext>
            </a:extLst>
          </p:cNvPr>
          <p:cNvSpPr>
            <a:spLocks noGrp="1"/>
          </p:cNvSpPr>
          <p:nvPr>
            <p:ph type="body" sz="quarter" idx="28" hasCustomPrompt="1"/>
          </p:nvPr>
        </p:nvSpPr>
        <p:spPr>
          <a:xfrm>
            <a:off x="6192206" y="1921361"/>
            <a:ext cx="1746667" cy="585579"/>
          </a:xfrm>
        </p:spPr>
        <p:txBody>
          <a:bodyPr lIns="0" anchor="b">
            <a:noAutofit/>
          </a:bodyPr>
          <a:lstStyle>
            <a:lvl1pPr marL="0" indent="0" algn="l">
              <a:buNone/>
              <a:defRPr sz="3600" spc="50" baseline="0">
                <a:solidFill>
                  <a:schemeClr val="accent2"/>
                </a:solidFill>
              </a:defRPr>
            </a:lvl1pPr>
          </a:lstStyle>
          <a:p>
            <a:pPr lvl="0"/>
            <a:r>
              <a:rPr lang="en-US" dirty="0"/>
              <a:t>#</a:t>
            </a:r>
          </a:p>
        </p:txBody>
      </p:sp>
      <p:sp>
        <p:nvSpPr>
          <p:cNvPr id="20" name="Text Placeholder 27">
            <a:extLst>
              <a:ext uri="{FF2B5EF4-FFF2-40B4-BE49-F238E27FC236}">
                <a16:creationId xmlns:a16="http://schemas.microsoft.com/office/drawing/2014/main" id="{414EB660-F2CE-47D0-85E4-AFF40FC78E1E}"/>
              </a:ext>
            </a:extLst>
          </p:cNvPr>
          <p:cNvSpPr>
            <a:spLocks noGrp="1"/>
          </p:cNvSpPr>
          <p:nvPr>
            <p:ph type="body" sz="quarter" idx="29"/>
          </p:nvPr>
        </p:nvSpPr>
        <p:spPr>
          <a:xfrm>
            <a:off x="6191638" y="2523979"/>
            <a:ext cx="1747235" cy="246221"/>
          </a:xfrm>
        </p:spPr>
        <p:txBody>
          <a:bodyPr lIns="0" rIns="0">
            <a:spAutoFit/>
          </a:bodyPr>
          <a:lstStyle>
            <a:lvl1pPr marL="0" indent="0" algn="l">
              <a:spcBef>
                <a:spcPts val="933"/>
              </a:spcBef>
              <a:buNone/>
              <a:defRPr sz="1000" spc="0" baseline="0">
                <a:solidFill>
                  <a:schemeClr val="bg1"/>
                </a:solidFill>
              </a:defRPr>
            </a:lvl1pPr>
          </a:lstStyle>
          <a:p>
            <a:pPr lvl="0"/>
            <a:endParaRPr lang="en-US" dirty="0"/>
          </a:p>
        </p:txBody>
      </p:sp>
      <p:sp>
        <p:nvSpPr>
          <p:cNvPr id="21" name="Text Placeholder 35">
            <a:extLst>
              <a:ext uri="{FF2B5EF4-FFF2-40B4-BE49-F238E27FC236}">
                <a16:creationId xmlns:a16="http://schemas.microsoft.com/office/drawing/2014/main" id="{E9245849-6023-4CDD-B36B-CAC6C300ED9A}"/>
              </a:ext>
            </a:extLst>
          </p:cNvPr>
          <p:cNvSpPr>
            <a:spLocks noGrp="1"/>
          </p:cNvSpPr>
          <p:nvPr>
            <p:ph type="body" sz="quarter" idx="30" hasCustomPrompt="1"/>
          </p:nvPr>
        </p:nvSpPr>
        <p:spPr>
          <a:xfrm>
            <a:off x="6201319" y="3302598"/>
            <a:ext cx="1746667" cy="585579"/>
          </a:xfrm>
        </p:spPr>
        <p:txBody>
          <a:bodyPr lIns="0" anchor="b">
            <a:noAutofit/>
          </a:bodyPr>
          <a:lstStyle>
            <a:lvl1pPr marL="0" indent="0" algn="l">
              <a:buNone/>
              <a:defRPr sz="3600" spc="50" baseline="0">
                <a:solidFill>
                  <a:schemeClr val="accent2"/>
                </a:solidFill>
              </a:defRPr>
            </a:lvl1pPr>
          </a:lstStyle>
          <a:p>
            <a:pPr lvl="0"/>
            <a:r>
              <a:rPr lang="en-US" dirty="0"/>
              <a:t>#</a:t>
            </a:r>
          </a:p>
        </p:txBody>
      </p:sp>
      <p:sp>
        <p:nvSpPr>
          <p:cNvPr id="22" name="Text Placeholder 27">
            <a:extLst>
              <a:ext uri="{FF2B5EF4-FFF2-40B4-BE49-F238E27FC236}">
                <a16:creationId xmlns:a16="http://schemas.microsoft.com/office/drawing/2014/main" id="{5A2AB791-3E78-45AE-A803-7A7E14882028}"/>
              </a:ext>
            </a:extLst>
          </p:cNvPr>
          <p:cNvSpPr>
            <a:spLocks noGrp="1"/>
          </p:cNvSpPr>
          <p:nvPr>
            <p:ph type="body" sz="quarter" idx="31"/>
          </p:nvPr>
        </p:nvSpPr>
        <p:spPr>
          <a:xfrm>
            <a:off x="6200751" y="3905216"/>
            <a:ext cx="1747235" cy="246221"/>
          </a:xfrm>
        </p:spPr>
        <p:txBody>
          <a:bodyPr lIns="0" rIns="0">
            <a:spAutoFit/>
          </a:bodyPr>
          <a:lstStyle>
            <a:lvl1pPr marL="0" indent="0" algn="l">
              <a:spcBef>
                <a:spcPts val="933"/>
              </a:spcBef>
              <a:buNone/>
              <a:defRPr sz="1000" spc="0" baseline="0">
                <a:solidFill>
                  <a:schemeClr val="bg1"/>
                </a:solidFill>
              </a:defRPr>
            </a:lvl1pPr>
          </a:lstStyle>
          <a:p>
            <a:pPr lvl="0"/>
            <a:endParaRPr lang="en-US" dirty="0"/>
          </a:p>
        </p:txBody>
      </p:sp>
      <p:sp>
        <p:nvSpPr>
          <p:cNvPr id="23" name="Text Placeholder 35">
            <a:extLst>
              <a:ext uri="{FF2B5EF4-FFF2-40B4-BE49-F238E27FC236}">
                <a16:creationId xmlns:a16="http://schemas.microsoft.com/office/drawing/2014/main" id="{2BA6B3A0-D868-448A-A2C8-3B30B1B0CA2D}"/>
              </a:ext>
            </a:extLst>
          </p:cNvPr>
          <p:cNvSpPr>
            <a:spLocks noGrp="1"/>
          </p:cNvSpPr>
          <p:nvPr>
            <p:ph type="body" sz="quarter" idx="32" hasCustomPrompt="1"/>
          </p:nvPr>
        </p:nvSpPr>
        <p:spPr>
          <a:xfrm>
            <a:off x="6195223" y="4680811"/>
            <a:ext cx="1746667" cy="585579"/>
          </a:xfrm>
        </p:spPr>
        <p:txBody>
          <a:bodyPr lIns="0" anchor="b">
            <a:noAutofit/>
          </a:bodyPr>
          <a:lstStyle>
            <a:lvl1pPr marL="0" indent="0" algn="l">
              <a:buNone/>
              <a:defRPr sz="3600" spc="50" baseline="0">
                <a:solidFill>
                  <a:schemeClr val="accent2"/>
                </a:solidFill>
              </a:defRPr>
            </a:lvl1pPr>
          </a:lstStyle>
          <a:p>
            <a:pPr lvl="0"/>
            <a:r>
              <a:rPr lang="en-US" dirty="0"/>
              <a:t>#</a:t>
            </a:r>
          </a:p>
        </p:txBody>
      </p:sp>
      <p:sp>
        <p:nvSpPr>
          <p:cNvPr id="24" name="Text Placeholder 27">
            <a:extLst>
              <a:ext uri="{FF2B5EF4-FFF2-40B4-BE49-F238E27FC236}">
                <a16:creationId xmlns:a16="http://schemas.microsoft.com/office/drawing/2014/main" id="{858B098F-38A8-4911-A3CA-3493F2504653}"/>
              </a:ext>
            </a:extLst>
          </p:cNvPr>
          <p:cNvSpPr>
            <a:spLocks noGrp="1"/>
          </p:cNvSpPr>
          <p:nvPr>
            <p:ph type="body" sz="quarter" idx="33"/>
          </p:nvPr>
        </p:nvSpPr>
        <p:spPr>
          <a:xfrm>
            <a:off x="6194655" y="5283429"/>
            <a:ext cx="1747235" cy="246221"/>
          </a:xfrm>
        </p:spPr>
        <p:txBody>
          <a:bodyPr lIns="0" rIns="0">
            <a:spAutoFit/>
          </a:bodyPr>
          <a:lstStyle>
            <a:lvl1pPr marL="0" indent="0" algn="l">
              <a:spcBef>
                <a:spcPts val="933"/>
              </a:spcBef>
              <a:buNone/>
              <a:defRPr sz="1000" spc="0" baseline="0">
                <a:solidFill>
                  <a:schemeClr val="bg1"/>
                </a:solidFill>
              </a:defRPr>
            </a:lvl1pPr>
          </a:lstStyle>
          <a:p>
            <a:pPr lvl="0"/>
            <a:endParaRPr lang="en-US" dirty="0"/>
          </a:p>
        </p:txBody>
      </p:sp>
      <p:sp>
        <p:nvSpPr>
          <p:cNvPr id="30" name="Text Placeholder 45">
            <a:extLst>
              <a:ext uri="{FF2B5EF4-FFF2-40B4-BE49-F238E27FC236}">
                <a16:creationId xmlns:a16="http://schemas.microsoft.com/office/drawing/2014/main" id="{473E1022-04BC-4254-99FD-141FCA1FD007}"/>
              </a:ext>
            </a:extLst>
          </p:cNvPr>
          <p:cNvSpPr>
            <a:spLocks noGrp="1"/>
          </p:cNvSpPr>
          <p:nvPr>
            <p:ph type="body" sz="quarter" idx="34"/>
          </p:nvPr>
        </p:nvSpPr>
        <p:spPr>
          <a:xfrm>
            <a:off x="6191638" y="6036133"/>
            <a:ext cx="1746666" cy="123111"/>
          </a:xfrm>
        </p:spPr>
        <p:txBody>
          <a:bodyPr wrap="square" lIns="0" tIns="0" rIns="0" bIns="0">
            <a:spAutoFit/>
          </a:bodyPr>
          <a:lstStyle>
            <a:lvl1pPr marL="0" indent="0" algn="l">
              <a:buNone/>
              <a:defRPr sz="800" i="1">
                <a:solidFill>
                  <a:schemeClr val="accent4"/>
                </a:solidFill>
              </a:defRPr>
            </a:lvl1pPr>
          </a:lstStyle>
          <a:p>
            <a:pPr lvl="0"/>
            <a:endParaRPr lang="en-US" dirty="0"/>
          </a:p>
        </p:txBody>
      </p:sp>
      <p:sp>
        <p:nvSpPr>
          <p:cNvPr id="27" name="Title 1">
            <a:extLst>
              <a:ext uri="{FF2B5EF4-FFF2-40B4-BE49-F238E27FC236}">
                <a16:creationId xmlns:a16="http://schemas.microsoft.com/office/drawing/2014/main" id="{5A924749-BBCE-4E7E-BC1E-FACA955AF06E}"/>
              </a:ext>
            </a:extLst>
          </p:cNvPr>
          <p:cNvSpPr>
            <a:spLocks noGrp="1"/>
          </p:cNvSpPr>
          <p:nvPr>
            <p:ph type="title"/>
          </p:nvPr>
        </p:nvSpPr>
        <p:spPr>
          <a:xfrm>
            <a:off x="384048" y="579766"/>
            <a:ext cx="4713287" cy="265976"/>
          </a:xfrm>
        </p:spPr>
        <p:txBody>
          <a:bodyPr lIns="0" tIns="0" rIns="0" bIns="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35428642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actice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A60F48-D0D6-40C1-9601-EBD299D59F57}"/>
              </a:ext>
            </a:extLst>
          </p:cNvPr>
          <p:cNvSpPr/>
          <p:nvPr userDrawn="1"/>
        </p:nvSpPr>
        <p:spPr>
          <a:xfrm>
            <a:off x="5549160" y="0"/>
            <a:ext cx="3594841" cy="6858000"/>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1F4D64"/>
              </a:solidFill>
            </a:endParaRPr>
          </a:p>
        </p:txBody>
      </p:sp>
      <p:sp>
        <p:nvSpPr>
          <p:cNvPr id="31" name="Text Placeholder 45">
            <a:extLst>
              <a:ext uri="{FF2B5EF4-FFF2-40B4-BE49-F238E27FC236}">
                <a16:creationId xmlns:a16="http://schemas.microsoft.com/office/drawing/2014/main" id="{BE0C5F46-E2DC-4931-8277-A0CF0999A0AF}"/>
              </a:ext>
            </a:extLst>
          </p:cNvPr>
          <p:cNvSpPr>
            <a:spLocks noGrp="1"/>
          </p:cNvSpPr>
          <p:nvPr>
            <p:ph type="body" sz="quarter" idx="25"/>
          </p:nvPr>
        </p:nvSpPr>
        <p:spPr>
          <a:xfrm>
            <a:off x="366133" y="1939777"/>
            <a:ext cx="4715215" cy="1371600"/>
          </a:xfrm>
        </p:spPr>
        <p:txBody>
          <a:bodyPr lIns="0" anchor="b">
            <a:noAutofit/>
          </a:bodyPr>
          <a:lstStyle>
            <a:lvl1pPr marL="0" indent="0" algn="l">
              <a:lnSpc>
                <a:spcPct val="100000"/>
              </a:lnSpc>
              <a:spcBef>
                <a:spcPts val="0"/>
              </a:spcBef>
              <a:buNone/>
              <a:defRPr sz="3600" spc="200" baseline="0">
                <a:solidFill>
                  <a:schemeClr val="accent1"/>
                </a:solidFill>
              </a:defRPr>
            </a:lvl1pPr>
          </a:lstStyle>
          <a:p>
            <a:pPr lvl="0"/>
            <a:endParaRPr lang="en-US" dirty="0"/>
          </a:p>
        </p:txBody>
      </p:sp>
      <p:sp>
        <p:nvSpPr>
          <p:cNvPr id="32" name="Text Placeholder 43">
            <a:extLst>
              <a:ext uri="{FF2B5EF4-FFF2-40B4-BE49-F238E27FC236}">
                <a16:creationId xmlns:a16="http://schemas.microsoft.com/office/drawing/2014/main" id="{95B47872-8B09-4D5A-AFC2-3F49CDF990A9}"/>
              </a:ext>
            </a:extLst>
          </p:cNvPr>
          <p:cNvSpPr>
            <a:spLocks noGrp="1"/>
          </p:cNvSpPr>
          <p:nvPr>
            <p:ph type="body" sz="quarter" idx="26"/>
          </p:nvPr>
        </p:nvSpPr>
        <p:spPr>
          <a:xfrm>
            <a:off x="375015" y="3511637"/>
            <a:ext cx="4714959" cy="2740076"/>
          </a:xfrm>
        </p:spPr>
        <p:txBody>
          <a:bodyPr lIns="0">
            <a:noAutofit/>
          </a:bodyPr>
          <a:lstStyle>
            <a:lvl1pPr marL="0" indent="0">
              <a:lnSpc>
                <a:spcPct val="100000"/>
              </a:lnSpc>
              <a:spcAft>
                <a:spcPts val="600"/>
              </a:spcAft>
              <a:buNone/>
              <a:defRPr sz="1000"/>
            </a:lvl1pPr>
          </a:lstStyle>
          <a:p>
            <a:pPr lvl="0"/>
            <a:endParaRPr lang="en-US" dirty="0"/>
          </a:p>
        </p:txBody>
      </p:sp>
      <p:sp>
        <p:nvSpPr>
          <p:cNvPr id="33" name="Text Placeholder 45">
            <a:extLst>
              <a:ext uri="{FF2B5EF4-FFF2-40B4-BE49-F238E27FC236}">
                <a16:creationId xmlns:a16="http://schemas.microsoft.com/office/drawing/2014/main" id="{7374BF27-0794-4B90-9089-DE49EFC3B1DD}"/>
              </a:ext>
            </a:extLst>
          </p:cNvPr>
          <p:cNvSpPr>
            <a:spLocks noGrp="1"/>
          </p:cNvSpPr>
          <p:nvPr>
            <p:ph type="body" sz="quarter" idx="27"/>
          </p:nvPr>
        </p:nvSpPr>
        <p:spPr>
          <a:xfrm>
            <a:off x="375015" y="1375749"/>
            <a:ext cx="4714960" cy="363768"/>
          </a:xfrm>
        </p:spPr>
        <p:txBody>
          <a:bodyPr lIns="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2"/>
                </a:solidFill>
              </a:defRPr>
            </a:lvl1pPr>
          </a:lstStyle>
          <a:p>
            <a:pPr algn="l"/>
            <a:endParaRPr lang="en-US" sz="1200" b="1" dirty="0">
              <a:solidFill>
                <a:srgbClr val="F56461"/>
              </a:solidFill>
              <a:latin typeface="Arial" panose="020B0604020202020204" pitchFamily="34" charset="0"/>
              <a:cs typeface="Arial" panose="020B0604020202020204" pitchFamily="34" charset="0"/>
            </a:endParaRPr>
          </a:p>
        </p:txBody>
      </p:sp>
      <p:sp>
        <p:nvSpPr>
          <p:cNvPr id="12" name="Text Placeholder 45">
            <a:extLst>
              <a:ext uri="{FF2B5EF4-FFF2-40B4-BE49-F238E27FC236}">
                <a16:creationId xmlns:a16="http://schemas.microsoft.com/office/drawing/2014/main" id="{BBA2546F-1229-4F37-A1F8-0AFF14567895}"/>
              </a:ext>
            </a:extLst>
          </p:cNvPr>
          <p:cNvSpPr>
            <a:spLocks noGrp="1"/>
          </p:cNvSpPr>
          <p:nvPr>
            <p:ph type="body" sz="quarter" idx="28"/>
          </p:nvPr>
        </p:nvSpPr>
        <p:spPr>
          <a:xfrm>
            <a:off x="6136716" y="1510748"/>
            <a:ext cx="2397683" cy="4972492"/>
          </a:xfrm>
        </p:spPr>
        <p:txBody>
          <a:bodyPr>
            <a:noAutofit/>
          </a:bodyPr>
          <a:lstStyle>
            <a:lvl1pPr marL="171450" indent="-171450" algn="l">
              <a:lnSpc>
                <a:spcPct val="100000"/>
              </a:lnSpc>
              <a:spcAft>
                <a:spcPts val="600"/>
              </a:spcAft>
              <a:buClr>
                <a:srgbClr val="F56461"/>
              </a:buClr>
              <a:buFont typeface="Arial" panose="020B0604020202020204" pitchFamily="34" charset="0"/>
              <a:buChar char="•"/>
              <a:defRPr sz="1200">
                <a:solidFill>
                  <a:schemeClr val="bg1"/>
                </a:solidFill>
              </a:defRPr>
            </a:lvl1pPr>
          </a:lstStyle>
          <a:p>
            <a:pPr lvl="0"/>
            <a:endParaRPr lang="en-US" dirty="0"/>
          </a:p>
        </p:txBody>
      </p:sp>
      <p:sp>
        <p:nvSpPr>
          <p:cNvPr id="13" name="Text Placeholder 45">
            <a:extLst>
              <a:ext uri="{FF2B5EF4-FFF2-40B4-BE49-F238E27FC236}">
                <a16:creationId xmlns:a16="http://schemas.microsoft.com/office/drawing/2014/main" id="{A257B0D8-7B22-455D-B1E4-C16C86A64964}"/>
              </a:ext>
            </a:extLst>
          </p:cNvPr>
          <p:cNvSpPr>
            <a:spLocks noGrp="1"/>
          </p:cNvSpPr>
          <p:nvPr>
            <p:ph type="body" sz="quarter" idx="29"/>
          </p:nvPr>
        </p:nvSpPr>
        <p:spPr>
          <a:xfrm>
            <a:off x="6136716" y="894521"/>
            <a:ext cx="2397683" cy="540338"/>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2"/>
                </a:solidFill>
              </a:defRPr>
            </a:lvl1pPr>
          </a:lstStyle>
          <a:p>
            <a:pPr algn="l"/>
            <a:endParaRPr lang="en-US" sz="1200" b="1" dirty="0">
              <a:solidFill>
                <a:srgbClr val="F5646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C1AE4C6-0406-48CE-8142-F2B391627994}"/>
              </a:ext>
            </a:extLst>
          </p:cNvPr>
          <p:cNvSpPr/>
          <p:nvPr userDrawn="1"/>
        </p:nvSpPr>
        <p:spPr>
          <a:xfrm>
            <a:off x="8650224" y="6501384"/>
            <a:ext cx="295274" cy="200055"/>
          </a:xfrm>
          <a:prstGeom prst="rect">
            <a:avLst/>
          </a:prstGeom>
        </p:spPr>
        <p:txBody>
          <a:bodyPr wrap="none">
            <a:spAutoFit/>
          </a:bodyPr>
          <a:lstStyle/>
          <a:p>
            <a:fld id="{684A41F7-8966-4ED9-BA1F-8EBC30B2B5A8}" type="slidenum">
              <a:rPr lang="en-GB" sz="700">
                <a:solidFill>
                  <a:schemeClr val="bg1"/>
                </a:solidFill>
              </a:rPr>
              <a:pPr/>
              <a:t>‹#›</a:t>
            </a:fld>
            <a:endParaRPr lang="en-US" sz="700" dirty="0">
              <a:solidFill>
                <a:schemeClr val="bg1"/>
              </a:solidFill>
            </a:endParaRPr>
          </a:p>
        </p:txBody>
      </p:sp>
    </p:spTree>
    <p:extLst>
      <p:ext uri="{BB962C8B-B14F-4D97-AF65-F5344CB8AC3E}">
        <p14:creationId xmlns:p14="http://schemas.microsoft.com/office/powerpoint/2010/main" val="1435157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5EA5904-E728-47B7-8879-0FBD31174A50}"/>
              </a:ext>
            </a:extLst>
          </p:cNvPr>
          <p:cNvSpPr>
            <a:spLocks noGrp="1"/>
          </p:cNvSpPr>
          <p:nvPr>
            <p:ph type="pic" sz="quarter" idx="15" hasCustomPrompt="1"/>
          </p:nvPr>
        </p:nvSpPr>
        <p:spPr>
          <a:xfrm>
            <a:off x="0" y="0"/>
            <a:ext cx="9144000" cy="6858000"/>
          </a:xfrm>
        </p:spPr>
        <p:txBody>
          <a:bodyPr>
            <a:normAutofit/>
          </a:bodyPr>
          <a:lstStyle>
            <a:lvl1pPr marL="0" indent="0" algn="r">
              <a:buFontTx/>
              <a:buNone/>
              <a:defRPr sz="1000" b="0">
                <a:solidFill>
                  <a:srgbClr val="888888"/>
                </a:solidFill>
              </a:defRPr>
            </a:lvl1pPr>
          </a:lstStyle>
          <a:p>
            <a:r>
              <a:rPr lang="en-US" dirty="0"/>
              <a:t>Picture Placeholder</a:t>
            </a:r>
          </a:p>
        </p:txBody>
      </p:sp>
      <p:sp>
        <p:nvSpPr>
          <p:cNvPr id="20" name="Title 19">
            <a:extLst>
              <a:ext uri="{FF2B5EF4-FFF2-40B4-BE49-F238E27FC236}">
                <a16:creationId xmlns:a16="http://schemas.microsoft.com/office/drawing/2014/main" id="{D4682529-143C-41DE-806B-1ED8AE97BE38}"/>
              </a:ext>
            </a:extLst>
          </p:cNvPr>
          <p:cNvSpPr>
            <a:spLocks noGrp="1"/>
          </p:cNvSpPr>
          <p:nvPr>
            <p:ph type="title"/>
          </p:nvPr>
        </p:nvSpPr>
        <p:spPr>
          <a:xfrm>
            <a:off x="586596" y="1793240"/>
            <a:ext cx="4877415" cy="1965537"/>
          </a:xfrm>
        </p:spPr>
        <p:txBody>
          <a:bodyPr lIns="0" anchor="b">
            <a:noAutofit/>
          </a:bodyPr>
          <a:lstStyle>
            <a:lvl1pPr>
              <a:defRPr lang="en-US" sz="4800" b="0" spc="200" baseline="0" dirty="0">
                <a:solidFill>
                  <a:schemeClr val="bg2"/>
                </a:solidFill>
              </a:defRPr>
            </a:lvl1pPr>
          </a:lstStyle>
          <a:p>
            <a:endParaRPr lang="en-US" dirty="0"/>
          </a:p>
        </p:txBody>
      </p:sp>
      <p:sp>
        <p:nvSpPr>
          <p:cNvPr id="28" name="Text Placeholder 27">
            <a:extLst>
              <a:ext uri="{FF2B5EF4-FFF2-40B4-BE49-F238E27FC236}">
                <a16:creationId xmlns:a16="http://schemas.microsoft.com/office/drawing/2014/main" id="{4047624D-FC32-4541-A924-5F673ACABFC1}"/>
              </a:ext>
            </a:extLst>
          </p:cNvPr>
          <p:cNvSpPr>
            <a:spLocks noGrp="1"/>
          </p:cNvSpPr>
          <p:nvPr>
            <p:ph type="body" sz="quarter" idx="14"/>
          </p:nvPr>
        </p:nvSpPr>
        <p:spPr>
          <a:xfrm>
            <a:off x="612475" y="3842198"/>
            <a:ext cx="4841239" cy="759299"/>
          </a:xfrm>
        </p:spPr>
        <p:txBody>
          <a:bodyPr lIns="0">
            <a:noAutofit/>
          </a:bodyPr>
          <a:lstStyle>
            <a:lvl1pPr marL="0" indent="0">
              <a:spcBef>
                <a:spcPts val="0"/>
              </a:spcBef>
              <a:buNone/>
              <a:defRPr sz="1600">
                <a:solidFill>
                  <a:schemeClr val="accent4"/>
                </a:solidFill>
              </a:defRPr>
            </a:lvl1pPr>
          </a:lstStyle>
          <a:p>
            <a:pPr lvl="0"/>
            <a:endParaRPr lang="en-US" dirty="0"/>
          </a:p>
        </p:txBody>
      </p:sp>
      <p:sp>
        <p:nvSpPr>
          <p:cNvPr id="5" name="Text Placeholder 2">
            <a:extLst>
              <a:ext uri="{FF2B5EF4-FFF2-40B4-BE49-F238E27FC236}">
                <a16:creationId xmlns:a16="http://schemas.microsoft.com/office/drawing/2014/main" id="{CFDC3D38-9A76-40B9-8F5D-E06FBF84E502}"/>
              </a:ext>
            </a:extLst>
          </p:cNvPr>
          <p:cNvSpPr>
            <a:spLocks noGrp="1"/>
          </p:cNvSpPr>
          <p:nvPr>
            <p:ph type="body" sz="quarter" idx="16"/>
          </p:nvPr>
        </p:nvSpPr>
        <p:spPr>
          <a:xfrm>
            <a:off x="612774" y="6383934"/>
            <a:ext cx="3701501" cy="153888"/>
          </a:xfrm>
        </p:spPr>
        <p:txBody>
          <a:bodyPr lIns="0" tIns="0" rIns="0" bIns="0" anchor="t">
            <a:spAutoFit/>
          </a:bodyPr>
          <a:lstStyle>
            <a:lvl1pPr marL="0" indent="0">
              <a:spcBef>
                <a:spcPts val="0"/>
              </a:spcBef>
              <a:buNone/>
              <a:defRPr sz="1000" spc="50" baseline="0">
                <a:solidFill>
                  <a:schemeClr val="accent4"/>
                </a:solidFill>
              </a:defRPr>
            </a:lvl1pPr>
            <a:lvl2pPr>
              <a:defRPr>
                <a:solidFill>
                  <a:srgbClr val="F46462"/>
                </a:solidFill>
              </a:defRPr>
            </a:lvl2pPr>
            <a:lvl3pPr>
              <a:defRPr>
                <a:solidFill>
                  <a:srgbClr val="F46462"/>
                </a:solidFill>
              </a:defRPr>
            </a:lvl3pPr>
            <a:lvl4pPr>
              <a:defRPr>
                <a:solidFill>
                  <a:srgbClr val="F46462"/>
                </a:solidFill>
              </a:defRPr>
            </a:lvl4pPr>
            <a:lvl5pPr>
              <a:defRPr>
                <a:solidFill>
                  <a:srgbClr val="F46462"/>
                </a:solidFill>
              </a:defRPr>
            </a:lvl5pPr>
          </a:lstStyle>
          <a:p>
            <a:pPr lvl="0"/>
            <a:r>
              <a:rPr lang="en-US" dirty="0"/>
              <a:t>Click to edit Master text styles</a:t>
            </a:r>
          </a:p>
        </p:txBody>
      </p:sp>
    </p:spTree>
    <p:extLst>
      <p:ext uri="{BB962C8B-B14F-4D97-AF65-F5344CB8AC3E}">
        <p14:creationId xmlns:p14="http://schemas.microsoft.com/office/powerpoint/2010/main" val="2607949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actice 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D60931-9171-4437-A109-7FF24090A293}"/>
              </a:ext>
            </a:extLst>
          </p:cNvPr>
          <p:cNvSpPr/>
          <p:nvPr userDrawn="1"/>
        </p:nvSpPr>
        <p:spPr>
          <a:xfrm>
            <a:off x="0" y="0"/>
            <a:ext cx="35948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1F4D64"/>
              </a:solidFill>
            </a:endParaRPr>
          </a:p>
        </p:txBody>
      </p:sp>
      <p:sp>
        <p:nvSpPr>
          <p:cNvPr id="18" name="Rectangle 17">
            <a:extLst>
              <a:ext uri="{FF2B5EF4-FFF2-40B4-BE49-F238E27FC236}">
                <a16:creationId xmlns:a16="http://schemas.microsoft.com/office/drawing/2014/main" id="{124B2CA3-E54D-466C-88A8-8C03BF3D69EB}"/>
              </a:ext>
            </a:extLst>
          </p:cNvPr>
          <p:cNvSpPr/>
          <p:nvPr userDrawn="1"/>
        </p:nvSpPr>
        <p:spPr>
          <a:xfrm>
            <a:off x="8653024" y="6502738"/>
            <a:ext cx="290464" cy="200055"/>
          </a:xfrm>
          <a:prstGeom prst="rect">
            <a:avLst/>
          </a:prstGeom>
        </p:spPr>
        <p:txBody>
          <a:bodyPr wrap="none">
            <a:spAutoFit/>
          </a:bodyPr>
          <a:lstStyle/>
          <a:p>
            <a:fld id="{684A41F7-8966-4ED9-BA1F-8EBC30B2B5A8}" type="slidenum">
              <a:rPr lang="en-GB" sz="700">
                <a:solidFill>
                  <a:schemeClr val="bg1"/>
                </a:solidFill>
              </a:rPr>
              <a:pPr/>
              <a:t>‹#›</a:t>
            </a:fld>
            <a:endParaRPr lang="en-US" sz="700">
              <a:solidFill>
                <a:schemeClr val="bg1"/>
              </a:solidFill>
            </a:endParaRPr>
          </a:p>
        </p:txBody>
      </p:sp>
      <p:sp>
        <p:nvSpPr>
          <p:cNvPr id="31" name="Text Placeholder 45">
            <a:extLst>
              <a:ext uri="{FF2B5EF4-FFF2-40B4-BE49-F238E27FC236}">
                <a16:creationId xmlns:a16="http://schemas.microsoft.com/office/drawing/2014/main" id="{BE0C5F46-E2DC-4931-8277-A0CF0999A0AF}"/>
              </a:ext>
            </a:extLst>
          </p:cNvPr>
          <p:cNvSpPr>
            <a:spLocks noGrp="1"/>
          </p:cNvSpPr>
          <p:nvPr>
            <p:ph type="body" sz="quarter" idx="25"/>
          </p:nvPr>
        </p:nvSpPr>
        <p:spPr>
          <a:xfrm>
            <a:off x="4049599" y="1939778"/>
            <a:ext cx="4715215" cy="1371600"/>
          </a:xfrm>
        </p:spPr>
        <p:txBody>
          <a:bodyPr lIns="0" anchor="b">
            <a:noAutofit/>
          </a:bodyPr>
          <a:lstStyle>
            <a:lvl1pPr marL="0" indent="0" algn="l">
              <a:lnSpc>
                <a:spcPct val="100000"/>
              </a:lnSpc>
              <a:spcBef>
                <a:spcPts val="0"/>
              </a:spcBef>
              <a:buNone/>
              <a:defRPr sz="3600" spc="200" baseline="0">
                <a:solidFill>
                  <a:schemeClr val="accent1"/>
                </a:solidFill>
              </a:defRPr>
            </a:lvl1pPr>
          </a:lstStyle>
          <a:p>
            <a:pPr lvl="0"/>
            <a:endParaRPr lang="en-US" dirty="0"/>
          </a:p>
        </p:txBody>
      </p:sp>
      <p:sp>
        <p:nvSpPr>
          <p:cNvPr id="32" name="Text Placeholder 43">
            <a:extLst>
              <a:ext uri="{FF2B5EF4-FFF2-40B4-BE49-F238E27FC236}">
                <a16:creationId xmlns:a16="http://schemas.microsoft.com/office/drawing/2014/main" id="{95B47872-8B09-4D5A-AFC2-3F49CDF990A9}"/>
              </a:ext>
            </a:extLst>
          </p:cNvPr>
          <p:cNvSpPr>
            <a:spLocks noGrp="1"/>
          </p:cNvSpPr>
          <p:nvPr>
            <p:ph type="body" sz="quarter" idx="26"/>
          </p:nvPr>
        </p:nvSpPr>
        <p:spPr>
          <a:xfrm>
            <a:off x="4049855" y="3511639"/>
            <a:ext cx="4714959" cy="2740074"/>
          </a:xfrm>
        </p:spPr>
        <p:txBody>
          <a:bodyPr lIns="0">
            <a:noAutofit/>
          </a:bodyPr>
          <a:lstStyle>
            <a:lvl1pPr marL="0" indent="0">
              <a:lnSpc>
                <a:spcPct val="100000"/>
              </a:lnSpc>
              <a:spcAft>
                <a:spcPts val="600"/>
              </a:spcAft>
              <a:buNone/>
              <a:defRPr sz="1000">
                <a:solidFill>
                  <a:schemeClr val="tx1"/>
                </a:solidFill>
              </a:defRPr>
            </a:lvl1pPr>
          </a:lstStyle>
          <a:p>
            <a:pPr lvl="0"/>
            <a:endParaRPr lang="en-US" dirty="0"/>
          </a:p>
        </p:txBody>
      </p:sp>
      <p:sp>
        <p:nvSpPr>
          <p:cNvPr id="33" name="Text Placeholder 45">
            <a:extLst>
              <a:ext uri="{FF2B5EF4-FFF2-40B4-BE49-F238E27FC236}">
                <a16:creationId xmlns:a16="http://schemas.microsoft.com/office/drawing/2014/main" id="{7374BF27-0794-4B90-9089-DE49EFC3B1DD}"/>
              </a:ext>
            </a:extLst>
          </p:cNvPr>
          <p:cNvSpPr>
            <a:spLocks noGrp="1"/>
          </p:cNvSpPr>
          <p:nvPr>
            <p:ph type="body" sz="quarter" idx="27"/>
          </p:nvPr>
        </p:nvSpPr>
        <p:spPr>
          <a:xfrm>
            <a:off x="4049855" y="1375749"/>
            <a:ext cx="4714960" cy="363768"/>
          </a:xfrm>
        </p:spPr>
        <p:txBody>
          <a:bodyPr lIns="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2"/>
                </a:solidFill>
              </a:defRPr>
            </a:lvl1pPr>
          </a:lstStyle>
          <a:p>
            <a:pPr algn="l"/>
            <a:endParaRPr lang="en-US" sz="1200" b="1" dirty="0">
              <a:solidFill>
                <a:srgbClr val="F56461"/>
              </a:solidFill>
              <a:latin typeface="Arial" panose="020B0604020202020204" pitchFamily="34" charset="0"/>
              <a:cs typeface="Arial" panose="020B0604020202020204" pitchFamily="34" charset="0"/>
            </a:endParaRPr>
          </a:p>
        </p:txBody>
      </p:sp>
      <p:sp>
        <p:nvSpPr>
          <p:cNvPr id="13" name="Text Placeholder 45">
            <a:extLst>
              <a:ext uri="{FF2B5EF4-FFF2-40B4-BE49-F238E27FC236}">
                <a16:creationId xmlns:a16="http://schemas.microsoft.com/office/drawing/2014/main" id="{A257B0D8-7B22-455D-B1E4-C16C86A64964}"/>
              </a:ext>
            </a:extLst>
          </p:cNvPr>
          <p:cNvSpPr>
            <a:spLocks noGrp="1"/>
          </p:cNvSpPr>
          <p:nvPr>
            <p:ph type="body" sz="quarter" idx="29"/>
          </p:nvPr>
        </p:nvSpPr>
        <p:spPr>
          <a:xfrm>
            <a:off x="609600" y="1969696"/>
            <a:ext cx="2287286" cy="540338"/>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1">
                <a:solidFill>
                  <a:schemeClr val="accent2"/>
                </a:solidFill>
              </a:defRPr>
            </a:lvl1pPr>
          </a:lstStyle>
          <a:p>
            <a:pPr algn="l"/>
            <a:endParaRPr lang="en-US" sz="1200" b="1" dirty="0">
              <a:solidFill>
                <a:srgbClr val="F5646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55C8026-35C2-4F3F-A0A9-3C752D04EDBC}"/>
              </a:ext>
            </a:extLst>
          </p:cNvPr>
          <p:cNvSpPr txBox="1"/>
          <p:nvPr userDrawn="1"/>
        </p:nvSpPr>
        <p:spPr>
          <a:xfrm>
            <a:off x="983355" y="6556657"/>
            <a:ext cx="2796494" cy="92333"/>
          </a:xfrm>
          <a:prstGeom prst="rect">
            <a:avLst/>
          </a:prstGeom>
          <a:noFill/>
        </p:spPr>
        <p:txBody>
          <a:bodyPr wrap="square" lIns="0" tIns="0" rIns="0" bIns="0" rtlCol="0">
            <a:spAutoFit/>
          </a:bodyPr>
          <a:lstStyle/>
          <a:p>
            <a:pPr>
              <a:defRPr/>
            </a:pPr>
            <a:r>
              <a:rPr lang="en-NZ" sz="600" dirty="0">
                <a:solidFill>
                  <a:srgbClr val="1F4D64"/>
                </a:solidFill>
              </a:rPr>
              <a:t>Confidential &amp; Proprietary ©2020</a:t>
            </a:r>
            <a:r>
              <a:rPr lang="en-NZ" sz="600" baseline="0" dirty="0">
                <a:solidFill>
                  <a:srgbClr val="1F4D64"/>
                </a:solidFill>
              </a:rPr>
              <a:t> </a:t>
            </a:r>
            <a:r>
              <a:rPr lang="en-NZ" sz="600" dirty="0">
                <a:solidFill>
                  <a:srgbClr val="1F4D64"/>
                </a:solidFill>
              </a:rPr>
              <a:t>Vinson &amp; Elkins LLP  </a:t>
            </a:r>
            <a:r>
              <a:rPr lang="en-NZ" sz="600" b="1" dirty="0">
                <a:solidFill>
                  <a:srgbClr val="1F4D64"/>
                </a:solidFill>
              </a:rPr>
              <a:t>velaw.com</a:t>
            </a:r>
            <a:endParaRPr lang="en-GB" sz="600" dirty="0">
              <a:solidFill>
                <a:srgbClr val="1F4D64"/>
              </a:solidFill>
            </a:endParaRPr>
          </a:p>
        </p:txBody>
      </p:sp>
      <p:sp>
        <p:nvSpPr>
          <p:cNvPr id="4" name="Text Placeholder 3">
            <a:extLst>
              <a:ext uri="{FF2B5EF4-FFF2-40B4-BE49-F238E27FC236}">
                <a16:creationId xmlns:a16="http://schemas.microsoft.com/office/drawing/2014/main" id="{782D240F-915D-4D54-9CB9-ECEC04E2F803}"/>
              </a:ext>
            </a:extLst>
          </p:cNvPr>
          <p:cNvSpPr>
            <a:spLocks noGrp="1"/>
          </p:cNvSpPr>
          <p:nvPr>
            <p:ph type="body" sz="quarter" idx="30"/>
          </p:nvPr>
        </p:nvSpPr>
        <p:spPr>
          <a:xfrm>
            <a:off x="609600" y="2562558"/>
            <a:ext cx="2287588" cy="230832"/>
          </a:xfrm>
        </p:spPr>
        <p:txBody>
          <a:bodyPr>
            <a:spAutoFit/>
          </a:bodyPr>
          <a:lstStyle>
            <a:lvl1pPr marL="0" indent="0">
              <a:buFontTx/>
              <a:buNone/>
              <a:defRPr>
                <a:solidFill>
                  <a:schemeClr val="bg1"/>
                </a:solidFill>
              </a:defRPr>
            </a:lvl1pPr>
          </a:lstStyle>
          <a:p>
            <a:pPr lvl="0"/>
            <a:r>
              <a:rPr lang="en-US" dirty="0"/>
              <a:t>Click to edit Master text styles</a:t>
            </a:r>
          </a:p>
        </p:txBody>
      </p:sp>
      <p:sp>
        <p:nvSpPr>
          <p:cNvPr id="14" name="Text Placeholder 45">
            <a:extLst>
              <a:ext uri="{FF2B5EF4-FFF2-40B4-BE49-F238E27FC236}">
                <a16:creationId xmlns:a16="http://schemas.microsoft.com/office/drawing/2014/main" id="{EEB50018-D2CA-4D3F-A719-1D301F3EB93A}"/>
              </a:ext>
            </a:extLst>
          </p:cNvPr>
          <p:cNvSpPr>
            <a:spLocks noGrp="1"/>
          </p:cNvSpPr>
          <p:nvPr>
            <p:ph type="body" sz="quarter" idx="31"/>
          </p:nvPr>
        </p:nvSpPr>
        <p:spPr>
          <a:xfrm>
            <a:off x="609600" y="3973668"/>
            <a:ext cx="2287286" cy="540338"/>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1">
                <a:solidFill>
                  <a:schemeClr val="accent2"/>
                </a:solidFill>
              </a:defRPr>
            </a:lvl1pPr>
          </a:lstStyle>
          <a:p>
            <a:pPr algn="l"/>
            <a:endParaRPr lang="en-US" sz="1200" b="1" dirty="0">
              <a:solidFill>
                <a:srgbClr val="F56461"/>
              </a:solidFill>
              <a:latin typeface="Arial" panose="020B0604020202020204" pitchFamily="34" charset="0"/>
              <a:cs typeface="Arial" panose="020B0604020202020204" pitchFamily="34" charset="0"/>
            </a:endParaRPr>
          </a:p>
        </p:txBody>
      </p:sp>
      <p:sp>
        <p:nvSpPr>
          <p:cNvPr id="15" name="Text Placeholder 3">
            <a:extLst>
              <a:ext uri="{FF2B5EF4-FFF2-40B4-BE49-F238E27FC236}">
                <a16:creationId xmlns:a16="http://schemas.microsoft.com/office/drawing/2014/main" id="{3F5F9245-55A9-4F59-B324-73B213C237AB}"/>
              </a:ext>
            </a:extLst>
          </p:cNvPr>
          <p:cNvSpPr>
            <a:spLocks noGrp="1"/>
          </p:cNvSpPr>
          <p:nvPr>
            <p:ph type="body" sz="quarter" idx="32"/>
          </p:nvPr>
        </p:nvSpPr>
        <p:spPr>
          <a:xfrm>
            <a:off x="609600" y="4570021"/>
            <a:ext cx="2287588" cy="230832"/>
          </a:xfrm>
        </p:spPr>
        <p:txBody>
          <a:bodyPr>
            <a:spAutoFit/>
          </a:bodyPr>
          <a:lstStyle>
            <a:lvl1pPr marL="0" indent="0">
              <a:buFontTx/>
              <a:buNone/>
              <a:defRPr>
                <a:solidFill>
                  <a:schemeClr val="bg1"/>
                </a:solidFill>
              </a:defRPr>
            </a:lvl1pPr>
          </a:lstStyle>
          <a:p>
            <a:pPr lvl="0"/>
            <a:r>
              <a:rPr lang="en-US" dirty="0"/>
              <a:t>Click to edit Master text styles</a:t>
            </a:r>
          </a:p>
        </p:txBody>
      </p:sp>
      <p:sp>
        <p:nvSpPr>
          <p:cNvPr id="16" name="Rectangle 15">
            <a:extLst>
              <a:ext uri="{FF2B5EF4-FFF2-40B4-BE49-F238E27FC236}">
                <a16:creationId xmlns:a16="http://schemas.microsoft.com/office/drawing/2014/main" id="{0D96FE2D-81EA-49CB-8607-E5FB3CF31468}"/>
              </a:ext>
            </a:extLst>
          </p:cNvPr>
          <p:cNvSpPr/>
          <p:nvPr userDrawn="1"/>
        </p:nvSpPr>
        <p:spPr>
          <a:xfrm>
            <a:off x="8650150" y="6499865"/>
            <a:ext cx="290464" cy="200055"/>
          </a:xfrm>
          <a:prstGeom prst="rect">
            <a:avLst/>
          </a:prstGeom>
        </p:spPr>
        <p:txBody>
          <a:bodyPr wrap="none">
            <a:spAutoFit/>
          </a:bodyPr>
          <a:lstStyle/>
          <a:p>
            <a:fld id="{684A41F7-8966-4ED9-BA1F-8EBC30B2B5A8}" type="slidenum">
              <a:rPr lang="en-GB" sz="700">
                <a:solidFill>
                  <a:srgbClr val="1F4D64"/>
                </a:solidFill>
              </a:rPr>
              <a:pPr/>
              <a:t>‹#›</a:t>
            </a:fld>
            <a:endParaRPr lang="en-US" sz="700" dirty="0">
              <a:solidFill>
                <a:srgbClr val="1F4D64"/>
              </a:solidFill>
            </a:endParaRPr>
          </a:p>
        </p:txBody>
      </p:sp>
      <p:sp>
        <p:nvSpPr>
          <p:cNvPr id="17" name="TextBox 16">
            <a:extLst>
              <a:ext uri="{FF2B5EF4-FFF2-40B4-BE49-F238E27FC236}">
                <a16:creationId xmlns:a16="http://schemas.microsoft.com/office/drawing/2014/main" id="{23767ABA-5243-4957-BBF8-642F8822E447}"/>
              </a:ext>
            </a:extLst>
          </p:cNvPr>
          <p:cNvSpPr txBox="1"/>
          <p:nvPr userDrawn="1"/>
        </p:nvSpPr>
        <p:spPr>
          <a:xfrm>
            <a:off x="987552" y="6556248"/>
            <a:ext cx="2796494" cy="92333"/>
          </a:xfrm>
          <a:prstGeom prst="rect">
            <a:avLst/>
          </a:prstGeom>
          <a:noFill/>
        </p:spPr>
        <p:txBody>
          <a:bodyPr wrap="square" lIns="0" tIns="0" rIns="0" bIns="0" rtlCol="0">
            <a:spAutoFit/>
          </a:bodyPr>
          <a:lstStyle/>
          <a:p>
            <a:pPr>
              <a:defRPr/>
            </a:pPr>
            <a:r>
              <a:rPr lang="en-NZ" sz="600" dirty="0">
                <a:solidFill>
                  <a:schemeClr val="bg1"/>
                </a:solidFill>
                <a:latin typeface="Arial" panose="020B0604020202020204" pitchFamily="34" charset="0"/>
                <a:cs typeface="Arial" panose="020B0604020202020204" pitchFamily="34" charset="0"/>
              </a:rPr>
              <a:t>Confidential &amp; Proprietary ©2020</a:t>
            </a:r>
            <a:r>
              <a:rPr lang="en-NZ" sz="600" baseline="0" dirty="0">
                <a:solidFill>
                  <a:schemeClr val="bg1"/>
                </a:solidFill>
                <a:latin typeface="Arial" panose="020B0604020202020204" pitchFamily="34" charset="0"/>
                <a:cs typeface="Arial" panose="020B0604020202020204" pitchFamily="34" charset="0"/>
              </a:rPr>
              <a:t> </a:t>
            </a:r>
            <a:r>
              <a:rPr lang="en-NZ" sz="600" dirty="0">
                <a:solidFill>
                  <a:schemeClr val="bg1"/>
                </a:solidFill>
                <a:latin typeface="Arial" panose="020B0604020202020204" pitchFamily="34" charset="0"/>
                <a:cs typeface="Arial" panose="020B0604020202020204" pitchFamily="34" charset="0"/>
              </a:rPr>
              <a:t>Vinson &amp; Elkins LLP  </a:t>
            </a:r>
            <a:r>
              <a:rPr lang="en-NZ" sz="600" b="1" dirty="0">
                <a:solidFill>
                  <a:schemeClr val="bg1"/>
                </a:solidFill>
                <a:latin typeface="Arial" panose="020B0604020202020204" pitchFamily="34" charset="0"/>
                <a:cs typeface="Arial" panose="020B0604020202020204" pitchFamily="34" charset="0"/>
              </a:rPr>
              <a:t>velaw.com</a:t>
            </a:r>
            <a:endParaRPr lang="en-GB" sz="600" dirty="0">
              <a:solidFill>
                <a:schemeClr val="bg1"/>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1986E404-B045-4516-9327-C8CAE11C4D2A}"/>
              </a:ext>
            </a:extLst>
          </p:cNvPr>
          <p:cNvPicPr preferRelativeResize="0">
            <a:picLocks/>
          </p:cNvPicPr>
          <p:nvPr userDrawn="1"/>
        </p:nvPicPr>
        <p:blipFill>
          <a:blip r:embed="rId2"/>
          <a:stretch>
            <a:fillRect/>
          </a:stretch>
        </p:blipFill>
        <p:spPr>
          <a:xfrm>
            <a:off x="381062" y="6473859"/>
            <a:ext cx="402336" cy="158496"/>
          </a:xfrm>
          <a:prstGeom prst="rect">
            <a:avLst/>
          </a:prstGeom>
        </p:spPr>
      </p:pic>
    </p:spTree>
    <p:extLst>
      <p:ext uri="{BB962C8B-B14F-4D97-AF65-F5344CB8AC3E}">
        <p14:creationId xmlns:p14="http://schemas.microsoft.com/office/powerpoint/2010/main" val="20146689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actice 6">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9889AF-D6C4-4441-BB89-F11810AEBB9E}"/>
              </a:ext>
            </a:extLst>
          </p:cNvPr>
          <p:cNvSpPr/>
          <p:nvPr userDrawn="1"/>
        </p:nvSpPr>
        <p:spPr>
          <a:xfrm>
            <a:off x="5549160" y="0"/>
            <a:ext cx="359484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1F4D64"/>
              </a:solidFill>
            </a:endParaRPr>
          </a:p>
        </p:txBody>
      </p:sp>
      <p:sp>
        <p:nvSpPr>
          <p:cNvPr id="31" name="Text Placeholder 45">
            <a:extLst>
              <a:ext uri="{FF2B5EF4-FFF2-40B4-BE49-F238E27FC236}">
                <a16:creationId xmlns:a16="http://schemas.microsoft.com/office/drawing/2014/main" id="{BE0C5F46-E2DC-4931-8277-A0CF0999A0AF}"/>
              </a:ext>
            </a:extLst>
          </p:cNvPr>
          <p:cNvSpPr>
            <a:spLocks noGrp="1"/>
          </p:cNvSpPr>
          <p:nvPr>
            <p:ph type="body" sz="quarter" idx="25"/>
          </p:nvPr>
        </p:nvSpPr>
        <p:spPr>
          <a:xfrm>
            <a:off x="366133" y="1739517"/>
            <a:ext cx="4715215" cy="1371600"/>
          </a:xfrm>
        </p:spPr>
        <p:txBody>
          <a:bodyPr lIns="0" anchor="b">
            <a:noAutofit/>
          </a:bodyPr>
          <a:lstStyle>
            <a:lvl1pPr marL="0" indent="0" algn="l">
              <a:lnSpc>
                <a:spcPct val="100000"/>
              </a:lnSpc>
              <a:buNone/>
              <a:defRPr sz="3600" spc="200" baseline="0">
                <a:solidFill>
                  <a:schemeClr val="accent1"/>
                </a:solidFill>
              </a:defRPr>
            </a:lvl1pPr>
          </a:lstStyle>
          <a:p>
            <a:pPr lvl="0"/>
            <a:endParaRPr lang="en-US" dirty="0"/>
          </a:p>
        </p:txBody>
      </p:sp>
      <p:sp>
        <p:nvSpPr>
          <p:cNvPr id="32" name="Text Placeholder 43">
            <a:extLst>
              <a:ext uri="{FF2B5EF4-FFF2-40B4-BE49-F238E27FC236}">
                <a16:creationId xmlns:a16="http://schemas.microsoft.com/office/drawing/2014/main" id="{95B47872-8B09-4D5A-AFC2-3F49CDF990A9}"/>
              </a:ext>
            </a:extLst>
          </p:cNvPr>
          <p:cNvSpPr>
            <a:spLocks noGrp="1"/>
          </p:cNvSpPr>
          <p:nvPr>
            <p:ph type="body" sz="quarter" idx="26"/>
          </p:nvPr>
        </p:nvSpPr>
        <p:spPr>
          <a:xfrm>
            <a:off x="384048" y="3329796"/>
            <a:ext cx="4714959" cy="2921918"/>
          </a:xfrm>
        </p:spPr>
        <p:txBody>
          <a:bodyPr lIns="0">
            <a:noAutofit/>
          </a:bodyPr>
          <a:lstStyle>
            <a:lvl1pPr marL="0" indent="0">
              <a:lnSpc>
                <a:spcPct val="100000"/>
              </a:lnSpc>
              <a:spcAft>
                <a:spcPts val="600"/>
              </a:spcAft>
              <a:buNone/>
              <a:defRPr sz="1000"/>
            </a:lvl1pPr>
          </a:lstStyle>
          <a:p>
            <a:pPr lvl="0"/>
            <a:endParaRPr lang="en-US" dirty="0"/>
          </a:p>
        </p:txBody>
      </p:sp>
      <p:sp>
        <p:nvSpPr>
          <p:cNvPr id="33" name="Text Placeholder 45">
            <a:extLst>
              <a:ext uri="{FF2B5EF4-FFF2-40B4-BE49-F238E27FC236}">
                <a16:creationId xmlns:a16="http://schemas.microsoft.com/office/drawing/2014/main" id="{7374BF27-0794-4B90-9089-DE49EFC3B1DD}"/>
              </a:ext>
            </a:extLst>
          </p:cNvPr>
          <p:cNvSpPr>
            <a:spLocks noGrp="1"/>
          </p:cNvSpPr>
          <p:nvPr>
            <p:ph type="body" sz="quarter" idx="27"/>
          </p:nvPr>
        </p:nvSpPr>
        <p:spPr>
          <a:xfrm>
            <a:off x="375015" y="1220477"/>
            <a:ext cx="4714960" cy="363768"/>
          </a:xfrm>
        </p:spPr>
        <p:txBody>
          <a:bodyPr lIns="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2"/>
                </a:solidFill>
              </a:defRPr>
            </a:lvl1pPr>
          </a:lstStyle>
          <a:p>
            <a:pPr algn="l"/>
            <a:endParaRPr lang="en-US" sz="1200" b="1" dirty="0">
              <a:solidFill>
                <a:srgbClr val="F56461"/>
              </a:solidFill>
              <a:latin typeface="Arial" panose="020B0604020202020204" pitchFamily="34" charset="0"/>
              <a:cs typeface="Arial" panose="020B0604020202020204" pitchFamily="34" charset="0"/>
            </a:endParaRPr>
          </a:p>
        </p:txBody>
      </p:sp>
      <p:sp>
        <p:nvSpPr>
          <p:cNvPr id="12" name="Text Placeholder 45">
            <a:extLst>
              <a:ext uri="{FF2B5EF4-FFF2-40B4-BE49-F238E27FC236}">
                <a16:creationId xmlns:a16="http://schemas.microsoft.com/office/drawing/2014/main" id="{BBA2546F-1229-4F37-A1F8-0AFF14567895}"/>
              </a:ext>
            </a:extLst>
          </p:cNvPr>
          <p:cNvSpPr>
            <a:spLocks noGrp="1"/>
          </p:cNvSpPr>
          <p:nvPr>
            <p:ph type="body" sz="quarter" idx="28"/>
          </p:nvPr>
        </p:nvSpPr>
        <p:spPr>
          <a:xfrm>
            <a:off x="6136716" y="1510748"/>
            <a:ext cx="2397683" cy="4972492"/>
          </a:xfrm>
        </p:spPr>
        <p:txBody>
          <a:bodyPr>
            <a:noAutofit/>
          </a:bodyPr>
          <a:lstStyle>
            <a:lvl1pPr marL="0" indent="0" algn="l">
              <a:lnSpc>
                <a:spcPct val="100000"/>
              </a:lnSpc>
              <a:spcAft>
                <a:spcPts val="600"/>
              </a:spcAft>
              <a:buClr>
                <a:srgbClr val="1F4D64"/>
              </a:buClr>
              <a:buFont typeface="Arial" panose="020B0604020202020204" pitchFamily="34" charset="0"/>
              <a:buNone/>
              <a:defRPr sz="1200" b="1">
                <a:solidFill>
                  <a:schemeClr val="accent1"/>
                </a:solidFill>
              </a:defRPr>
            </a:lvl1pPr>
          </a:lstStyle>
          <a:p>
            <a:pPr lvl="0"/>
            <a:endParaRPr lang="en-US" dirty="0"/>
          </a:p>
        </p:txBody>
      </p:sp>
      <p:sp>
        <p:nvSpPr>
          <p:cNvPr id="3" name="Text Placeholder 2">
            <a:extLst>
              <a:ext uri="{FF2B5EF4-FFF2-40B4-BE49-F238E27FC236}">
                <a16:creationId xmlns:a16="http://schemas.microsoft.com/office/drawing/2014/main" id="{3B92D5EC-545A-4D9E-9E49-2CDC5FA9C903}"/>
              </a:ext>
            </a:extLst>
          </p:cNvPr>
          <p:cNvSpPr>
            <a:spLocks noGrp="1"/>
          </p:cNvSpPr>
          <p:nvPr>
            <p:ph type="body" sz="quarter" idx="29"/>
          </p:nvPr>
        </p:nvSpPr>
        <p:spPr>
          <a:xfrm>
            <a:off x="6137274" y="952500"/>
            <a:ext cx="2396335" cy="558800"/>
          </a:xfrm>
        </p:spPr>
        <p:txBody>
          <a:bodyPr anchor="b">
            <a:noAutofit/>
          </a:bodyPr>
          <a:lstStyle>
            <a:lvl1pPr marL="0" indent="0">
              <a:lnSpc>
                <a:spcPct val="100000"/>
              </a:lnSpc>
              <a:buFontTx/>
              <a:buNone/>
              <a:defRPr sz="1000" b="1">
                <a:solidFill>
                  <a:schemeClr val="tx1"/>
                </a:solidFill>
              </a:defRPr>
            </a:lvl1pPr>
          </a:lstStyle>
          <a:p>
            <a:pPr lvl="0"/>
            <a:r>
              <a:rPr lang="en-US" dirty="0"/>
              <a:t>Click to edit Master text styles</a:t>
            </a:r>
          </a:p>
        </p:txBody>
      </p:sp>
      <p:sp>
        <p:nvSpPr>
          <p:cNvPr id="8" name="Rectangle 7">
            <a:extLst>
              <a:ext uri="{FF2B5EF4-FFF2-40B4-BE49-F238E27FC236}">
                <a16:creationId xmlns:a16="http://schemas.microsoft.com/office/drawing/2014/main" id="{7BB05C26-BA92-4738-A9E1-E284B2492212}"/>
              </a:ext>
            </a:extLst>
          </p:cNvPr>
          <p:cNvSpPr/>
          <p:nvPr userDrawn="1"/>
        </p:nvSpPr>
        <p:spPr>
          <a:xfrm>
            <a:off x="8653024" y="6502738"/>
            <a:ext cx="274434" cy="200055"/>
          </a:xfrm>
          <a:prstGeom prst="rect">
            <a:avLst/>
          </a:prstGeom>
        </p:spPr>
        <p:txBody>
          <a:bodyPr wrap="none">
            <a:spAutoFit/>
          </a:bodyPr>
          <a:lstStyle/>
          <a:p>
            <a:fld id="{684A41F7-8966-4ED9-BA1F-8EBC30B2B5A8}" type="slidenum">
              <a:rPr lang="en-GB" sz="700">
                <a:solidFill>
                  <a:srgbClr val="1F4D64"/>
                </a:solidFill>
              </a:rPr>
              <a:pPr/>
              <a:t>‹#›</a:t>
            </a:fld>
            <a:endParaRPr lang="en-US" sz="700" dirty="0">
              <a:solidFill>
                <a:srgbClr val="1F4D64"/>
              </a:solidFill>
            </a:endParaRPr>
          </a:p>
        </p:txBody>
      </p:sp>
    </p:spTree>
    <p:extLst>
      <p:ext uri="{BB962C8B-B14F-4D97-AF65-F5344CB8AC3E}">
        <p14:creationId xmlns:p14="http://schemas.microsoft.com/office/powerpoint/2010/main" val="1852318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actice 7a">
    <p:spTree>
      <p:nvGrpSpPr>
        <p:cNvPr id="1" name=""/>
        <p:cNvGrpSpPr/>
        <p:nvPr/>
      </p:nvGrpSpPr>
      <p:grpSpPr>
        <a:xfrm>
          <a:off x="0" y="0"/>
          <a:ext cx="0" cy="0"/>
          <a:chOff x="0" y="0"/>
          <a:chExt cx="0" cy="0"/>
        </a:xfrm>
      </p:grpSpPr>
      <p:sp>
        <p:nvSpPr>
          <p:cNvPr id="25" name="Text Placeholder 45">
            <a:extLst>
              <a:ext uri="{FF2B5EF4-FFF2-40B4-BE49-F238E27FC236}">
                <a16:creationId xmlns:a16="http://schemas.microsoft.com/office/drawing/2014/main" id="{B4ED80A6-E66D-479F-9972-ADFB874771B2}"/>
              </a:ext>
            </a:extLst>
          </p:cNvPr>
          <p:cNvSpPr>
            <a:spLocks noGrp="1"/>
          </p:cNvSpPr>
          <p:nvPr>
            <p:ph type="body" sz="quarter" idx="25"/>
          </p:nvPr>
        </p:nvSpPr>
        <p:spPr>
          <a:xfrm>
            <a:off x="366133" y="721867"/>
            <a:ext cx="4741094" cy="581245"/>
          </a:xfrm>
        </p:spPr>
        <p:txBody>
          <a:bodyPr lIns="0" anchor="t">
            <a:noAutofit/>
          </a:bodyPr>
          <a:lstStyle>
            <a:lvl1pPr marL="0" indent="0" algn="l">
              <a:lnSpc>
                <a:spcPct val="100000"/>
              </a:lnSpc>
              <a:buNone/>
              <a:defRPr sz="3600" spc="200" baseline="0">
                <a:solidFill>
                  <a:schemeClr val="accent1"/>
                </a:solidFill>
              </a:defRPr>
            </a:lvl1pPr>
          </a:lstStyle>
          <a:p>
            <a:pPr lvl="0"/>
            <a:endParaRPr lang="en-US" dirty="0"/>
          </a:p>
        </p:txBody>
      </p:sp>
      <p:sp>
        <p:nvSpPr>
          <p:cNvPr id="26" name="Text Placeholder 43">
            <a:extLst>
              <a:ext uri="{FF2B5EF4-FFF2-40B4-BE49-F238E27FC236}">
                <a16:creationId xmlns:a16="http://schemas.microsoft.com/office/drawing/2014/main" id="{02AF7E5E-459A-4AF3-A012-D88818E644CA}"/>
              </a:ext>
            </a:extLst>
          </p:cNvPr>
          <p:cNvSpPr>
            <a:spLocks noGrp="1"/>
          </p:cNvSpPr>
          <p:nvPr>
            <p:ph type="body" sz="quarter" idx="26"/>
          </p:nvPr>
        </p:nvSpPr>
        <p:spPr>
          <a:xfrm>
            <a:off x="375015" y="1465262"/>
            <a:ext cx="4714959" cy="2830693"/>
          </a:xfrm>
        </p:spPr>
        <p:txBody>
          <a:bodyPr lIns="0">
            <a:noAutofit/>
          </a:bodyPr>
          <a:lstStyle>
            <a:lvl1pPr marL="0" indent="0">
              <a:lnSpc>
                <a:spcPct val="100000"/>
              </a:lnSpc>
              <a:spcAft>
                <a:spcPts val="600"/>
              </a:spcAft>
              <a:buNone/>
              <a:defRPr sz="1000"/>
            </a:lvl1pPr>
          </a:lstStyle>
          <a:p>
            <a:pPr lvl="0"/>
            <a:endParaRPr lang="en-US" dirty="0"/>
          </a:p>
        </p:txBody>
      </p:sp>
      <p:sp>
        <p:nvSpPr>
          <p:cNvPr id="4" name="Text Placeholder 3">
            <a:extLst>
              <a:ext uri="{FF2B5EF4-FFF2-40B4-BE49-F238E27FC236}">
                <a16:creationId xmlns:a16="http://schemas.microsoft.com/office/drawing/2014/main" id="{9257A483-D8DB-4CD4-A322-ED92FC03EE39}"/>
              </a:ext>
            </a:extLst>
          </p:cNvPr>
          <p:cNvSpPr>
            <a:spLocks noGrp="1"/>
          </p:cNvSpPr>
          <p:nvPr>
            <p:ph type="body" sz="quarter" idx="35"/>
          </p:nvPr>
        </p:nvSpPr>
        <p:spPr>
          <a:xfrm>
            <a:off x="609600" y="4449388"/>
            <a:ext cx="4479925" cy="741362"/>
          </a:xfrm>
        </p:spPr>
        <p:txBody>
          <a:bodyPr anchor="ctr">
            <a:noAutofit/>
          </a:bodyPr>
          <a:lstStyle>
            <a:lvl1pPr marL="0" indent="0" algn="ctr">
              <a:lnSpc>
                <a:spcPct val="100000"/>
              </a:lnSpc>
              <a:buFontTx/>
              <a:buNone/>
              <a:defRPr sz="1400" b="1">
                <a:solidFill>
                  <a:schemeClr val="accent1"/>
                </a:solidFill>
              </a:defRPr>
            </a:lvl1pPr>
          </a:lstStyle>
          <a:p>
            <a:pPr lvl="0"/>
            <a:r>
              <a:rPr lang="en-US" dirty="0"/>
              <a:t>Click to edit Master text styles</a:t>
            </a:r>
          </a:p>
        </p:txBody>
      </p:sp>
      <p:sp>
        <p:nvSpPr>
          <p:cNvPr id="7" name="Text Placeholder 6">
            <a:extLst>
              <a:ext uri="{FF2B5EF4-FFF2-40B4-BE49-F238E27FC236}">
                <a16:creationId xmlns:a16="http://schemas.microsoft.com/office/drawing/2014/main" id="{21B42B4D-D0E1-4C69-A8E9-E1D41246BA27}"/>
              </a:ext>
            </a:extLst>
          </p:cNvPr>
          <p:cNvSpPr>
            <a:spLocks noGrp="1"/>
          </p:cNvSpPr>
          <p:nvPr>
            <p:ph type="body" sz="quarter" idx="36"/>
          </p:nvPr>
        </p:nvSpPr>
        <p:spPr>
          <a:xfrm>
            <a:off x="374649" y="5352900"/>
            <a:ext cx="4714875" cy="230832"/>
          </a:xfrm>
        </p:spPr>
        <p:txBody>
          <a:bodyPr>
            <a:spAutoFit/>
          </a:bodyPr>
          <a:lstStyle>
            <a:lvl1pPr marL="0" indent="0" algn="ctr">
              <a:lnSpc>
                <a:spcPct val="100000"/>
              </a:lnSpc>
              <a:buFontTx/>
              <a:buNone/>
              <a:defRPr/>
            </a:lvl1pPr>
          </a:lstStyle>
          <a:p>
            <a:pPr lvl="0"/>
            <a:r>
              <a:rPr lang="en-US" dirty="0"/>
              <a:t>Click to edit Master text styles</a:t>
            </a:r>
          </a:p>
        </p:txBody>
      </p:sp>
      <p:sp>
        <p:nvSpPr>
          <p:cNvPr id="3" name="Picture Placeholder 2">
            <a:extLst>
              <a:ext uri="{FF2B5EF4-FFF2-40B4-BE49-F238E27FC236}">
                <a16:creationId xmlns:a16="http://schemas.microsoft.com/office/drawing/2014/main" id="{CBAEEF12-009D-4023-A806-20166AA5377C}"/>
              </a:ext>
            </a:extLst>
          </p:cNvPr>
          <p:cNvSpPr>
            <a:spLocks noGrp="1"/>
          </p:cNvSpPr>
          <p:nvPr>
            <p:ph type="pic" sz="quarter" idx="37" hasCustomPrompt="1"/>
          </p:nvPr>
        </p:nvSpPr>
        <p:spPr>
          <a:xfrm>
            <a:off x="5486400" y="0"/>
            <a:ext cx="3657600" cy="6858000"/>
          </a:xfrm>
        </p:spPr>
        <p:txBody>
          <a:bodyPr/>
          <a:lstStyle>
            <a:lvl1pPr marL="0" indent="0" algn="r">
              <a:buFontTx/>
              <a:buNone/>
              <a:defRPr>
                <a:solidFill>
                  <a:srgbClr val="888888"/>
                </a:solidFill>
              </a:defRPr>
            </a:lvl1pPr>
          </a:lstStyle>
          <a:p>
            <a:r>
              <a:rPr lang="en-US" dirty="0"/>
              <a:t>Picture Placeholder</a:t>
            </a:r>
          </a:p>
        </p:txBody>
      </p:sp>
      <p:sp>
        <p:nvSpPr>
          <p:cNvPr id="8" name="Title 1">
            <a:extLst>
              <a:ext uri="{FF2B5EF4-FFF2-40B4-BE49-F238E27FC236}">
                <a16:creationId xmlns:a16="http://schemas.microsoft.com/office/drawing/2014/main" id="{9FF0569A-2E34-4257-B6D3-32D9C4093998}"/>
              </a:ext>
            </a:extLst>
          </p:cNvPr>
          <p:cNvSpPr>
            <a:spLocks noGrp="1"/>
          </p:cNvSpPr>
          <p:nvPr>
            <p:ph type="title"/>
          </p:nvPr>
        </p:nvSpPr>
        <p:spPr>
          <a:xfrm>
            <a:off x="376687" y="458996"/>
            <a:ext cx="4713287" cy="265976"/>
          </a:xfrm>
        </p:spPr>
        <p:txBody>
          <a:bodyPr lIns="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19146933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actice 7b">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77BC2D-EC9F-487F-B701-B4681D95E0EC}"/>
              </a:ext>
            </a:extLst>
          </p:cNvPr>
          <p:cNvSpPr/>
          <p:nvPr userDrawn="1"/>
        </p:nvSpPr>
        <p:spPr>
          <a:xfrm>
            <a:off x="5486400" y="0"/>
            <a:ext cx="3657600" cy="6858000"/>
          </a:xfrm>
          <a:prstGeom prst="rect">
            <a:avLst/>
          </a:prstGeom>
          <a:solidFill>
            <a:srgbClr val="1F4D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45">
            <a:extLst>
              <a:ext uri="{FF2B5EF4-FFF2-40B4-BE49-F238E27FC236}">
                <a16:creationId xmlns:a16="http://schemas.microsoft.com/office/drawing/2014/main" id="{B4ED80A6-E66D-479F-9972-ADFB874771B2}"/>
              </a:ext>
            </a:extLst>
          </p:cNvPr>
          <p:cNvSpPr>
            <a:spLocks noGrp="1"/>
          </p:cNvSpPr>
          <p:nvPr>
            <p:ph type="body" sz="quarter" idx="25"/>
          </p:nvPr>
        </p:nvSpPr>
        <p:spPr>
          <a:xfrm>
            <a:off x="366133" y="724224"/>
            <a:ext cx="4741094" cy="526608"/>
          </a:xfrm>
        </p:spPr>
        <p:txBody>
          <a:bodyPr lIns="0">
            <a:noAutofit/>
          </a:bodyPr>
          <a:lstStyle>
            <a:lvl1pPr marL="0" indent="0" algn="l">
              <a:lnSpc>
                <a:spcPct val="100000"/>
              </a:lnSpc>
              <a:buNone/>
              <a:defRPr sz="3600" spc="200" baseline="0">
                <a:solidFill>
                  <a:schemeClr val="accent1"/>
                </a:solidFill>
              </a:defRPr>
            </a:lvl1pPr>
          </a:lstStyle>
          <a:p>
            <a:pPr lvl="0"/>
            <a:endParaRPr lang="en-US" dirty="0"/>
          </a:p>
        </p:txBody>
      </p:sp>
      <p:sp>
        <p:nvSpPr>
          <p:cNvPr id="26" name="Text Placeholder 43">
            <a:extLst>
              <a:ext uri="{FF2B5EF4-FFF2-40B4-BE49-F238E27FC236}">
                <a16:creationId xmlns:a16="http://schemas.microsoft.com/office/drawing/2014/main" id="{02AF7E5E-459A-4AF3-A012-D88818E644CA}"/>
              </a:ext>
            </a:extLst>
          </p:cNvPr>
          <p:cNvSpPr>
            <a:spLocks noGrp="1"/>
          </p:cNvSpPr>
          <p:nvPr>
            <p:ph type="body" sz="quarter" idx="26"/>
          </p:nvPr>
        </p:nvSpPr>
        <p:spPr>
          <a:xfrm>
            <a:off x="375015" y="1412982"/>
            <a:ext cx="4714959" cy="2882973"/>
          </a:xfrm>
        </p:spPr>
        <p:txBody>
          <a:bodyPr lIns="0">
            <a:noAutofit/>
          </a:bodyPr>
          <a:lstStyle>
            <a:lvl1pPr marL="0" indent="0">
              <a:lnSpc>
                <a:spcPct val="100000"/>
              </a:lnSpc>
              <a:spcAft>
                <a:spcPts val="600"/>
              </a:spcAft>
              <a:buNone/>
              <a:defRPr sz="1000"/>
            </a:lvl1pPr>
          </a:lstStyle>
          <a:p>
            <a:pPr lvl="0"/>
            <a:endParaRPr lang="en-US" dirty="0"/>
          </a:p>
        </p:txBody>
      </p:sp>
      <p:sp>
        <p:nvSpPr>
          <p:cNvPr id="4" name="Text Placeholder 3">
            <a:extLst>
              <a:ext uri="{FF2B5EF4-FFF2-40B4-BE49-F238E27FC236}">
                <a16:creationId xmlns:a16="http://schemas.microsoft.com/office/drawing/2014/main" id="{9257A483-D8DB-4CD4-A322-ED92FC03EE39}"/>
              </a:ext>
            </a:extLst>
          </p:cNvPr>
          <p:cNvSpPr>
            <a:spLocks noGrp="1"/>
          </p:cNvSpPr>
          <p:nvPr>
            <p:ph type="body" sz="quarter" idx="35"/>
          </p:nvPr>
        </p:nvSpPr>
        <p:spPr>
          <a:xfrm>
            <a:off x="609600" y="4449388"/>
            <a:ext cx="4479925" cy="741362"/>
          </a:xfrm>
        </p:spPr>
        <p:txBody>
          <a:bodyPr anchor="ctr">
            <a:noAutofit/>
          </a:bodyPr>
          <a:lstStyle>
            <a:lvl1pPr marL="0" indent="0" algn="ctr">
              <a:lnSpc>
                <a:spcPct val="100000"/>
              </a:lnSpc>
              <a:buFontTx/>
              <a:buNone/>
              <a:defRPr sz="1400" b="1">
                <a:solidFill>
                  <a:schemeClr val="accent1"/>
                </a:solidFill>
              </a:defRPr>
            </a:lvl1pPr>
          </a:lstStyle>
          <a:p>
            <a:pPr lvl="0"/>
            <a:r>
              <a:rPr lang="en-US" dirty="0"/>
              <a:t>Click to edit Master text styles</a:t>
            </a:r>
          </a:p>
        </p:txBody>
      </p:sp>
      <p:sp>
        <p:nvSpPr>
          <p:cNvPr id="7" name="Text Placeholder 6">
            <a:extLst>
              <a:ext uri="{FF2B5EF4-FFF2-40B4-BE49-F238E27FC236}">
                <a16:creationId xmlns:a16="http://schemas.microsoft.com/office/drawing/2014/main" id="{21B42B4D-D0E1-4C69-A8E9-E1D41246BA27}"/>
              </a:ext>
            </a:extLst>
          </p:cNvPr>
          <p:cNvSpPr>
            <a:spLocks noGrp="1"/>
          </p:cNvSpPr>
          <p:nvPr>
            <p:ph type="body" sz="quarter" idx="36"/>
          </p:nvPr>
        </p:nvSpPr>
        <p:spPr>
          <a:xfrm>
            <a:off x="374649" y="5352900"/>
            <a:ext cx="4714875" cy="230832"/>
          </a:xfrm>
        </p:spPr>
        <p:txBody>
          <a:bodyPr>
            <a:spAutoFit/>
          </a:bodyPr>
          <a:lstStyle>
            <a:lvl1pPr marL="0" indent="0" algn="ctr">
              <a:lnSpc>
                <a:spcPct val="100000"/>
              </a:lnSpc>
              <a:buFontTx/>
              <a:buNone/>
              <a:defRPr/>
            </a:lvl1pPr>
          </a:lstStyle>
          <a:p>
            <a:pPr lvl="0"/>
            <a:r>
              <a:rPr lang="en-US" dirty="0"/>
              <a:t>Click to edit Master text styles</a:t>
            </a:r>
          </a:p>
        </p:txBody>
      </p:sp>
      <p:sp>
        <p:nvSpPr>
          <p:cNvPr id="9" name="Title 1">
            <a:extLst>
              <a:ext uri="{FF2B5EF4-FFF2-40B4-BE49-F238E27FC236}">
                <a16:creationId xmlns:a16="http://schemas.microsoft.com/office/drawing/2014/main" id="{D7A7BBFF-E7C8-4B01-88B9-85BE09DDE531}"/>
              </a:ext>
            </a:extLst>
          </p:cNvPr>
          <p:cNvSpPr>
            <a:spLocks noGrp="1"/>
          </p:cNvSpPr>
          <p:nvPr>
            <p:ph type="title"/>
          </p:nvPr>
        </p:nvSpPr>
        <p:spPr>
          <a:xfrm>
            <a:off x="376687" y="458996"/>
            <a:ext cx="4713287" cy="265976"/>
          </a:xfrm>
        </p:spPr>
        <p:txBody>
          <a:bodyPr lIns="0" tIns="0" rIns="0" bIns="0">
            <a:noAutofit/>
          </a:bodyPr>
          <a:lstStyle>
            <a:lvl1pPr>
              <a:defRPr sz="1200" b="1">
                <a:solidFill>
                  <a:schemeClr val="accent2"/>
                </a:solidFill>
              </a:defRPr>
            </a:lvl1pPr>
          </a:lstStyle>
          <a:p>
            <a:r>
              <a:rPr lang="en-US"/>
              <a:t>Click to edit Master title style</a:t>
            </a:r>
          </a:p>
        </p:txBody>
      </p:sp>
      <p:sp>
        <p:nvSpPr>
          <p:cNvPr id="10" name="Rectangle 9">
            <a:extLst>
              <a:ext uri="{FF2B5EF4-FFF2-40B4-BE49-F238E27FC236}">
                <a16:creationId xmlns:a16="http://schemas.microsoft.com/office/drawing/2014/main" id="{3A10B1FE-3139-466E-99DD-91BB0B4308EB}"/>
              </a:ext>
            </a:extLst>
          </p:cNvPr>
          <p:cNvSpPr/>
          <p:nvPr userDrawn="1"/>
        </p:nvSpPr>
        <p:spPr>
          <a:xfrm>
            <a:off x="8650224" y="6501384"/>
            <a:ext cx="295274" cy="200055"/>
          </a:xfrm>
          <a:prstGeom prst="rect">
            <a:avLst/>
          </a:prstGeom>
        </p:spPr>
        <p:txBody>
          <a:bodyPr wrap="none">
            <a:spAutoFit/>
          </a:bodyPr>
          <a:lstStyle/>
          <a:p>
            <a:fld id="{684A41F7-8966-4ED9-BA1F-8EBC30B2B5A8}" type="slidenum">
              <a:rPr lang="en-GB" sz="700">
                <a:solidFill>
                  <a:schemeClr val="bg1"/>
                </a:solidFill>
              </a:rPr>
              <a:pPr/>
              <a:t>‹#›</a:t>
            </a:fld>
            <a:endParaRPr lang="en-US" sz="700" dirty="0">
              <a:solidFill>
                <a:schemeClr val="bg1"/>
              </a:solidFill>
            </a:endParaRPr>
          </a:p>
        </p:txBody>
      </p:sp>
    </p:spTree>
    <p:extLst>
      <p:ext uri="{BB962C8B-B14F-4D97-AF65-F5344CB8AC3E}">
        <p14:creationId xmlns:p14="http://schemas.microsoft.com/office/powerpoint/2010/main" val="17573009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actice 8">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B6D607D-2061-4ACA-9F1B-2CA3AFFDCCDE}"/>
              </a:ext>
            </a:extLst>
          </p:cNvPr>
          <p:cNvSpPr/>
          <p:nvPr userDrawn="1"/>
        </p:nvSpPr>
        <p:spPr>
          <a:xfrm>
            <a:off x="7300280" y="0"/>
            <a:ext cx="1843720" cy="6858000"/>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4">
              <a:solidFill>
                <a:srgbClr val="1F4D64"/>
              </a:solidFill>
            </a:endParaRPr>
          </a:p>
        </p:txBody>
      </p:sp>
      <p:sp>
        <p:nvSpPr>
          <p:cNvPr id="18" name="Rectangle 17">
            <a:extLst>
              <a:ext uri="{FF2B5EF4-FFF2-40B4-BE49-F238E27FC236}">
                <a16:creationId xmlns:a16="http://schemas.microsoft.com/office/drawing/2014/main" id="{124B2CA3-E54D-466C-88A8-8C03BF3D69EB}"/>
              </a:ext>
            </a:extLst>
          </p:cNvPr>
          <p:cNvSpPr/>
          <p:nvPr userDrawn="1"/>
        </p:nvSpPr>
        <p:spPr>
          <a:xfrm>
            <a:off x="8653024" y="6502738"/>
            <a:ext cx="290464" cy="200055"/>
          </a:xfrm>
          <a:prstGeom prst="rect">
            <a:avLst/>
          </a:prstGeom>
        </p:spPr>
        <p:txBody>
          <a:bodyPr wrap="none">
            <a:spAutoFit/>
          </a:bodyPr>
          <a:lstStyle/>
          <a:p>
            <a:fld id="{684A41F7-8966-4ED9-BA1F-8EBC30B2B5A8}" type="slidenum">
              <a:rPr lang="en-GB" sz="700">
                <a:solidFill>
                  <a:schemeClr val="bg1"/>
                </a:solidFill>
              </a:rPr>
              <a:pPr/>
              <a:t>‹#›</a:t>
            </a:fld>
            <a:endParaRPr lang="en-US" sz="700">
              <a:solidFill>
                <a:schemeClr val="bg1"/>
              </a:solidFill>
            </a:endParaRPr>
          </a:p>
        </p:txBody>
      </p:sp>
      <p:sp>
        <p:nvSpPr>
          <p:cNvPr id="26" name="Text Placeholder 43">
            <a:extLst>
              <a:ext uri="{FF2B5EF4-FFF2-40B4-BE49-F238E27FC236}">
                <a16:creationId xmlns:a16="http://schemas.microsoft.com/office/drawing/2014/main" id="{02AF7E5E-459A-4AF3-A012-D88818E644CA}"/>
              </a:ext>
            </a:extLst>
          </p:cNvPr>
          <p:cNvSpPr>
            <a:spLocks noGrp="1"/>
          </p:cNvSpPr>
          <p:nvPr>
            <p:ph type="body" sz="quarter" idx="26"/>
          </p:nvPr>
        </p:nvSpPr>
        <p:spPr>
          <a:xfrm>
            <a:off x="375015" y="1483175"/>
            <a:ext cx="4714959" cy="1621655"/>
          </a:xfrm>
        </p:spPr>
        <p:txBody>
          <a:bodyPr lIns="0">
            <a:noAutofit/>
          </a:bodyPr>
          <a:lstStyle>
            <a:lvl1pPr marL="0" indent="0">
              <a:lnSpc>
                <a:spcPct val="100000"/>
              </a:lnSpc>
              <a:spcAft>
                <a:spcPts val="600"/>
              </a:spcAft>
              <a:buNone/>
              <a:defRPr sz="1000">
                <a:solidFill>
                  <a:srgbClr val="000000"/>
                </a:solidFill>
              </a:defRPr>
            </a:lvl1pPr>
          </a:lstStyle>
          <a:p>
            <a:pPr lvl="0"/>
            <a:endParaRPr lang="en-US" dirty="0"/>
          </a:p>
        </p:txBody>
      </p:sp>
      <p:sp>
        <p:nvSpPr>
          <p:cNvPr id="9" name="Picture Placeholder 8">
            <a:extLst>
              <a:ext uri="{FF2B5EF4-FFF2-40B4-BE49-F238E27FC236}">
                <a16:creationId xmlns:a16="http://schemas.microsoft.com/office/drawing/2014/main" id="{029CBB23-A1F2-4F33-8EE4-05EFDED6D747}"/>
              </a:ext>
            </a:extLst>
          </p:cNvPr>
          <p:cNvSpPr>
            <a:spLocks noGrp="1"/>
          </p:cNvSpPr>
          <p:nvPr>
            <p:ph type="pic" sz="quarter" idx="37"/>
          </p:nvPr>
        </p:nvSpPr>
        <p:spPr>
          <a:xfrm>
            <a:off x="5486400" y="997590"/>
            <a:ext cx="3048000" cy="4242816"/>
          </a:xfrm>
        </p:spPr>
        <p:txBody>
          <a:bodyPr/>
          <a:lstStyle>
            <a:lvl1pPr marL="0" indent="0" algn="l">
              <a:buFontTx/>
              <a:buNone/>
              <a:defRPr b="1">
                <a:solidFill>
                  <a:srgbClr val="1F4D64"/>
                </a:solidFill>
              </a:defRPr>
            </a:lvl1pPr>
          </a:lstStyle>
          <a:p>
            <a:endParaRPr lang="en-US" dirty="0"/>
          </a:p>
        </p:txBody>
      </p:sp>
      <p:sp>
        <p:nvSpPr>
          <p:cNvPr id="5" name="Text Placeholder 4">
            <a:extLst>
              <a:ext uri="{FF2B5EF4-FFF2-40B4-BE49-F238E27FC236}">
                <a16:creationId xmlns:a16="http://schemas.microsoft.com/office/drawing/2014/main" id="{1F7F4C20-7ED4-453C-BAF1-0377E7DE066A}"/>
              </a:ext>
            </a:extLst>
          </p:cNvPr>
          <p:cNvSpPr>
            <a:spLocks noGrp="1"/>
          </p:cNvSpPr>
          <p:nvPr>
            <p:ph type="body" sz="quarter" idx="38"/>
          </p:nvPr>
        </p:nvSpPr>
        <p:spPr>
          <a:xfrm>
            <a:off x="383276" y="3429000"/>
            <a:ext cx="2024063" cy="2652713"/>
          </a:xfrm>
        </p:spPr>
        <p:txBody>
          <a:bodyPr lIns="0">
            <a:noAutofit/>
          </a:bodyPr>
          <a:lstStyle>
            <a:lvl1pPr>
              <a:lnSpc>
                <a:spcPct val="100000"/>
              </a:lnSpc>
              <a:spcAft>
                <a:spcPts val="600"/>
              </a:spcAft>
              <a:buClr>
                <a:srgbClr val="F46462"/>
              </a:buClr>
              <a:defRPr>
                <a:solidFill>
                  <a:schemeClr val="accent1"/>
                </a:solidFill>
              </a:defRPr>
            </a:lvl1pPr>
          </a:lstStyle>
          <a:p>
            <a:pPr lvl="0"/>
            <a:r>
              <a:rPr lang="en-US" dirty="0"/>
              <a:t>Click to edit Master text styles</a:t>
            </a:r>
          </a:p>
        </p:txBody>
      </p:sp>
      <p:sp>
        <p:nvSpPr>
          <p:cNvPr id="14" name="Text Placeholder 4">
            <a:extLst>
              <a:ext uri="{FF2B5EF4-FFF2-40B4-BE49-F238E27FC236}">
                <a16:creationId xmlns:a16="http://schemas.microsoft.com/office/drawing/2014/main" id="{615760B2-E092-46BB-BEA7-1BE9FC6DAEAB}"/>
              </a:ext>
            </a:extLst>
          </p:cNvPr>
          <p:cNvSpPr>
            <a:spLocks noGrp="1"/>
          </p:cNvSpPr>
          <p:nvPr>
            <p:ph type="body" sz="quarter" idx="39"/>
          </p:nvPr>
        </p:nvSpPr>
        <p:spPr>
          <a:xfrm>
            <a:off x="3083734" y="3433713"/>
            <a:ext cx="2024063" cy="2652713"/>
          </a:xfrm>
        </p:spPr>
        <p:txBody>
          <a:bodyPr>
            <a:noAutofit/>
          </a:bodyPr>
          <a:lstStyle>
            <a:lvl1pPr>
              <a:lnSpc>
                <a:spcPct val="100000"/>
              </a:lnSpc>
              <a:spcAft>
                <a:spcPts val="600"/>
              </a:spcAft>
              <a:buClr>
                <a:srgbClr val="F46462"/>
              </a:buClr>
              <a:defRPr>
                <a:solidFill>
                  <a:schemeClr val="accent1"/>
                </a:solidFill>
              </a:defRPr>
            </a:lvl1pPr>
          </a:lstStyle>
          <a:p>
            <a:pPr lvl="0"/>
            <a:r>
              <a:rPr lang="en-US" dirty="0"/>
              <a:t>Click to edit Master text styles</a:t>
            </a:r>
          </a:p>
        </p:txBody>
      </p:sp>
      <p:sp>
        <p:nvSpPr>
          <p:cNvPr id="8" name="Text Placeholder 7">
            <a:extLst>
              <a:ext uri="{FF2B5EF4-FFF2-40B4-BE49-F238E27FC236}">
                <a16:creationId xmlns:a16="http://schemas.microsoft.com/office/drawing/2014/main" id="{650527DC-F4DE-4E7A-872A-BD38283D1A3F}"/>
              </a:ext>
            </a:extLst>
          </p:cNvPr>
          <p:cNvSpPr>
            <a:spLocks noGrp="1"/>
          </p:cNvSpPr>
          <p:nvPr>
            <p:ph type="body" sz="quarter" idx="40"/>
          </p:nvPr>
        </p:nvSpPr>
        <p:spPr>
          <a:xfrm>
            <a:off x="373380" y="731488"/>
            <a:ext cx="4721675" cy="276999"/>
          </a:xfrm>
        </p:spPr>
        <p:txBody>
          <a:bodyPr lIns="0" tIns="0" rIns="0" bIns="0" anchor="t" anchorCtr="0">
            <a:spAutoFit/>
          </a:bodyPr>
          <a:lstStyle>
            <a:lvl1pPr marL="0" indent="0">
              <a:lnSpc>
                <a:spcPct val="100000"/>
              </a:lnSpc>
              <a:buFontTx/>
              <a:buNone/>
              <a:defRPr sz="1800" b="1" spc="200" baseline="0">
                <a:solidFill>
                  <a:schemeClr val="accent1"/>
                </a:solidFill>
              </a:defRPr>
            </a:lvl1pPr>
          </a:lstStyle>
          <a:p>
            <a:pPr lvl="0"/>
            <a:r>
              <a:rPr lang="en-US" dirty="0"/>
              <a:t>Click to edit Master text styles</a:t>
            </a:r>
          </a:p>
        </p:txBody>
      </p:sp>
      <p:sp>
        <p:nvSpPr>
          <p:cNvPr id="11" name="Title 1">
            <a:extLst>
              <a:ext uri="{FF2B5EF4-FFF2-40B4-BE49-F238E27FC236}">
                <a16:creationId xmlns:a16="http://schemas.microsoft.com/office/drawing/2014/main" id="{ED63AE2C-1AC0-4F78-ABE8-D8345E7251C0}"/>
              </a:ext>
            </a:extLst>
          </p:cNvPr>
          <p:cNvSpPr>
            <a:spLocks noGrp="1"/>
          </p:cNvSpPr>
          <p:nvPr>
            <p:ph type="title"/>
          </p:nvPr>
        </p:nvSpPr>
        <p:spPr>
          <a:xfrm>
            <a:off x="376274" y="499651"/>
            <a:ext cx="4725988" cy="184666"/>
          </a:xfrm>
        </p:spPr>
        <p:txBody>
          <a:bodyPr wrap="square" lIns="0" tIns="0" rIns="0" bIns="0">
            <a:sp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37511007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actice 9">
    <p:spTree>
      <p:nvGrpSpPr>
        <p:cNvPr id="1" name=""/>
        <p:cNvGrpSpPr/>
        <p:nvPr/>
      </p:nvGrpSpPr>
      <p:grpSpPr>
        <a:xfrm>
          <a:off x="0" y="0"/>
          <a:ext cx="0" cy="0"/>
          <a:chOff x="0" y="0"/>
          <a:chExt cx="0" cy="0"/>
        </a:xfrm>
      </p:grpSpPr>
      <p:sp>
        <p:nvSpPr>
          <p:cNvPr id="26" name="Text Placeholder 43">
            <a:extLst>
              <a:ext uri="{FF2B5EF4-FFF2-40B4-BE49-F238E27FC236}">
                <a16:creationId xmlns:a16="http://schemas.microsoft.com/office/drawing/2014/main" id="{02AF7E5E-459A-4AF3-A012-D88818E644CA}"/>
              </a:ext>
            </a:extLst>
          </p:cNvPr>
          <p:cNvSpPr>
            <a:spLocks noGrp="1"/>
          </p:cNvSpPr>
          <p:nvPr>
            <p:ph type="body" sz="quarter" idx="26"/>
          </p:nvPr>
        </p:nvSpPr>
        <p:spPr>
          <a:xfrm>
            <a:off x="375015" y="1483176"/>
            <a:ext cx="4714959" cy="1613707"/>
          </a:xfrm>
        </p:spPr>
        <p:txBody>
          <a:bodyPr lIns="0">
            <a:noAutofit/>
          </a:bodyPr>
          <a:lstStyle>
            <a:lvl1pPr marL="0" indent="0">
              <a:lnSpc>
                <a:spcPct val="100000"/>
              </a:lnSpc>
              <a:spcAft>
                <a:spcPts val="600"/>
              </a:spcAft>
              <a:buNone/>
              <a:defRPr sz="1000">
                <a:solidFill>
                  <a:srgbClr val="000000"/>
                </a:solidFill>
              </a:defRPr>
            </a:lvl1pPr>
          </a:lstStyle>
          <a:p>
            <a:pPr lvl="0"/>
            <a:endParaRPr lang="en-US" dirty="0"/>
          </a:p>
        </p:txBody>
      </p:sp>
      <p:sp>
        <p:nvSpPr>
          <p:cNvPr id="9" name="Picture Placeholder 8">
            <a:extLst>
              <a:ext uri="{FF2B5EF4-FFF2-40B4-BE49-F238E27FC236}">
                <a16:creationId xmlns:a16="http://schemas.microsoft.com/office/drawing/2014/main" id="{029CBB23-A1F2-4F33-8EE4-05EFDED6D747}"/>
              </a:ext>
            </a:extLst>
          </p:cNvPr>
          <p:cNvSpPr>
            <a:spLocks noGrp="1"/>
          </p:cNvSpPr>
          <p:nvPr>
            <p:ph type="pic" sz="quarter" idx="37"/>
          </p:nvPr>
        </p:nvSpPr>
        <p:spPr>
          <a:xfrm>
            <a:off x="6217920" y="0"/>
            <a:ext cx="2926080" cy="6858000"/>
          </a:xfrm>
        </p:spPr>
        <p:txBody>
          <a:bodyPr/>
          <a:lstStyle>
            <a:lvl1pPr marL="0" indent="0" algn="l">
              <a:buFontTx/>
              <a:buNone/>
              <a:defRPr b="1">
                <a:solidFill>
                  <a:srgbClr val="1F4D64"/>
                </a:solidFill>
              </a:defRPr>
            </a:lvl1pPr>
          </a:lstStyle>
          <a:p>
            <a:endParaRPr lang="en-US" dirty="0"/>
          </a:p>
        </p:txBody>
      </p:sp>
      <p:sp>
        <p:nvSpPr>
          <p:cNvPr id="5" name="Text Placeholder 4">
            <a:extLst>
              <a:ext uri="{FF2B5EF4-FFF2-40B4-BE49-F238E27FC236}">
                <a16:creationId xmlns:a16="http://schemas.microsoft.com/office/drawing/2014/main" id="{1F7F4C20-7ED4-453C-BAF1-0377E7DE066A}"/>
              </a:ext>
            </a:extLst>
          </p:cNvPr>
          <p:cNvSpPr>
            <a:spLocks noGrp="1"/>
          </p:cNvSpPr>
          <p:nvPr>
            <p:ph type="body" sz="quarter" idx="38"/>
          </p:nvPr>
        </p:nvSpPr>
        <p:spPr>
          <a:xfrm>
            <a:off x="383641" y="3429000"/>
            <a:ext cx="2006446" cy="2652713"/>
          </a:xfrm>
        </p:spPr>
        <p:txBody>
          <a:bodyPr lIns="0">
            <a:noAutofit/>
          </a:bodyPr>
          <a:lstStyle>
            <a:lvl1pPr>
              <a:lnSpc>
                <a:spcPct val="100000"/>
              </a:lnSpc>
              <a:spcAft>
                <a:spcPts val="600"/>
              </a:spcAft>
              <a:buClr>
                <a:srgbClr val="F46462"/>
              </a:buClr>
              <a:defRPr>
                <a:solidFill>
                  <a:schemeClr val="accent1"/>
                </a:solidFill>
              </a:defRPr>
            </a:lvl1pPr>
          </a:lstStyle>
          <a:p>
            <a:pPr lvl="0"/>
            <a:r>
              <a:rPr lang="en-US" dirty="0"/>
              <a:t>Click to edit Master text styles</a:t>
            </a:r>
          </a:p>
        </p:txBody>
      </p:sp>
      <p:sp>
        <p:nvSpPr>
          <p:cNvPr id="14" name="Text Placeholder 4">
            <a:extLst>
              <a:ext uri="{FF2B5EF4-FFF2-40B4-BE49-F238E27FC236}">
                <a16:creationId xmlns:a16="http://schemas.microsoft.com/office/drawing/2014/main" id="{615760B2-E092-46BB-BEA7-1BE9FC6DAEAB}"/>
              </a:ext>
            </a:extLst>
          </p:cNvPr>
          <p:cNvSpPr>
            <a:spLocks noGrp="1"/>
          </p:cNvSpPr>
          <p:nvPr>
            <p:ph type="body" sz="quarter" idx="39"/>
          </p:nvPr>
        </p:nvSpPr>
        <p:spPr>
          <a:xfrm>
            <a:off x="3083734" y="3433713"/>
            <a:ext cx="2024063" cy="2652713"/>
          </a:xfrm>
        </p:spPr>
        <p:txBody>
          <a:bodyPr>
            <a:noAutofit/>
          </a:bodyPr>
          <a:lstStyle>
            <a:lvl1pPr>
              <a:lnSpc>
                <a:spcPct val="100000"/>
              </a:lnSpc>
              <a:spcAft>
                <a:spcPts val="600"/>
              </a:spcAft>
              <a:buClr>
                <a:srgbClr val="F46462"/>
              </a:buClr>
              <a:defRPr>
                <a:solidFill>
                  <a:schemeClr val="accent1"/>
                </a:solidFill>
              </a:defRPr>
            </a:lvl1pPr>
          </a:lstStyle>
          <a:p>
            <a:pPr lvl="0"/>
            <a:r>
              <a:rPr lang="en-US" dirty="0"/>
              <a:t>Click to edit Master text styles</a:t>
            </a:r>
          </a:p>
        </p:txBody>
      </p:sp>
      <p:sp>
        <p:nvSpPr>
          <p:cNvPr id="11" name="Text Placeholder 7">
            <a:extLst>
              <a:ext uri="{FF2B5EF4-FFF2-40B4-BE49-F238E27FC236}">
                <a16:creationId xmlns:a16="http://schemas.microsoft.com/office/drawing/2014/main" id="{A3BB968E-66DB-4207-810F-EDD220576F4E}"/>
              </a:ext>
            </a:extLst>
          </p:cNvPr>
          <p:cNvSpPr>
            <a:spLocks noGrp="1"/>
          </p:cNvSpPr>
          <p:nvPr>
            <p:ph type="body" sz="quarter" idx="40"/>
          </p:nvPr>
        </p:nvSpPr>
        <p:spPr>
          <a:xfrm>
            <a:off x="373380" y="731488"/>
            <a:ext cx="4721675" cy="276999"/>
          </a:xfrm>
        </p:spPr>
        <p:txBody>
          <a:bodyPr lIns="0" tIns="0" rIns="0" bIns="0" anchor="t" anchorCtr="0">
            <a:spAutoFit/>
          </a:bodyPr>
          <a:lstStyle>
            <a:lvl1pPr marL="0" indent="0">
              <a:lnSpc>
                <a:spcPct val="100000"/>
              </a:lnSpc>
              <a:buFontTx/>
              <a:buNone/>
              <a:defRPr sz="1800" b="1" spc="200" baseline="0">
                <a:solidFill>
                  <a:schemeClr val="accent1"/>
                </a:solidFill>
              </a:defRPr>
            </a:lvl1pPr>
          </a:lstStyle>
          <a:p>
            <a:pPr lvl="0"/>
            <a:r>
              <a:rPr lang="en-US" dirty="0"/>
              <a:t>Click to edit Master text styles</a:t>
            </a:r>
          </a:p>
        </p:txBody>
      </p:sp>
      <p:sp>
        <p:nvSpPr>
          <p:cNvPr id="12" name="Title 1">
            <a:extLst>
              <a:ext uri="{FF2B5EF4-FFF2-40B4-BE49-F238E27FC236}">
                <a16:creationId xmlns:a16="http://schemas.microsoft.com/office/drawing/2014/main" id="{3FFCADD6-74C5-4A3F-8BB5-D418393188D7}"/>
              </a:ext>
            </a:extLst>
          </p:cNvPr>
          <p:cNvSpPr>
            <a:spLocks noGrp="1"/>
          </p:cNvSpPr>
          <p:nvPr>
            <p:ph type="title"/>
          </p:nvPr>
        </p:nvSpPr>
        <p:spPr>
          <a:xfrm>
            <a:off x="376274" y="499651"/>
            <a:ext cx="4725988" cy="184666"/>
          </a:xfrm>
        </p:spPr>
        <p:txBody>
          <a:bodyPr wrap="square" lIns="0" tIns="0" rIns="0" bIns="0">
            <a:sp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1233211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actice 10">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864BE7-C7AB-4861-A3BD-0AF41515216B}"/>
              </a:ext>
            </a:extLst>
          </p:cNvPr>
          <p:cNvSpPr/>
          <p:nvPr userDrawn="1"/>
        </p:nvSpPr>
        <p:spPr>
          <a:xfrm>
            <a:off x="4572000" y="0"/>
            <a:ext cx="457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F1EE747-4979-4609-81B3-C44958E63828}"/>
              </a:ext>
            </a:extLst>
          </p:cNvPr>
          <p:cNvSpPr/>
          <p:nvPr userDrawn="1"/>
        </p:nvSpPr>
        <p:spPr>
          <a:xfrm>
            <a:off x="0" y="0"/>
            <a:ext cx="457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24B2CA3-E54D-466C-88A8-8C03BF3D69EB}"/>
              </a:ext>
            </a:extLst>
          </p:cNvPr>
          <p:cNvSpPr/>
          <p:nvPr userDrawn="1"/>
        </p:nvSpPr>
        <p:spPr>
          <a:xfrm>
            <a:off x="8653024" y="6502738"/>
            <a:ext cx="290464" cy="200055"/>
          </a:xfrm>
          <a:prstGeom prst="rect">
            <a:avLst/>
          </a:prstGeom>
        </p:spPr>
        <p:txBody>
          <a:bodyPr wrap="none">
            <a:spAutoFit/>
          </a:bodyPr>
          <a:lstStyle/>
          <a:p>
            <a:fld id="{684A41F7-8966-4ED9-BA1F-8EBC30B2B5A8}" type="slidenum">
              <a:rPr lang="en-GB" sz="700">
                <a:solidFill>
                  <a:schemeClr val="bg1"/>
                </a:solidFill>
              </a:rPr>
              <a:pPr/>
              <a:t>‹#›</a:t>
            </a:fld>
            <a:endParaRPr lang="en-US" sz="700">
              <a:solidFill>
                <a:schemeClr val="bg1"/>
              </a:solidFill>
            </a:endParaRPr>
          </a:p>
        </p:txBody>
      </p:sp>
      <p:sp>
        <p:nvSpPr>
          <p:cNvPr id="3" name="TextBox 2">
            <a:extLst>
              <a:ext uri="{FF2B5EF4-FFF2-40B4-BE49-F238E27FC236}">
                <a16:creationId xmlns:a16="http://schemas.microsoft.com/office/drawing/2014/main" id="{C397F69A-7B54-4AAB-A155-23A7277B230A}"/>
              </a:ext>
            </a:extLst>
          </p:cNvPr>
          <p:cNvSpPr txBox="1"/>
          <p:nvPr userDrawn="1"/>
        </p:nvSpPr>
        <p:spPr>
          <a:xfrm>
            <a:off x="983355" y="6556657"/>
            <a:ext cx="2796494" cy="92333"/>
          </a:xfrm>
          <a:prstGeom prst="rect">
            <a:avLst/>
          </a:prstGeom>
          <a:noFill/>
        </p:spPr>
        <p:txBody>
          <a:bodyPr wrap="square" lIns="0" tIns="0" rIns="0" bIns="0" rtlCol="0">
            <a:spAutoFit/>
          </a:bodyPr>
          <a:lstStyle/>
          <a:p>
            <a:pPr>
              <a:defRPr/>
            </a:pPr>
            <a:r>
              <a:rPr lang="en-NZ" sz="600" dirty="0">
                <a:solidFill>
                  <a:schemeClr val="bg1"/>
                </a:solidFill>
                <a:latin typeface="Arial" panose="020B0604020202020204" pitchFamily="34" charset="0"/>
                <a:cs typeface="Arial" panose="020B0604020202020204" pitchFamily="34" charset="0"/>
              </a:rPr>
              <a:t>Confidential &amp; Proprietary ©2020</a:t>
            </a:r>
            <a:r>
              <a:rPr lang="en-NZ" sz="600" baseline="0" dirty="0">
                <a:solidFill>
                  <a:schemeClr val="bg1"/>
                </a:solidFill>
                <a:latin typeface="Arial" panose="020B0604020202020204" pitchFamily="34" charset="0"/>
                <a:cs typeface="Arial" panose="020B0604020202020204" pitchFamily="34" charset="0"/>
              </a:rPr>
              <a:t> </a:t>
            </a:r>
            <a:r>
              <a:rPr lang="en-NZ" sz="600" dirty="0">
                <a:solidFill>
                  <a:schemeClr val="bg1"/>
                </a:solidFill>
                <a:latin typeface="Arial" panose="020B0604020202020204" pitchFamily="34" charset="0"/>
                <a:cs typeface="Arial" panose="020B0604020202020204" pitchFamily="34" charset="0"/>
              </a:rPr>
              <a:t>Vinson &amp; Elkins LLP  </a:t>
            </a:r>
            <a:r>
              <a:rPr lang="en-NZ" sz="600" b="1" dirty="0">
                <a:solidFill>
                  <a:schemeClr val="bg1"/>
                </a:solidFill>
                <a:latin typeface="Arial" panose="020B0604020202020204" pitchFamily="34" charset="0"/>
                <a:cs typeface="Arial" panose="020B0604020202020204" pitchFamily="34" charset="0"/>
              </a:rPr>
              <a:t>velaw.com</a:t>
            </a:r>
            <a:endParaRPr lang="en-GB" sz="600"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1F7F4C20-7ED4-453C-BAF1-0377E7DE066A}"/>
              </a:ext>
            </a:extLst>
          </p:cNvPr>
          <p:cNvSpPr>
            <a:spLocks noGrp="1"/>
          </p:cNvSpPr>
          <p:nvPr>
            <p:ph type="body" sz="quarter" idx="38"/>
          </p:nvPr>
        </p:nvSpPr>
        <p:spPr>
          <a:xfrm>
            <a:off x="392267" y="2441275"/>
            <a:ext cx="3283928" cy="3640438"/>
          </a:xfrm>
        </p:spPr>
        <p:txBody>
          <a:bodyPr lIns="0">
            <a:noAutofit/>
          </a:bodyPr>
          <a:lstStyle>
            <a:lvl1pPr>
              <a:lnSpc>
                <a:spcPct val="100000"/>
              </a:lnSpc>
              <a:spcAft>
                <a:spcPts val="600"/>
              </a:spcAft>
              <a:buClr>
                <a:srgbClr val="F46462"/>
              </a:buClr>
              <a:defRPr sz="1200">
                <a:solidFill>
                  <a:schemeClr val="bg1"/>
                </a:solidFill>
              </a:defRPr>
            </a:lvl1pPr>
          </a:lstStyle>
          <a:p>
            <a:pPr lvl="0"/>
            <a:r>
              <a:rPr lang="en-US" dirty="0"/>
              <a:t>Click to edit Master text styles</a:t>
            </a:r>
          </a:p>
        </p:txBody>
      </p:sp>
      <p:sp>
        <p:nvSpPr>
          <p:cNvPr id="14" name="Text Placeholder 4">
            <a:extLst>
              <a:ext uri="{FF2B5EF4-FFF2-40B4-BE49-F238E27FC236}">
                <a16:creationId xmlns:a16="http://schemas.microsoft.com/office/drawing/2014/main" id="{615760B2-E092-46BB-BEA7-1BE9FC6DAEAB}"/>
              </a:ext>
            </a:extLst>
          </p:cNvPr>
          <p:cNvSpPr>
            <a:spLocks noGrp="1"/>
          </p:cNvSpPr>
          <p:nvPr>
            <p:ph type="body" sz="quarter" idx="39"/>
          </p:nvPr>
        </p:nvSpPr>
        <p:spPr>
          <a:xfrm>
            <a:off x="5248962" y="2441275"/>
            <a:ext cx="3285437" cy="3640438"/>
          </a:xfrm>
        </p:spPr>
        <p:txBody>
          <a:bodyPr>
            <a:noAutofit/>
          </a:bodyPr>
          <a:lstStyle>
            <a:lvl1pPr>
              <a:lnSpc>
                <a:spcPct val="100000"/>
              </a:lnSpc>
              <a:spcAft>
                <a:spcPts val="600"/>
              </a:spcAft>
              <a:buClr>
                <a:srgbClr val="F46462"/>
              </a:buClr>
              <a:defRPr sz="1200">
                <a:solidFill>
                  <a:schemeClr val="bg1"/>
                </a:solidFill>
              </a:defRPr>
            </a:lvl1pPr>
          </a:lstStyle>
          <a:p>
            <a:pPr lvl="0"/>
            <a:r>
              <a:rPr lang="en-US" dirty="0"/>
              <a:t>Click to edit Master text styles</a:t>
            </a:r>
          </a:p>
        </p:txBody>
      </p:sp>
      <p:sp>
        <p:nvSpPr>
          <p:cNvPr id="8" name="Text Placeholder 7">
            <a:extLst>
              <a:ext uri="{FF2B5EF4-FFF2-40B4-BE49-F238E27FC236}">
                <a16:creationId xmlns:a16="http://schemas.microsoft.com/office/drawing/2014/main" id="{650527DC-F4DE-4E7A-872A-BD38283D1A3F}"/>
              </a:ext>
            </a:extLst>
          </p:cNvPr>
          <p:cNvSpPr>
            <a:spLocks noGrp="1"/>
          </p:cNvSpPr>
          <p:nvPr>
            <p:ph type="body" sz="quarter" idx="40"/>
          </p:nvPr>
        </p:nvSpPr>
        <p:spPr>
          <a:xfrm>
            <a:off x="381000" y="958066"/>
            <a:ext cx="4087484" cy="1051883"/>
          </a:xfrm>
        </p:spPr>
        <p:txBody>
          <a:bodyPr lIns="0" anchor="b">
            <a:noAutofit/>
          </a:bodyPr>
          <a:lstStyle>
            <a:lvl1pPr marL="0" indent="0">
              <a:lnSpc>
                <a:spcPct val="100000"/>
              </a:lnSpc>
              <a:spcBef>
                <a:spcPts val="0"/>
              </a:spcBef>
              <a:buFontTx/>
              <a:buNone/>
              <a:defRPr sz="3600" b="0" spc="200" baseline="0">
                <a:solidFill>
                  <a:schemeClr val="bg1"/>
                </a:solidFill>
              </a:defRPr>
            </a:lvl1pPr>
          </a:lstStyle>
          <a:p>
            <a:pPr lvl="0"/>
            <a:r>
              <a:rPr lang="en-US" dirty="0"/>
              <a:t>Click to edit Master text styles</a:t>
            </a:r>
          </a:p>
        </p:txBody>
      </p:sp>
      <p:pic>
        <p:nvPicPr>
          <p:cNvPr id="12" name="Picture 11">
            <a:extLst>
              <a:ext uri="{FF2B5EF4-FFF2-40B4-BE49-F238E27FC236}">
                <a16:creationId xmlns:a16="http://schemas.microsoft.com/office/drawing/2014/main" id="{C52C4937-3AE2-43D5-A561-AA6611360D7B}"/>
              </a:ext>
            </a:extLst>
          </p:cNvPr>
          <p:cNvPicPr preferRelativeResize="0">
            <a:picLocks/>
          </p:cNvPicPr>
          <p:nvPr userDrawn="1"/>
        </p:nvPicPr>
        <p:blipFill>
          <a:blip r:embed="rId2"/>
          <a:stretch>
            <a:fillRect/>
          </a:stretch>
        </p:blipFill>
        <p:spPr>
          <a:xfrm>
            <a:off x="381062" y="6473859"/>
            <a:ext cx="402336" cy="158496"/>
          </a:xfrm>
          <a:prstGeom prst="rect">
            <a:avLst/>
          </a:prstGeom>
        </p:spPr>
      </p:pic>
      <p:sp>
        <p:nvSpPr>
          <p:cNvPr id="16" name="Title 1">
            <a:extLst>
              <a:ext uri="{FF2B5EF4-FFF2-40B4-BE49-F238E27FC236}">
                <a16:creationId xmlns:a16="http://schemas.microsoft.com/office/drawing/2014/main" id="{8777A095-066E-4396-8446-6882715E28A7}"/>
              </a:ext>
            </a:extLst>
          </p:cNvPr>
          <p:cNvSpPr>
            <a:spLocks noGrp="1"/>
          </p:cNvSpPr>
          <p:nvPr>
            <p:ph type="title"/>
          </p:nvPr>
        </p:nvSpPr>
        <p:spPr>
          <a:xfrm>
            <a:off x="376688" y="486566"/>
            <a:ext cx="4087484" cy="184666"/>
          </a:xfrm>
        </p:spPr>
        <p:txBody>
          <a:bodyPr wrap="square" lIns="0" tIns="0" rIns="0" bIns="0">
            <a:sp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10385072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909B68-ED22-42AF-9D38-661D00331A7A}"/>
              </a:ext>
            </a:extLst>
          </p:cNvPr>
          <p:cNvSpPr/>
          <p:nvPr userDrawn="1"/>
        </p:nvSpPr>
        <p:spPr>
          <a:xfrm>
            <a:off x="6131134" y="0"/>
            <a:ext cx="3008376" cy="6858000"/>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4">
              <a:solidFill>
                <a:srgbClr val="1F4D64"/>
              </a:solidFill>
            </a:endParaRPr>
          </a:p>
        </p:txBody>
      </p:sp>
      <p:sp>
        <p:nvSpPr>
          <p:cNvPr id="18" name="Rectangle 17">
            <a:extLst>
              <a:ext uri="{FF2B5EF4-FFF2-40B4-BE49-F238E27FC236}">
                <a16:creationId xmlns:a16="http://schemas.microsoft.com/office/drawing/2014/main" id="{124B2CA3-E54D-466C-88A8-8C03BF3D69EB}"/>
              </a:ext>
            </a:extLst>
          </p:cNvPr>
          <p:cNvSpPr/>
          <p:nvPr userDrawn="1"/>
        </p:nvSpPr>
        <p:spPr>
          <a:xfrm>
            <a:off x="8653024" y="6502738"/>
            <a:ext cx="290464" cy="200055"/>
          </a:xfrm>
          <a:prstGeom prst="rect">
            <a:avLst/>
          </a:prstGeom>
        </p:spPr>
        <p:txBody>
          <a:bodyPr wrap="none">
            <a:spAutoFit/>
          </a:bodyPr>
          <a:lstStyle/>
          <a:p>
            <a:fld id="{684A41F7-8966-4ED9-BA1F-8EBC30B2B5A8}" type="slidenum">
              <a:rPr lang="en-GB" sz="700">
                <a:solidFill>
                  <a:schemeClr val="bg1"/>
                </a:solidFill>
              </a:rPr>
              <a:pPr/>
              <a:t>‹#›</a:t>
            </a:fld>
            <a:endParaRPr lang="en-US" sz="700">
              <a:solidFill>
                <a:schemeClr val="bg1"/>
              </a:solidFill>
            </a:endParaRPr>
          </a:p>
        </p:txBody>
      </p:sp>
      <p:sp>
        <p:nvSpPr>
          <p:cNvPr id="27" name="Text Placeholder 35">
            <a:extLst>
              <a:ext uri="{FF2B5EF4-FFF2-40B4-BE49-F238E27FC236}">
                <a16:creationId xmlns:a16="http://schemas.microsoft.com/office/drawing/2014/main" id="{94A3BD03-8848-4E56-9915-289C6B0803FD}"/>
              </a:ext>
            </a:extLst>
          </p:cNvPr>
          <p:cNvSpPr>
            <a:spLocks noGrp="1"/>
          </p:cNvSpPr>
          <p:nvPr>
            <p:ph type="body" sz="quarter" idx="16"/>
          </p:nvPr>
        </p:nvSpPr>
        <p:spPr>
          <a:xfrm>
            <a:off x="6591188" y="953277"/>
            <a:ext cx="1943780" cy="585579"/>
          </a:xfrm>
        </p:spPr>
        <p:txBody>
          <a:bodyPr lIns="0" anchor="b">
            <a:noAutofit/>
          </a:bodyPr>
          <a:lstStyle>
            <a:lvl1pPr marL="0" indent="0" algn="l">
              <a:spcBef>
                <a:spcPts val="0"/>
              </a:spcBef>
              <a:buNone/>
              <a:defRPr sz="1200" b="1" spc="0" baseline="0">
                <a:solidFill>
                  <a:schemeClr val="accent2"/>
                </a:solidFill>
              </a:defRPr>
            </a:lvl1pPr>
          </a:lstStyle>
          <a:p>
            <a:pPr lvl="0"/>
            <a:endParaRPr lang="en-US" dirty="0"/>
          </a:p>
        </p:txBody>
      </p:sp>
      <p:sp>
        <p:nvSpPr>
          <p:cNvPr id="28" name="Text Placeholder 27">
            <a:extLst>
              <a:ext uri="{FF2B5EF4-FFF2-40B4-BE49-F238E27FC236}">
                <a16:creationId xmlns:a16="http://schemas.microsoft.com/office/drawing/2014/main" id="{ABF09C19-F2E3-4113-BFD0-B16F05448E60}"/>
              </a:ext>
            </a:extLst>
          </p:cNvPr>
          <p:cNvSpPr>
            <a:spLocks noGrp="1"/>
          </p:cNvSpPr>
          <p:nvPr>
            <p:ph type="body" sz="quarter" idx="17"/>
          </p:nvPr>
        </p:nvSpPr>
        <p:spPr>
          <a:xfrm>
            <a:off x="6590582" y="1555895"/>
            <a:ext cx="1944412" cy="246221"/>
          </a:xfrm>
        </p:spPr>
        <p:txBody>
          <a:bodyPr lIns="0" rIns="0">
            <a:spAutoFit/>
          </a:bodyPr>
          <a:lstStyle>
            <a:lvl1pPr marL="0" indent="0" algn="l">
              <a:spcBef>
                <a:spcPts val="933"/>
              </a:spcBef>
              <a:buNone/>
              <a:defRPr sz="1000" spc="0" baseline="0">
                <a:solidFill>
                  <a:schemeClr val="bg1"/>
                </a:solidFill>
              </a:defRPr>
            </a:lvl1pPr>
          </a:lstStyle>
          <a:p>
            <a:pPr lvl="0"/>
            <a:endParaRPr lang="en-US" dirty="0"/>
          </a:p>
        </p:txBody>
      </p:sp>
      <p:sp>
        <p:nvSpPr>
          <p:cNvPr id="35" name="Text Placeholder 35">
            <a:extLst>
              <a:ext uri="{FF2B5EF4-FFF2-40B4-BE49-F238E27FC236}">
                <a16:creationId xmlns:a16="http://schemas.microsoft.com/office/drawing/2014/main" id="{E8F6BFB2-8986-44BF-96D2-BA4D1D0E3576}"/>
              </a:ext>
            </a:extLst>
          </p:cNvPr>
          <p:cNvSpPr>
            <a:spLocks noGrp="1"/>
          </p:cNvSpPr>
          <p:nvPr>
            <p:ph type="body" sz="quarter" idx="28"/>
          </p:nvPr>
        </p:nvSpPr>
        <p:spPr>
          <a:xfrm>
            <a:off x="6590620" y="2861631"/>
            <a:ext cx="1943780" cy="585579"/>
          </a:xfrm>
        </p:spPr>
        <p:txBody>
          <a:bodyPr lIns="0" anchor="b">
            <a:noAutofit/>
          </a:bodyPr>
          <a:lstStyle>
            <a:lvl1pPr marL="0" indent="0" algn="l">
              <a:buNone/>
              <a:defRPr lang="en-US" sz="1200" b="1" kern="1200" spc="0" baseline="0" dirty="0">
                <a:solidFill>
                  <a:schemeClr val="accent2"/>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endParaRPr lang="en-US" dirty="0"/>
          </a:p>
        </p:txBody>
      </p:sp>
      <p:sp>
        <p:nvSpPr>
          <p:cNvPr id="36" name="Text Placeholder 27">
            <a:extLst>
              <a:ext uri="{FF2B5EF4-FFF2-40B4-BE49-F238E27FC236}">
                <a16:creationId xmlns:a16="http://schemas.microsoft.com/office/drawing/2014/main" id="{B03F0423-C700-45FE-BC3D-BCA7F80DADB7}"/>
              </a:ext>
            </a:extLst>
          </p:cNvPr>
          <p:cNvSpPr>
            <a:spLocks noGrp="1"/>
          </p:cNvSpPr>
          <p:nvPr>
            <p:ph type="body" sz="quarter" idx="29"/>
          </p:nvPr>
        </p:nvSpPr>
        <p:spPr>
          <a:xfrm>
            <a:off x="6590014" y="3455624"/>
            <a:ext cx="1944412" cy="246221"/>
          </a:xfrm>
        </p:spPr>
        <p:txBody>
          <a:bodyPr lIns="0" rIns="0">
            <a:spAutoFit/>
          </a:bodyPr>
          <a:lstStyle>
            <a:lvl1pPr marL="0" indent="0" algn="l">
              <a:spcBef>
                <a:spcPts val="933"/>
              </a:spcBef>
              <a:buNone/>
              <a:defRPr sz="1000" spc="0" baseline="0">
                <a:solidFill>
                  <a:schemeClr val="bg1"/>
                </a:solidFill>
              </a:defRPr>
            </a:lvl1pPr>
          </a:lstStyle>
          <a:p>
            <a:pPr lvl="0"/>
            <a:endParaRPr lang="en-US" dirty="0"/>
          </a:p>
        </p:txBody>
      </p:sp>
      <p:sp>
        <p:nvSpPr>
          <p:cNvPr id="42" name="Text Placeholder 35">
            <a:extLst>
              <a:ext uri="{FF2B5EF4-FFF2-40B4-BE49-F238E27FC236}">
                <a16:creationId xmlns:a16="http://schemas.microsoft.com/office/drawing/2014/main" id="{559251DE-B09F-4897-9619-62E26489E4F5}"/>
              </a:ext>
            </a:extLst>
          </p:cNvPr>
          <p:cNvSpPr>
            <a:spLocks noGrp="1"/>
          </p:cNvSpPr>
          <p:nvPr>
            <p:ph type="body" sz="quarter" idx="30"/>
          </p:nvPr>
        </p:nvSpPr>
        <p:spPr>
          <a:xfrm>
            <a:off x="6599733" y="4794957"/>
            <a:ext cx="1943780" cy="585579"/>
          </a:xfrm>
        </p:spPr>
        <p:txBody>
          <a:bodyPr lIns="0" anchor="b">
            <a:noAutofit/>
          </a:bodyPr>
          <a:lstStyle>
            <a:lvl1pPr marL="0" indent="0" algn="l">
              <a:buNone/>
              <a:defRPr lang="en-US" sz="1200" b="1" kern="1200" spc="0" baseline="0" dirty="0">
                <a:solidFill>
                  <a:schemeClr val="accent2"/>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endParaRPr lang="en-US" dirty="0"/>
          </a:p>
        </p:txBody>
      </p:sp>
      <p:sp>
        <p:nvSpPr>
          <p:cNvPr id="43" name="Text Placeholder 27">
            <a:extLst>
              <a:ext uri="{FF2B5EF4-FFF2-40B4-BE49-F238E27FC236}">
                <a16:creationId xmlns:a16="http://schemas.microsoft.com/office/drawing/2014/main" id="{9B18B2B0-1A17-4A0D-AC2B-527604673567}"/>
              </a:ext>
            </a:extLst>
          </p:cNvPr>
          <p:cNvSpPr>
            <a:spLocks noGrp="1"/>
          </p:cNvSpPr>
          <p:nvPr>
            <p:ph type="body" sz="quarter" idx="31"/>
          </p:nvPr>
        </p:nvSpPr>
        <p:spPr>
          <a:xfrm>
            <a:off x="6599127" y="5397575"/>
            <a:ext cx="1944412" cy="246221"/>
          </a:xfrm>
        </p:spPr>
        <p:txBody>
          <a:bodyPr lIns="0" rIns="0">
            <a:spAutoFit/>
          </a:bodyPr>
          <a:lstStyle>
            <a:lvl1pPr marL="0" indent="0" algn="l">
              <a:spcBef>
                <a:spcPts val="933"/>
              </a:spcBef>
              <a:buNone/>
              <a:defRPr sz="1000" spc="0" baseline="0">
                <a:solidFill>
                  <a:schemeClr val="bg1"/>
                </a:solidFill>
              </a:defRPr>
            </a:lvl1pPr>
          </a:lstStyle>
          <a:p>
            <a:pPr lvl="0"/>
            <a:endParaRPr lang="en-US" dirty="0"/>
          </a:p>
        </p:txBody>
      </p:sp>
      <p:sp>
        <p:nvSpPr>
          <p:cNvPr id="26" name="Text Placeholder 43">
            <a:extLst>
              <a:ext uri="{FF2B5EF4-FFF2-40B4-BE49-F238E27FC236}">
                <a16:creationId xmlns:a16="http://schemas.microsoft.com/office/drawing/2014/main" id="{02AF7E5E-459A-4AF3-A012-D88818E644CA}"/>
              </a:ext>
            </a:extLst>
          </p:cNvPr>
          <p:cNvSpPr>
            <a:spLocks noGrp="1"/>
          </p:cNvSpPr>
          <p:nvPr>
            <p:ph type="body" sz="quarter" idx="26"/>
          </p:nvPr>
        </p:nvSpPr>
        <p:spPr>
          <a:xfrm>
            <a:off x="392267" y="1225473"/>
            <a:ext cx="5258035" cy="2897951"/>
          </a:xfrm>
        </p:spPr>
        <p:txBody>
          <a:bodyPr lIns="0">
            <a:noAutofit/>
          </a:bodyPr>
          <a:lstStyle>
            <a:lvl1pPr marL="0" indent="0">
              <a:lnSpc>
                <a:spcPct val="100000"/>
              </a:lnSpc>
              <a:spcBef>
                <a:spcPts val="0"/>
              </a:spcBef>
              <a:spcAft>
                <a:spcPts val="600"/>
              </a:spcAft>
              <a:buNone/>
              <a:defRPr sz="1000"/>
            </a:lvl1pPr>
          </a:lstStyle>
          <a:p>
            <a:pPr lvl="0"/>
            <a:endParaRPr lang="en-US" dirty="0"/>
          </a:p>
        </p:txBody>
      </p:sp>
      <p:sp>
        <p:nvSpPr>
          <p:cNvPr id="3" name="Text Placeholder 2">
            <a:extLst>
              <a:ext uri="{FF2B5EF4-FFF2-40B4-BE49-F238E27FC236}">
                <a16:creationId xmlns:a16="http://schemas.microsoft.com/office/drawing/2014/main" id="{B2601191-2032-4D1E-BAC4-64C141A72EB8}"/>
              </a:ext>
            </a:extLst>
          </p:cNvPr>
          <p:cNvSpPr>
            <a:spLocks noGrp="1"/>
          </p:cNvSpPr>
          <p:nvPr>
            <p:ph type="body" sz="quarter" idx="35"/>
          </p:nvPr>
        </p:nvSpPr>
        <p:spPr>
          <a:xfrm>
            <a:off x="381000" y="4269871"/>
            <a:ext cx="5258034" cy="276999"/>
          </a:xfrm>
        </p:spPr>
        <p:txBody>
          <a:bodyPr lIns="0" anchor="b">
            <a:noAutofit/>
          </a:bodyPr>
          <a:lstStyle>
            <a:lvl1pPr marL="0" indent="0">
              <a:buFontTx/>
              <a:buNone/>
              <a:defRPr sz="12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D81CAABB-4412-4F5D-A505-0B8F519A9B65}"/>
              </a:ext>
            </a:extLst>
          </p:cNvPr>
          <p:cNvSpPr>
            <a:spLocks noGrp="1"/>
          </p:cNvSpPr>
          <p:nvPr>
            <p:ph type="body" sz="quarter" idx="36"/>
          </p:nvPr>
        </p:nvSpPr>
        <p:spPr>
          <a:xfrm>
            <a:off x="381000" y="4709426"/>
            <a:ext cx="1737360" cy="1335024"/>
          </a:xfrm>
          <a:solidFill>
            <a:schemeClr val="bg2"/>
          </a:solidFill>
        </p:spPr>
        <p:txBody>
          <a:bodyPr lIns="182880" anchor="t">
            <a:noAutofit/>
          </a:bodyPr>
          <a:lstStyle>
            <a:lvl1pPr marL="0" indent="0">
              <a:buFontTx/>
              <a:buNone/>
              <a:defRPr>
                <a:solidFill>
                  <a:schemeClr val="accent1"/>
                </a:solidFill>
              </a:defRPr>
            </a:lvl1pPr>
          </a:lstStyle>
          <a:p>
            <a:pPr lvl="0"/>
            <a:r>
              <a:rPr lang="en-US" dirty="0"/>
              <a:t>Click to edit Master text styles</a:t>
            </a:r>
          </a:p>
        </p:txBody>
      </p:sp>
      <p:sp>
        <p:nvSpPr>
          <p:cNvPr id="22" name="Text Placeholder 4">
            <a:extLst>
              <a:ext uri="{FF2B5EF4-FFF2-40B4-BE49-F238E27FC236}">
                <a16:creationId xmlns:a16="http://schemas.microsoft.com/office/drawing/2014/main" id="{CDD19707-029B-4A40-8C6E-58169A33174A}"/>
              </a:ext>
            </a:extLst>
          </p:cNvPr>
          <p:cNvSpPr>
            <a:spLocks noGrp="1"/>
          </p:cNvSpPr>
          <p:nvPr>
            <p:ph type="body" sz="quarter" idx="37"/>
          </p:nvPr>
        </p:nvSpPr>
        <p:spPr>
          <a:xfrm>
            <a:off x="2237310" y="4709426"/>
            <a:ext cx="1737360" cy="1335024"/>
          </a:xfrm>
          <a:solidFill>
            <a:schemeClr val="bg2"/>
          </a:solidFill>
        </p:spPr>
        <p:txBody>
          <a:bodyPr lIns="182880" anchor="t">
            <a:noAutofit/>
          </a:bodyPr>
          <a:lstStyle>
            <a:lvl1pPr marL="0" indent="0">
              <a:buFontTx/>
              <a:buNone/>
              <a:defRPr>
                <a:solidFill>
                  <a:schemeClr val="accent1"/>
                </a:solidFill>
              </a:defRPr>
            </a:lvl1pPr>
          </a:lstStyle>
          <a:p>
            <a:pPr lvl="0"/>
            <a:r>
              <a:rPr lang="en-US" dirty="0"/>
              <a:t>Click to edit Master text styles</a:t>
            </a:r>
          </a:p>
        </p:txBody>
      </p:sp>
      <p:sp>
        <p:nvSpPr>
          <p:cNvPr id="23" name="Text Placeholder 4">
            <a:extLst>
              <a:ext uri="{FF2B5EF4-FFF2-40B4-BE49-F238E27FC236}">
                <a16:creationId xmlns:a16="http://schemas.microsoft.com/office/drawing/2014/main" id="{CCF41D86-88AE-401F-BFF9-1D97329F7AFA}"/>
              </a:ext>
            </a:extLst>
          </p:cNvPr>
          <p:cNvSpPr>
            <a:spLocks noGrp="1"/>
          </p:cNvSpPr>
          <p:nvPr>
            <p:ph type="body" sz="quarter" idx="38"/>
          </p:nvPr>
        </p:nvSpPr>
        <p:spPr>
          <a:xfrm>
            <a:off x="4093620" y="4709426"/>
            <a:ext cx="1737360" cy="1335024"/>
          </a:xfrm>
          <a:solidFill>
            <a:schemeClr val="bg2"/>
          </a:solidFill>
        </p:spPr>
        <p:txBody>
          <a:bodyPr lIns="182880" anchor="t">
            <a:noAutofit/>
          </a:bodyPr>
          <a:lstStyle>
            <a:lvl1pPr marL="0" indent="0">
              <a:buFontTx/>
              <a:buNone/>
              <a:defRPr>
                <a:solidFill>
                  <a:schemeClr val="accent1"/>
                </a:solidFill>
              </a:defRPr>
            </a:lvl1pPr>
          </a:lstStyle>
          <a:p>
            <a:pPr lvl="0"/>
            <a:r>
              <a:rPr lang="en-US" dirty="0"/>
              <a:t>Click to edit Master text styles</a:t>
            </a:r>
          </a:p>
        </p:txBody>
      </p:sp>
      <p:sp>
        <p:nvSpPr>
          <p:cNvPr id="17" name="Text Placeholder 7">
            <a:extLst>
              <a:ext uri="{FF2B5EF4-FFF2-40B4-BE49-F238E27FC236}">
                <a16:creationId xmlns:a16="http://schemas.microsoft.com/office/drawing/2014/main" id="{6D9BEE6B-AD58-4743-B709-6E742E518428}"/>
              </a:ext>
            </a:extLst>
          </p:cNvPr>
          <p:cNvSpPr>
            <a:spLocks noGrp="1"/>
          </p:cNvSpPr>
          <p:nvPr>
            <p:ph type="body" sz="quarter" idx="40"/>
          </p:nvPr>
        </p:nvSpPr>
        <p:spPr>
          <a:xfrm>
            <a:off x="373380" y="731488"/>
            <a:ext cx="5258034" cy="276999"/>
          </a:xfrm>
        </p:spPr>
        <p:txBody>
          <a:bodyPr wrap="square" lIns="0" tIns="0" rIns="0" bIns="0" anchor="t" anchorCtr="0">
            <a:spAutoFit/>
          </a:bodyPr>
          <a:lstStyle>
            <a:lvl1pPr marL="0" indent="0">
              <a:lnSpc>
                <a:spcPct val="100000"/>
              </a:lnSpc>
              <a:buFontTx/>
              <a:buNone/>
              <a:defRPr sz="1800" b="1" spc="200" baseline="0">
                <a:solidFill>
                  <a:schemeClr val="accent1"/>
                </a:solidFill>
              </a:defRPr>
            </a:lvl1pPr>
          </a:lstStyle>
          <a:p>
            <a:pPr lvl="0"/>
            <a:r>
              <a:rPr lang="en-US" dirty="0"/>
              <a:t>Click to edit Master text styles</a:t>
            </a:r>
          </a:p>
        </p:txBody>
      </p:sp>
      <p:sp>
        <p:nvSpPr>
          <p:cNvPr id="21" name="Title 1">
            <a:extLst>
              <a:ext uri="{FF2B5EF4-FFF2-40B4-BE49-F238E27FC236}">
                <a16:creationId xmlns:a16="http://schemas.microsoft.com/office/drawing/2014/main" id="{8636C69D-E6E4-40AC-BADA-F8DD03BEBFAF}"/>
              </a:ext>
            </a:extLst>
          </p:cNvPr>
          <p:cNvSpPr>
            <a:spLocks noGrp="1"/>
          </p:cNvSpPr>
          <p:nvPr>
            <p:ph type="title"/>
          </p:nvPr>
        </p:nvSpPr>
        <p:spPr>
          <a:xfrm>
            <a:off x="376274" y="499651"/>
            <a:ext cx="5255140" cy="184666"/>
          </a:xfrm>
        </p:spPr>
        <p:txBody>
          <a:bodyPr wrap="square" lIns="0" tIns="0" rIns="0" bIns="0">
            <a:sp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11520094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9FC5BCD-4AA1-48B0-B85E-4F8ADB992CA9}"/>
              </a:ext>
            </a:extLst>
          </p:cNvPr>
          <p:cNvSpPr>
            <a:spLocks noGrp="1"/>
          </p:cNvSpPr>
          <p:nvPr>
            <p:ph type="pic" sz="quarter" idx="39" hasCustomPrompt="1"/>
          </p:nvPr>
        </p:nvSpPr>
        <p:spPr>
          <a:xfrm>
            <a:off x="6217920" y="0"/>
            <a:ext cx="2926080" cy="6858000"/>
          </a:xfrm>
        </p:spPr>
        <p:txBody>
          <a:bodyPr/>
          <a:lstStyle>
            <a:lvl1pPr marL="0" indent="0" algn="r">
              <a:buFontTx/>
              <a:buNone/>
              <a:defRPr>
                <a:solidFill>
                  <a:srgbClr val="1F4D64"/>
                </a:solidFill>
              </a:defRPr>
            </a:lvl1pPr>
          </a:lstStyle>
          <a:p>
            <a:r>
              <a:rPr lang="en-US" dirty="0"/>
              <a:t>Picture Placeholder</a:t>
            </a:r>
          </a:p>
        </p:txBody>
      </p:sp>
      <p:sp>
        <p:nvSpPr>
          <p:cNvPr id="26" name="Text Placeholder 43">
            <a:extLst>
              <a:ext uri="{FF2B5EF4-FFF2-40B4-BE49-F238E27FC236}">
                <a16:creationId xmlns:a16="http://schemas.microsoft.com/office/drawing/2014/main" id="{02AF7E5E-459A-4AF3-A012-D88818E644CA}"/>
              </a:ext>
            </a:extLst>
          </p:cNvPr>
          <p:cNvSpPr>
            <a:spLocks noGrp="1"/>
          </p:cNvSpPr>
          <p:nvPr>
            <p:ph type="body" sz="quarter" idx="26"/>
          </p:nvPr>
        </p:nvSpPr>
        <p:spPr>
          <a:xfrm>
            <a:off x="392268" y="1224954"/>
            <a:ext cx="4861220" cy="4804909"/>
          </a:xfrm>
        </p:spPr>
        <p:txBody>
          <a:bodyPr lIns="0">
            <a:noAutofit/>
          </a:bodyPr>
          <a:lstStyle>
            <a:lvl1pPr marL="0" indent="0">
              <a:lnSpc>
                <a:spcPct val="100000"/>
              </a:lnSpc>
              <a:spcBef>
                <a:spcPts val="0"/>
              </a:spcBef>
              <a:spcAft>
                <a:spcPts val="600"/>
              </a:spcAft>
              <a:buNone/>
              <a:defRPr sz="1000"/>
            </a:lvl1pPr>
          </a:lstStyle>
          <a:p>
            <a:pPr lvl="0"/>
            <a:endParaRPr lang="en-US" dirty="0"/>
          </a:p>
        </p:txBody>
      </p:sp>
      <p:sp>
        <p:nvSpPr>
          <p:cNvPr id="9" name="Text Placeholder 7">
            <a:extLst>
              <a:ext uri="{FF2B5EF4-FFF2-40B4-BE49-F238E27FC236}">
                <a16:creationId xmlns:a16="http://schemas.microsoft.com/office/drawing/2014/main" id="{AF493045-FF1B-4F63-B351-781C5D5FF2B7}"/>
              </a:ext>
            </a:extLst>
          </p:cNvPr>
          <p:cNvSpPr>
            <a:spLocks noGrp="1"/>
          </p:cNvSpPr>
          <p:nvPr>
            <p:ph type="body" sz="quarter" idx="40"/>
          </p:nvPr>
        </p:nvSpPr>
        <p:spPr>
          <a:xfrm>
            <a:off x="373380" y="731488"/>
            <a:ext cx="5258034" cy="276999"/>
          </a:xfrm>
        </p:spPr>
        <p:txBody>
          <a:bodyPr wrap="square" lIns="0" tIns="0" rIns="0" bIns="0" anchor="t" anchorCtr="0">
            <a:spAutoFit/>
          </a:bodyPr>
          <a:lstStyle>
            <a:lvl1pPr marL="0" indent="0">
              <a:lnSpc>
                <a:spcPct val="100000"/>
              </a:lnSpc>
              <a:buFontTx/>
              <a:buNone/>
              <a:defRPr sz="1800" b="1" spc="200" baseline="0">
                <a:solidFill>
                  <a:schemeClr val="accent1"/>
                </a:solidFill>
              </a:defRPr>
            </a:lvl1pPr>
          </a:lstStyle>
          <a:p>
            <a:pPr lvl="0"/>
            <a:r>
              <a:rPr lang="en-US" dirty="0"/>
              <a:t>Click to edit Master text styles</a:t>
            </a:r>
          </a:p>
        </p:txBody>
      </p:sp>
      <p:sp>
        <p:nvSpPr>
          <p:cNvPr id="10" name="Title 1">
            <a:extLst>
              <a:ext uri="{FF2B5EF4-FFF2-40B4-BE49-F238E27FC236}">
                <a16:creationId xmlns:a16="http://schemas.microsoft.com/office/drawing/2014/main" id="{00CA5F2B-4BF1-4CA3-BE7F-EBD4FEC69A0E}"/>
              </a:ext>
            </a:extLst>
          </p:cNvPr>
          <p:cNvSpPr>
            <a:spLocks noGrp="1"/>
          </p:cNvSpPr>
          <p:nvPr>
            <p:ph type="title"/>
          </p:nvPr>
        </p:nvSpPr>
        <p:spPr>
          <a:xfrm>
            <a:off x="376274" y="499651"/>
            <a:ext cx="5255140" cy="184666"/>
          </a:xfrm>
        </p:spPr>
        <p:txBody>
          <a:bodyPr wrap="square" lIns="0" tIns="0" rIns="0" bIns="0">
            <a:sp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32524493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Bio 1">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20D294CF-47A1-4CF4-9740-747B6D504B56}"/>
              </a:ext>
            </a:extLst>
          </p:cNvPr>
          <p:cNvSpPr>
            <a:spLocks noGrp="1"/>
          </p:cNvSpPr>
          <p:nvPr>
            <p:ph type="pic" sz="quarter" idx="10" hasCustomPrompt="1"/>
          </p:nvPr>
        </p:nvSpPr>
        <p:spPr>
          <a:xfrm>
            <a:off x="0" y="0"/>
            <a:ext cx="9144000" cy="6858000"/>
          </a:xfrm>
        </p:spPr>
        <p:txBody>
          <a:bodyPr>
            <a:noAutofit/>
          </a:bodyPr>
          <a:lstStyle>
            <a:lvl1pPr marL="0" indent="0" algn="r">
              <a:buFontTx/>
              <a:buNone/>
              <a:defRPr>
                <a:solidFill>
                  <a:srgbClr val="1F4D64"/>
                </a:solidFill>
              </a:defRPr>
            </a:lvl1pPr>
          </a:lstStyle>
          <a:p>
            <a:r>
              <a:rPr lang="en-US" dirty="0"/>
              <a:t>Picture Placeholder</a:t>
            </a:r>
          </a:p>
        </p:txBody>
      </p:sp>
      <p:sp>
        <p:nvSpPr>
          <p:cNvPr id="18" name="Text Placeholder 45">
            <a:extLst>
              <a:ext uri="{FF2B5EF4-FFF2-40B4-BE49-F238E27FC236}">
                <a16:creationId xmlns:a16="http://schemas.microsoft.com/office/drawing/2014/main" id="{CB2A70D8-5AF7-496B-BF45-8BA36FA14CCD}"/>
              </a:ext>
            </a:extLst>
          </p:cNvPr>
          <p:cNvSpPr>
            <a:spLocks noGrp="1"/>
          </p:cNvSpPr>
          <p:nvPr>
            <p:ph type="body" sz="quarter" idx="26"/>
          </p:nvPr>
        </p:nvSpPr>
        <p:spPr>
          <a:xfrm>
            <a:off x="386411" y="3193526"/>
            <a:ext cx="4185589" cy="184666"/>
          </a:xfrm>
        </p:spPr>
        <p:txBody>
          <a:bodyPr wrap="square" lIns="0" tIns="0" rIns="0" bIns="0" anchor="ctr" anchorCtr="0">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2"/>
                </a:solidFill>
              </a:defRPr>
            </a:lvl1pPr>
          </a:lstStyle>
          <a:p>
            <a:pPr lvl="0"/>
            <a:endParaRPr lang="en-US" dirty="0"/>
          </a:p>
        </p:txBody>
      </p:sp>
      <p:sp>
        <p:nvSpPr>
          <p:cNvPr id="19" name="Text Placeholder 45">
            <a:extLst>
              <a:ext uri="{FF2B5EF4-FFF2-40B4-BE49-F238E27FC236}">
                <a16:creationId xmlns:a16="http://schemas.microsoft.com/office/drawing/2014/main" id="{68DFF6FC-3834-4506-8860-34812D18705C}"/>
              </a:ext>
            </a:extLst>
          </p:cNvPr>
          <p:cNvSpPr>
            <a:spLocks noGrp="1"/>
          </p:cNvSpPr>
          <p:nvPr>
            <p:ph type="body" sz="quarter" idx="27"/>
          </p:nvPr>
        </p:nvSpPr>
        <p:spPr>
          <a:xfrm>
            <a:off x="372765" y="3426405"/>
            <a:ext cx="4185589" cy="523220"/>
          </a:xfrm>
        </p:spPr>
        <p:txBody>
          <a:bodyPr lIns="0" anchor="ctr" anchorCtr="0">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0" spc="200" baseline="0">
                <a:solidFill>
                  <a:schemeClr val="accent1"/>
                </a:solidFill>
              </a:defRPr>
            </a:lvl1pPr>
          </a:lstStyle>
          <a:p>
            <a:pPr lvl="0"/>
            <a:endParaRPr lang="en-US" dirty="0"/>
          </a:p>
        </p:txBody>
      </p:sp>
      <p:sp>
        <p:nvSpPr>
          <p:cNvPr id="20" name="Text Placeholder 45">
            <a:extLst>
              <a:ext uri="{FF2B5EF4-FFF2-40B4-BE49-F238E27FC236}">
                <a16:creationId xmlns:a16="http://schemas.microsoft.com/office/drawing/2014/main" id="{0BEEF14E-BEF6-4F0F-A80C-D33412F74E8F}"/>
              </a:ext>
            </a:extLst>
          </p:cNvPr>
          <p:cNvSpPr>
            <a:spLocks noGrp="1"/>
          </p:cNvSpPr>
          <p:nvPr>
            <p:ph type="body" sz="quarter" idx="25"/>
          </p:nvPr>
        </p:nvSpPr>
        <p:spPr>
          <a:xfrm>
            <a:off x="379588" y="4416881"/>
            <a:ext cx="4171942" cy="276999"/>
          </a:xfrm>
        </p:spPr>
        <p:txBody>
          <a:bodyPr l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solidFill>
                  <a:schemeClr val="accent1"/>
                </a:solidFill>
              </a:defRPr>
            </a:lvl1pPr>
          </a:lstStyle>
          <a:p>
            <a:pPr lvl="0"/>
            <a:endParaRPr lang="en-US" dirty="0"/>
          </a:p>
        </p:txBody>
      </p:sp>
      <p:sp>
        <p:nvSpPr>
          <p:cNvPr id="22" name="Text Placeholder 45">
            <a:extLst>
              <a:ext uri="{FF2B5EF4-FFF2-40B4-BE49-F238E27FC236}">
                <a16:creationId xmlns:a16="http://schemas.microsoft.com/office/drawing/2014/main" id="{4044B029-D435-42D6-A198-8F79F33FA66A}"/>
              </a:ext>
            </a:extLst>
          </p:cNvPr>
          <p:cNvSpPr>
            <a:spLocks noGrp="1"/>
          </p:cNvSpPr>
          <p:nvPr>
            <p:ph type="body" sz="quarter" idx="28"/>
          </p:nvPr>
        </p:nvSpPr>
        <p:spPr>
          <a:xfrm>
            <a:off x="386412" y="4009393"/>
            <a:ext cx="4171942" cy="276999"/>
          </a:xfrm>
        </p:spPr>
        <p:txBody>
          <a:bodyPr l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solidFill>
                  <a:schemeClr val="accent5"/>
                </a:solidFill>
              </a:defRPr>
            </a:lvl1pPr>
          </a:lstStyle>
          <a:p>
            <a:pPr lvl="0"/>
            <a:endParaRPr lang="en-US" dirty="0"/>
          </a:p>
        </p:txBody>
      </p:sp>
    </p:spTree>
    <p:extLst>
      <p:ext uri="{BB962C8B-B14F-4D97-AF65-F5344CB8AC3E}">
        <p14:creationId xmlns:p14="http://schemas.microsoft.com/office/powerpoint/2010/main" val="1822210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3">
    <p:bg>
      <p:bgPr>
        <a:solidFill>
          <a:schemeClr val="bg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14067F-14E3-4CDC-8685-67C6F82BDDBC}"/>
              </a:ext>
            </a:extLst>
          </p:cNvPr>
          <p:cNvPicPr>
            <a:picLocks/>
          </p:cNvPicPr>
          <p:nvPr userDrawn="1"/>
        </p:nvPicPr>
        <p:blipFill>
          <a:blip r:embed="rId2"/>
          <a:stretch>
            <a:fillRect/>
          </a:stretch>
        </p:blipFill>
        <p:spPr>
          <a:xfrm>
            <a:off x="609600" y="944880"/>
            <a:ext cx="2395728" cy="292608"/>
          </a:xfrm>
          <a:prstGeom prst="rect">
            <a:avLst/>
          </a:prstGeom>
        </p:spPr>
      </p:pic>
      <p:sp>
        <p:nvSpPr>
          <p:cNvPr id="12" name="Title 19">
            <a:extLst>
              <a:ext uri="{FF2B5EF4-FFF2-40B4-BE49-F238E27FC236}">
                <a16:creationId xmlns:a16="http://schemas.microsoft.com/office/drawing/2014/main" id="{F143E305-30DB-4730-B775-8A1C7D32B9A5}"/>
              </a:ext>
            </a:extLst>
          </p:cNvPr>
          <p:cNvSpPr>
            <a:spLocks noGrp="1"/>
          </p:cNvSpPr>
          <p:nvPr>
            <p:ph type="title"/>
          </p:nvPr>
        </p:nvSpPr>
        <p:spPr>
          <a:xfrm>
            <a:off x="583721" y="1661998"/>
            <a:ext cx="7924801" cy="2236008"/>
          </a:xfrm>
        </p:spPr>
        <p:txBody>
          <a:bodyPr lIns="0" anchor="b">
            <a:noAutofit/>
          </a:bodyPr>
          <a:lstStyle>
            <a:lvl1pPr>
              <a:defRPr lang="en-US" sz="4800" spc="200" baseline="0" dirty="0">
                <a:solidFill>
                  <a:schemeClr val="accent1"/>
                </a:solidFill>
              </a:defRPr>
            </a:lvl1pPr>
          </a:lstStyle>
          <a:p>
            <a:endParaRPr lang="en-US" dirty="0"/>
          </a:p>
        </p:txBody>
      </p:sp>
      <p:sp>
        <p:nvSpPr>
          <p:cNvPr id="13" name="Text Placeholder 27">
            <a:extLst>
              <a:ext uri="{FF2B5EF4-FFF2-40B4-BE49-F238E27FC236}">
                <a16:creationId xmlns:a16="http://schemas.microsoft.com/office/drawing/2014/main" id="{35A86DF4-96A4-41AE-ACE3-39B4CE64AE54}"/>
              </a:ext>
            </a:extLst>
          </p:cNvPr>
          <p:cNvSpPr>
            <a:spLocks noGrp="1"/>
          </p:cNvSpPr>
          <p:nvPr>
            <p:ph type="body" sz="quarter" idx="14"/>
          </p:nvPr>
        </p:nvSpPr>
        <p:spPr>
          <a:xfrm>
            <a:off x="609600" y="4116932"/>
            <a:ext cx="3630301" cy="884237"/>
          </a:xfrm>
        </p:spPr>
        <p:txBody>
          <a:bodyPr lIns="0">
            <a:noAutofit/>
          </a:bodyPr>
          <a:lstStyle>
            <a:lvl1pPr marL="0" indent="0">
              <a:buNone/>
              <a:defRPr sz="1600">
                <a:solidFill>
                  <a:schemeClr val="accent5"/>
                </a:solidFill>
              </a:defRPr>
            </a:lvl1pPr>
          </a:lstStyle>
          <a:p>
            <a:pPr lvl="0"/>
            <a:endParaRPr lang="en-US" dirty="0"/>
          </a:p>
        </p:txBody>
      </p:sp>
      <p:sp>
        <p:nvSpPr>
          <p:cNvPr id="7" name="TextBox 6">
            <a:extLst>
              <a:ext uri="{FF2B5EF4-FFF2-40B4-BE49-F238E27FC236}">
                <a16:creationId xmlns:a16="http://schemas.microsoft.com/office/drawing/2014/main" id="{0E07CFCF-6D79-438B-86FF-4391D2466B36}"/>
              </a:ext>
            </a:extLst>
          </p:cNvPr>
          <p:cNvSpPr txBox="1"/>
          <p:nvPr userDrawn="1"/>
        </p:nvSpPr>
        <p:spPr>
          <a:xfrm>
            <a:off x="519597" y="6369762"/>
            <a:ext cx="2662177" cy="246221"/>
          </a:xfrm>
          <a:prstGeom prst="rect">
            <a:avLst/>
          </a:prstGeom>
          <a:noFill/>
        </p:spPr>
        <p:txBody>
          <a:bodyPr wrap="square" rtlCol="0">
            <a:spAutoFit/>
          </a:bodyPr>
          <a:lstStyle/>
          <a:p>
            <a:endParaRPr lang="en-US" sz="1000" spc="0" baseline="0" dirty="0">
              <a:solidFill>
                <a:schemeClr val="accent2"/>
              </a:solidFill>
              <a:latin typeface="Arial" panose="020B0604020202020204" pitchFamily="34" charset="0"/>
              <a:cs typeface="Arial" panose="020B0604020202020204" pitchFamily="34" charset="0"/>
            </a:endParaRPr>
          </a:p>
        </p:txBody>
      </p:sp>
      <p:sp>
        <p:nvSpPr>
          <p:cNvPr id="8" name="Text Placeholder 2">
            <a:extLst>
              <a:ext uri="{FF2B5EF4-FFF2-40B4-BE49-F238E27FC236}">
                <a16:creationId xmlns:a16="http://schemas.microsoft.com/office/drawing/2014/main" id="{AB199D46-96D6-4788-8DEC-8194E5342C3C}"/>
              </a:ext>
            </a:extLst>
          </p:cNvPr>
          <p:cNvSpPr>
            <a:spLocks noGrp="1"/>
          </p:cNvSpPr>
          <p:nvPr>
            <p:ph type="body" sz="quarter" idx="15"/>
          </p:nvPr>
        </p:nvSpPr>
        <p:spPr>
          <a:xfrm>
            <a:off x="612774" y="6383934"/>
            <a:ext cx="3701501" cy="153888"/>
          </a:xfrm>
        </p:spPr>
        <p:txBody>
          <a:bodyPr lIns="0" tIns="0" rIns="0" bIns="0" anchor="t">
            <a:spAutoFit/>
          </a:bodyPr>
          <a:lstStyle>
            <a:lvl1pPr marL="0" indent="0">
              <a:buNone/>
              <a:defRPr sz="1000" spc="50" baseline="0">
                <a:solidFill>
                  <a:srgbClr val="F46462"/>
                </a:solidFill>
              </a:defRPr>
            </a:lvl1pPr>
            <a:lvl2pPr>
              <a:defRPr>
                <a:solidFill>
                  <a:srgbClr val="F46462"/>
                </a:solidFill>
              </a:defRPr>
            </a:lvl2pPr>
            <a:lvl3pPr>
              <a:defRPr>
                <a:solidFill>
                  <a:srgbClr val="F46462"/>
                </a:solidFill>
              </a:defRPr>
            </a:lvl3pPr>
            <a:lvl4pPr>
              <a:defRPr>
                <a:solidFill>
                  <a:srgbClr val="F46462"/>
                </a:solidFill>
              </a:defRPr>
            </a:lvl4pPr>
            <a:lvl5pPr>
              <a:defRPr>
                <a:solidFill>
                  <a:srgbClr val="F46462"/>
                </a:solidFill>
              </a:defRPr>
            </a:lvl5pPr>
          </a:lstStyle>
          <a:p>
            <a:pPr lvl="0"/>
            <a:r>
              <a:rPr lang="en-US" dirty="0"/>
              <a:t>Click to edit Master text styles</a:t>
            </a:r>
          </a:p>
        </p:txBody>
      </p:sp>
    </p:spTree>
    <p:extLst>
      <p:ext uri="{BB962C8B-B14F-4D97-AF65-F5344CB8AC3E}">
        <p14:creationId xmlns:p14="http://schemas.microsoft.com/office/powerpoint/2010/main" val="9364655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io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F7813B-7819-4F64-873A-76A249A23B40}"/>
              </a:ext>
            </a:extLst>
          </p:cNvPr>
          <p:cNvSpPr/>
          <p:nvPr userDrawn="1"/>
        </p:nvSpPr>
        <p:spPr>
          <a:xfrm>
            <a:off x="5589756" y="0"/>
            <a:ext cx="3648077" cy="6858000"/>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4">
              <a:solidFill>
                <a:srgbClr val="1F4D64"/>
              </a:solidFill>
            </a:endParaRPr>
          </a:p>
        </p:txBody>
      </p:sp>
      <p:sp>
        <p:nvSpPr>
          <p:cNvPr id="28" name="Rectangle 27">
            <a:extLst>
              <a:ext uri="{FF2B5EF4-FFF2-40B4-BE49-F238E27FC236}">
                <a16:creationId xmlns:a16="http://schemas.microsoft.com/office/drawing/2014/main" id="{A2AE8DD5-A1F8-409A-B00A-C543E710BD43}"/>
              </a:ext>
            </a:extLst>
          </p:cNvPr>
          <p:cNvSpPr/>
          <p:nvPr userDrawn="1"/>
        </p:nvSpPr>
        <p:spPr>
          <a:xfrm>
            <a:off x="8653024" y="6502738"/>
            <a:ext cx="290464" cy="200055"/>
          </a:xfrm>
          <a:prstGeom prst="rect">
            <a:avLst/>
          </a:prstGeom>
        </p:spPr>
        <p:txBody>
          <a:bodyPr wrap="none">
            <a:spAutoFit/>
          </a:bodyPr>
          <a:lstStyle/>
          <a:p>
            <a:fld id="{684A41F7-8966-4ED9-BA1F-8EBC30B2B5A8}" type="slidenum">
              <a:rPr lang="en-GB" sz="700">
                <a:solidFill>
                  <a:srgbClr val="1F4D64"/>
                </a:solidFill>
              </a:rPr>
              <a:pPr/>
              <a:t>‹#›</a:t>
            </a:fld>
            <a:endParaRPr lang="en-US" sz="700">
              <a:solidFill>
                <a:srgbClr val="1F4D64"/>
              </a:solidFill>
            </a:endParaRPr>
          </a:p>
        </p:txBody>
      </p:sp>
      <p:sp>
        <p:nvSpPr>
          <p:cNvPr id="27" name="Text Placeholder 45">
            <a:extLst>
              <a:ext uri="{FF2B5EF4-FFF2-40B4-BE49-F238E27FC236}">
                <a16:creationId xmlns:a16="http://schemas.microsoft.com/office/drawing/2014/main" id="{FB8F607A-4BED-47F9-863E-7062EDEC3228}"/>
              </a:ext>
            </a:extLst>
          </p:cNvPr>
          <p:cNvSpPr>
            <a:spLocks noGrp="1"/>
          </p:cNvSpPr>
          <p:nvPr>
            <p:ph type="body" sz="quarter" idx="26"/>
          </p:nvPr>
        </p:nvSpPr>
        <p:spPr>
          <a:xfrm>
            <a:off x="378793" y="1554349"/>
            <a:ext cx="4148823" cy="184666"/>
          </a:xfrm>
        </p:spPr>
        <p:txBody>
          <a:bodyPr lIns="0" tIns="0" rIns="0" bIns="0" anchor="ctr" anchorCtr="0">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2"/>
                </a:solidFill>
              </a:defRPr>
            </a:lvl1pPr>
          </a:lstStyle>
          <a:p>
            <a:pPr lvl="0"/>
            <a:endParaRPr lang="en-US" dirty="0"/>
          </a:p>
        </p:txBody>
      </p:sp>
      <p:sp>
        <p:nvSpPr>
          <p:cNvPr id="29" name="Text Placeholder 45">
            <a:extLst>
              <a:ext uri="{FF2B5EF4-FFF2-40B4-BE49-F238E27FC236}">
                <a16:creationId xmlns:a16="http://schemas.microsoft.com/office/drawing/2014/main" id="{AB439483-FD6C-44DB-9E01-07C59F4D655D}"/>
              </a:ext>
            </a:extLst>
          </p:cNvPr>
          <p:cNvSpPr>
            <a:spLocks noGrp="1"/>
          </p:cNvSpPr>
          <p:nvPr>
            <p:ph type="body" sz="quarter" idx="27"/>
          </p:nvPr>
        </p:nvSpPr>
        <p:spPr>
          <a:xfrm>
            <a:off x="374761" y="1795767"/>
            <a:ext cx="4148823" cy="523220"/>
          </a:xfrm>
        </p:spPr>
        <p:txBody>
          <a:bodyPr lIns="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0" spc="200" baseline="0">
                <a:solidFill>
                  <a:schemeClr val="accent1"/>
                </a:solidFill>
              </a:defRPr>
            </a:lvl1pPr>
          </a:lstStyle>
          <a:p>
            <a:pPr lvl="0"/>
            <a:endParaRPr lang="en-US" dirty="0"/>
          </a:p>
        </p:txBody>
      </p:sp>
      <p:sp>
        <p:nvSpPr>
          <p:cNvPr id="30" name="Text Placeholder 45">
            <a:extLst>
              <a:ext uri="{FF2B5EF4-FFF2-40B4-BE49-F238E27FC236}">
                <a16:creationId xmlns:a16="http://schemas.microsoft.com/office/drawing/2014/main" id="{5172E7DF-7D4A-4758-9080-07E56AA02370}"/>
              </a:ext>
            </a:extLst>
          </p:cNvPr>
          <p:cNvSpPr>
            <a:spLocks noGrp="1"/>
          </p:cNvSpPr>
          <p:nvPr>
            <p:ph type="body" sz="quarter" idx="25"/>
          </p:nvPr>
        </p:nvSpPr>
        <p:spPr>
          <a:xfrm>
            <a:off x="375115" y="2635147"/>
            <a:ext cx="4139500" cy="276999"/>
          </a:xfrm>
        </p:spPr>
        <p:txBody>
          <a:bodyPr l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solidFill>
                  <a:schemeClr val="accent1"/>
                </a:solidFill>
              </a:defRPr>
            </a:lvl1pPr>
          </a:lstStyle>
          <a:p>
            <a:pPr lvl="0"/>
            <a:endParaRPr lang="en-US" dirty="0"/>
          </a:p>
        </p:txBody>
      </p:sp>
      <p:sp>
        <p:nvSpPr>
          <p:cNvPr id="31" name="Text Placeholder 45">
            <a:extLst>
              <a:ext uri="{FF2B5EF4-FFF2-40B4-BE49-F238E27FC236}">
                <a16:creationId xmlns:a16="http://schemas.microsoft.com/office/drawing/2014/main" id="{3B59F4CE-390A-434E-AE08-5AB1768C4A16}"/>
              </a:ext>
            </a:extLst>
          </p:cNvPr>
          <p:cNvSpPr>
            <a:spLocks noGrp="1"/>
          </p:cNvSpPr>
          <p:nvPr>
            <p:ph type="body" sz="quarter" idx="28"/>
          </p:nvPr>
        </p:nvSpPr>
        <p:spPr>
          <a:xfrm>
            <a:off x="374601" y="2339460"/>
            <a:ext cx="4153015" cy="276999"/>
          </a:xfrm>
        </p:spPr>
        <p:txBody>
          <a:bodyPr l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solidFill>
                  <a:schemeClr val="accent5"/>
                </a:solidFill>
              </a:defRPr>
            </a:lvl1pPr>
          </a:lstStyle>
          <a:p>
            <a:pPr lvl="0"/>
            <a:endParaRPr lang="en-US" dirty="0"/>
          </a:p>
        </p:txBody>
      </p:sp>
      <p:sp>
        <p:nvSpPr>
          <p:cNvPr id="33" name="Text Placeholder 43">
            <a:extLst>
              <a:ext uri="{FF2B5EF4-FFF2-40B4-BE49-F238E27FC236}">
                <a16:creationId xmlns:a16="http://schemas.microsoft.com/office/drawing/2014/main" id="{D9C3E960-B726-457F-8307-CE7F759599B9}"/>
              </a:ext>
            </a:extLst>
          </p:cNvPr>
          <p:cNvSpPr>
            <a:spLocks noGrp="1"/>
          </p:cNvSpPr>
          <p:nvPr>
            <p:ph type="body" sz="quarter" idx="29"/>
          </p:nvPr>
        </p:nvSpPr>
        <p:spPr>
          <a:xfrm>
            <a:off x="374761" y="3060083"/>
            <a:ext cx="4148824" cy="3034041"/>
          </a:xfrm>
        </p:spPr>
        <p:txBody>
          <a:bodyPr lIns="0">
            <a:noAutofit/>
          </a:bodyPr>
          <a:lstStyle>
            <a:lvl1pPr marL="0" indent="0">
              <a:lnSpc>
                <a:spcPct val="100000"/>
              </a:lnSpc>
              <a:spcAft>
                <a:spcPts val="600"/>
              </a:spcAft>
              <a:buNone/>
              <a:defRPr sz="1200"/>
            </a:lvl1pPr>
          </a:lstStyle>
          <a:p>
            <a:pPr lvl="0"/>
            <a:endParaRPr lang="en-US" dirty="0"/>
          </a:p>
        </p:txBody>
      </p:sp>
      <p:sp>
        <p:nvSpPr>
          <p:cNvPr id="34" name="Picture Placeholder 10">
            <a:extLst>
              <a:ext uri="{FF2B5EF4-FFF2-40B4-BE49-F238E27FC236}">
                <a16:creationId xmlns:a16="http://schemas.microsoft.com/office/drawing/2014/main" id="{20F91F25-C3A2-47A2-BA50-A44506F23AD4}"/>
              </a:ext>
            </a:extLst>
          </p:cNvPr>
          <p:cNvSpPr>
            <a:spLocks noGrp="1"/>
          </p:cNvSpPr>
          <p:nvPr>
            <p:ph type="pic" sz="quarter" idx="30"/>
          </p:nvPr>
        </p:nvSpPr>
        <p:spPr>
          <a:xfrm>
            <a:off x="4953000" y="1516063"/>
            <a:ext cx="3859213" cy="3643312"/>
          </a:xfrm>
        </p:spPr>
        <p:txBody>
          <a:bodyPr/>
          <a:lstStyle>
            <a:lvl1pPr marL="0" indent="0" algn="r">
              <a:buFontTx/>
              <a:buNone/>
              <a:defRPr>
                <a:solidFill>
                  <a:schemeClr val="bg1"/>
                </a:solidFill>
              </a:defRPr>
            </a:lvl1pPr>
          </a:lstStyle>
          <a:p>
            <a:endParaRPr lang="en-US" dirty="0"/>
          </a:p>
        </p:txBody>
      </p:sp>
      <p:sp>
        <p:nvSpPr>
          <p:cNvPr id="38" name="Rectangle 37">
            <a:extLst>
              <a:ext uri="{FF2B5EF4-FFF2-40B4-BE49-F238E27FC236}">
                <a16:creationId xmlns:a16="http://schemas.microsoft.com/office/drawing/2014/main" id="{2F113DE2-126A-49BC-8755-169DE49CBC7F}"/>
              </a:ext>
            </a:extLst>
          </p:cNvPr>
          <p:cNvSpPr/>
          <p:nvPr userDrawn="1"/>
        </p:nvSpPr>
        <p:spPr>
          <a:xfrm>
            <a:off x="8653024" y="6502738"/>
            <a:ext cx="290464" cy="200055"/>
          </a:xfrm>
          <a:prstGeom prst="rect">
            <a:avLst/>
          </a:prstGeom>
        </p:spPr>
        <p:txBody>
          <a:bodyPr wrap="none">
            <a:spAutoFit/>
          </a:bodyPr>
          <a:lstStyle/>
          <a:p>
            <a:fld id="{684A41F7-8966-4ED9-BA1F-8EBC30B2B5A8}" type="slidenum">
              <a:rPr lang="en-GB" sz="700">
                <a:solidFill>
                  <a:schemeClr val="bg1"/>
                </a:solidFill>
              </a:rPr>
              <a:pPr/>
              <a:t>‹#›</a:t>
            </a:fld>
            <a:endParaRPr lang="en-US" sz="700">
              <a:solidFill>
                <a:schemeClr val="bg1"/>
              </a:solidFill>
            </a:endParaRPr>
          </a:p>
        </p:txBody>
      </p:sp>
    </p:spTree>
    <p:extLst>
      <p:ext uri="{BB962C8B-B14F-4D97-AF65-F5344CB8AC3E}">
        <p14:creationId xmlns:p14="http://schemas.microsoft.com/office/powerpoint/2010/main" val="11092409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io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12463EE-05C4-4EBD-B53C-05899B21C781}"/>
              </a:ext>
            </a:extLst>
          </p:cNvPr>
          <p:cNvSpPr/>
          <p:nvPr userDrawn="1"/>
        </p:nvSpPr>
        <p:spPr>
          <a:xfrm>
            <a:off x="0" y="0"/>
            <a:ext cx="2575739" cy="6858000"/>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4">
              <a:solidFill>
                <a:srgbClr val="1F4D64"/>
              </a:solidFill>
            </a:endParaRPr>
          </a:p>
        </p:txBody>
      </p:sp>
      <p:sp>
        <p:nvSpPr>
          <p:cNvPr id="35" name="Picture Placeholder 33">
            <a:extLst>
              <a:ext uri="{FF2B5EF4-FFF2-40B4-BE49-F238E27FC236}">
                <a16:creationId xmlns:a16="http://schemas.microsoft.com/office/drawing/2014/main" id="{3FF2DD11-63B6-423E-ADB7-5E79AF76616F}"/>
              </a:ext>
            </a:extLst>
          </p:cNvPr>
          <p:cNvSpPr>
            <a:spLocks noGrp="1"/>
          </p:cNvSpPr>
          <p:nvPr>
            <p:ph type="pic" sz="quarter" idx="29" hasCustomPrompt="1"/>
          </p:nvPr>
        </p:nvSpPr>
        <p:spPr>
          <a:xfrm>
            <a:off x="0" y="1162289"/>
            <a:ext cx="4787659" cy="5699760"/>
          </a:xfrm>
        </p:spPr>
        <p:txBody>
          <a:bodyPr/>
          <a:lstStyle>
            <a:lvl1pPr marL="0" indent="0" algn="l">
              <a:buFontTx/>
              <a:buNone/>
              <a:defRPr>
                <a:solidFill>
                  <a:schemeClr val="bg1"/>
                </a:solidFill>
              </a:defRPr>
            </a:lvl1pPr>
          </a:lstStyle>
          <a:p>
            <a:r>
              <a:rPr lang="en-US" dirty="0"/>
              <a:t>Picture Placeholder</a:t>
            </a:r>
          </a:p>
        </p:txBody>
      </p:sp>
      <p:sp>
        <p:nvSpPr>
          <p:cNvPr id="27" name="Text Placeholder 45">
            <a:extLst>
              <a:ext uri="{FF2B5EF4-FFF2-40B4-BE49-F238E27FC236}">
                <a16:creationId xmlns:a16="http://schemas.microsoft.com/office/drawing/2014/main" id="{3226FB1C-DDB1-4F17-8E49-BADB9913BD60}"/>
              </a:ext>
            </a:extLst>
          </p:cNvPr>
          <p:cNvSpPr>
            <a:spLocks noGrp="1"/>
          </p:cNvSpPr>
          <p:nvPr>
            <p:ph type="body" sz="quarter" idx="26"/>
          </p:nvPr>
        </p:nvSpPr>
        <p:spPr>
          <a:xfrm>
            <a:off x="3467532" y="1382253"/>
            <a:ext cx="5066868" cy="184666"/>
          </a:xfrm>
        </p:spPr>
        <p:txBody>
          <a:bodyPr lIns="45720" tIns="0" rIns="0" bIns="0" anchor="ctr" anchorCtr="0">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2"/>
                </a:solidFill>
              </a:defRPr>
            </a:lvl1pPr>
          </a:lstStyle>
          <a:p>
            <a:pPr lvl="0"/>
            <a:endParaRPr lang="en-US" dirty="0"/>
          </a:p>
        </p:txBody>
      </p:sp>
      <p:sp>
        <p:nvSpPr>
          <p:cNvPr id="28" name="Text Placeholder 45">
            <a:extLst>
              <a:ext uri="{FF2B5EF4-FFF2-40B4-BE49-F238E27FC236}">
                <a16:creationId xmlns:a16="http://schemas.microsoft.com/office/drawing/2014/main" id="{85D9E672-A537-4C80-AD64-96CB073D2EA3}"/>
              </a:ext>
            </a:extLst>
          </p:cNvPr>
          <p:cNvSpPr>
            <a:spLocks noGrp="1"/>
          </p:cNvSpPr>
          <p:nvPr>
            <p:ph type="body" sz="quarter" idx="27"/>
          </p:nvPr>
        </p:nvSpPr>
        <p:spPr>
          <a:xfrm>
            <a:off x="3467532" y="1858135"/>
            <a:ext cx="5066868" cy="738663"/>
          </a:xfrm>
        </p:spPr>
        <p:txBody>
          <a:bodyPr l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4200" b="0" spc="200" baseline="0">
                <a:solidFill>
                  <a:schemeClr val="accent1"/>
                </a:solidFill>
              </a:defRPr>
            </a:lvl1pPr>
          </a:lstStyle>
          <a:p>
            <a:pPr lvl="0"/>
            <a:endParaRPr lang="en-US" dirty="0"/>
          </a:p>
        </p:txBody>
      </p:sp>
      <p:sp>
        <p:nvSpPr>
          <p:cNvPr id="29" name="Text Placeholder 45">
            <a:extLst>
              <a:ext uri="{FF2B5EF4-FFF2-40B4-BE49-F238E27FC236}">
                <a16:creationId xmlns:a16="http://schemas.microsoft.com/office/drawing/2014/main" id="{8CCB7065-D6D1-4EDD-B65F-1F83D6B6C342}"/>
              </a:ext>
            </a:extLst>
          </p:cNvPr>
          <p:cNvSpPr>
            <a:spLocks noGrp="1"/>
          </p:cNvSpPr>
          <p:nvPr>
            <p:ph type="body" sz="quarter" idx="25"/>
          </p:nvPr>
        </p:nvSpPr>
        <p:spPr>
          <a:xfrm>
            <a:off x="3467531" y="2971323"/>
            <a:ext cx="5066868" cy="276999"/>
          </a:xfrm>
        </p:spPr>
        <p:txBody>
          <a:bodyPr lIns="4572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solidFill>
                  <a:schemeClr val="accent1"/>
                </a:solidFill>
              </a:defRPr>
            </a:lvl1pPr>
          </a:lstStyle>
          <a:p>
            <a:pPr lvl="0"/>
            <a:endParaRPr lang="en-US" dirty="0"/>
          </a:p>
        </p:txBody>
      </p:sp>
      <p:sp>
        <p:nvSpPr>
          <p:cNvPr id="30" name="Text Placeholder 45">
            <a:extLst>
              <a:ext uri="{FF2B5EF4-FFF2-40B4-BE49-F238E27FC236}">
                <a16:creationId xmlns:a16="http://schemas.microsoft.com/office/drawing/2014/main" id="{BC179AEC-AC0D-4653-9523-E1C5848CE9BD}"/>
              </a:ext>
            </a:extLst>
          </p:cNvPr>
          <p:cNvSpPr>
            <a:spLocks noGrp="1"/>
          </p:cNvSpPr>
          <p:nvPr>
            <p:ph type="body" sz="quarter" idx="28"/>
          </p:nvPr>
        </p:nvSpPr>
        <p:spPr>
          <a:xfrm>
            <a:off x="3467531" y="2648555"/>
            <a:ext cx="5066868" cy="276999"/>
          </a:xfrm>
        </p:spPr>
        <p:txBody>
          <a:bodyPr lIns="4572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5"/>
                </a:solidFill>
              </a:defRPr>
            </a:lvl1pPr>
          </a:lstStyle>
          <a:p>
            <a:pPr lvl="0"/>
            <a:endParaRPr lang="en-US" dirty="0"/>
          </a:p>
        </p:txBody>
      </p:sp>
      <p:sp>
        <p:nvSpPr>
          <p:cNvPr id="12" name="Rectangle 11">
            <a:extLst>
              <a:ext uri="{FF2B5EF4-FFF2-40B4-BE49-F238E27FC236}">
                <a16:creationId xmlns:a16="http://schemas.microsoft.com/office/drawing/2014/main" id="{C04D3518-278A-433F-B657-BA0C98373044}"/>
              </a:ext>
            </a:extLst>
          </p:cNvPr>
          <p:cNvSpPr/>
          <p:nvPr userDrawn="1"/>
        </p:nvSpPr>
        <p:spPr>
          <a:xfrm>
            <a:off x="8650224" y="6501384"/>
            <a:ext cx="295274" cy="200055"/>
          </a:xfrm>
          <a:prstGeom prst="rect">
            <a:avLst/>
          </a:prstGeom>
        </p:spPr>
        <p:txBody>
          <a:bodyPr wrap="none">
            <a:spAutoFit/>
          </a:bodyPr>
          <a:lstStyle/>
          <a:p>
            <a:fld id="{684A41F7-8966-4ED9-BA1F-8EBC30B2B5A8}" type="slidenum">
              <a:rPr lang="en-GB" sz="700">
                <a:solidFill>
                  <a:srgbClr val="1F4D64"/>
                </a:solidFill>
              </a:rPr>
              <a:pPr/>
              <a:t>‹#›</a:t>
            </a:fld>
            <a:endParaRPr lang="en-US" sz="700" dirty="0">
              <a:solidFill>
                <a:srgbClr val="1F4D64"/>
              </a:solidFill>
            </a:endParaRPr>
          </a:p>
        </p:txBody>
      </p:sp>
    </p:spTree>
    <p:extLst>
      <p:ext uri="{BB962C8B-B14F-4D97-AF65-F5344CB8AC3E}">
        <p14:creationId xmlns:p14="http://schemas.microsoft.com/office/powerpoint/2010/main" val="26357942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io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F7813B-7819-4F64-873A-76A249A23B40}"/>
              </a:ext>
            </a:extLst>
          </p:cNvPr>
          <p:cNvSpPr/>
          <p:nvPr userDrawn="1"/>
        </p:nvSpPr>
        <p:spPr>
          <a:xfrm>
            <a:off x="7177008" y="0"/>
            <a:ext cx="1956816" cy="6858000"/>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4">
              <a:solidFill>
                <a:srgbClr val="1F4D64"/>
              </a:solidFill>
            </a:endParaRPr>
          </a:p>
        </p:txBody>
      </p:sp>
      <p:sp>
        <p:nvSpPr>
          <p:cNvPr id="28" name="Rectangle 27">
            <a:extLst>
              <a:ext uri="{FF2B5EF4-FFF2-40B4-BE49-F238E27FC236}">
                <a16:creationId xmlns:a16="http://schemas.microsoft.com/office/drawing/2014/main" id="{A2AE8DD5-A1F8-409A-B00A-C543E710BD43}"/>
              </a:ext>
            </a:extLst>
          </p:cNvPr>
          <p:cNvSpPr/>
          <p:nvPr userDrawn="1"/>
        </p:nvSpPr>
        <p:spPr>
          <a:xfrm>
            <a:off x="8653024" y="6502738"/>
            <a:ext cx="290464" cy="200055"/>
          </a:xfrm>
          <a:prstGeom prst="rect">
            <a:avLst/>
          </a:prstGeom>
        </p:spPr>
        <p:txBody>
          <a:bodyPr wrap="none">
            <a:spAutoFit/>
          </a:bodyPr>
          <a:lstStyle/>
          <a:p>
            <a:fld id="{684A41F7-8966-4ED9-BA1F-8EBC30B2B5A8}" type="slidenum">
              <a:rPr lang="en-GB" sz="700">
                <a:solidFill>
                  <a:srgbClr val="1F4D64"/>
                </a:solidFill>
              </a:rPr>
              <a:pPr/>
              <a:t>‹#›</a:t>
            </a:fld>
            <a:endParaRPr lang="en-US" sz="700">
              <a:solidFill>
                <a:srgbClr val="1F4D64"/>
              </a:solidFill>
            </a:endParaRPr>
          </a:p>
        </p:txBody>
      </p:sp>
      <p:sp>
        <p:nvSpPr>
          <p:cNvPr id="29" name="Text Placeholder 45">
            <a:extLst>
              <a:ext uri="{FF2B5EF4-FFF2-40B4-BE49-F238E27FC236}">
                <a16:creationId xmlns:a16="http://schemas.microsoft.com/office/drawing/2014/main" id="{AB439483-FD6C-44DB-9E01-07C59F4D655D}"/>
              </a:ext>
            </a:extLst>
          </p:cNvPr>
          <p:cNvSpPr>
            <a:spLocks noGrp="1"/>
          </p:cNvSpPr>
          <p:nvPr>
            <p:ph type="body" sz="quarter" idx="27"/>
          </p:nvPr>
        </p:nvSpPr>
        <p:spPr>
          <a:xfrm>
            <a:off x="366135" y="599732"/>
            <a:ext cx="4086472" cy="430887"/>
          </a:xfrm>
        </p:spPr>
        <p:txBody>
          <a:bodyPr lIns="0" tIns="0" rIns="0" bIns="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0" spc="200" baseline="0">
                <a:solidFill>
                  <a:schemeClr val="accent1"/>
                </a:solidFill>
              </a:defRPr>
            </a:lvl1pPr>
          </a:lstStyle>
          <a:p>
            <a:pPr lvl="0"/>
            <a:endParaRPr lang="en-US" dirty="0"/>
          </a:p>
        </p:txBody>
      </p:sp>
      <p:sp>
        <p:nvSpPr>
          <p:cNvPr id="30" name="Text Placeholder 45">
            <a:extLst>
              <a:ext uri="{FF2B5EF4-FFF2-40B4-BE49-F238E27FC236}">
                <a16:creationId xmlns:a16="http://schemas.microsoft.com/office/drawing/2014/main" id="{5172E7DF-7D4A-4758-9080-07E56AA02370}"/>
              </a:ext>
            </a:extLst>
          </p:cNvPr>
          <p:cNvSpPr>
            <a:spLocks noGrp="1"/>
          </p:cNvSpPr>
          <p:nvPr>
            <p:ph type="body" sz="quarter" idx="25"/>
          </p:nvPr>
        </p:nvSpPr>
        <p:spPr>
          <a:xfrm>
            <a:off x="375115" y="1370101"/>
            <a:ext cx="4077290"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solidFill>
                  <a:schemeClr val="accent1"/>
                </a:solidFill>
              </a:defRPr>
            </a:lvl1pPr>
          </a:lstStyle>
          <a:p>
            <a:pPr lvl="0"/>
            <a:endParaRPr lang="en-US" dirty="0"/>
          </a:p>
        </p:txBody>
      </p:sp>
      <p:sp>
        <p:nvSpPr>
          <p:cNvPr id="31" name="Text Placeholder 45">
            <a:extLst>
              <a:ext uri="{FF2B5EF4-FFF2-40B4-BE49-F238E27FC236}">
                <a16:creationId xmlns:a16="http://schemas.microsoft.com/office/drawing/2014/main" id="{3B59F4CE-390A-434E-AE08-5AB1768C4A16}"/>
              </a:ext>
            </a:extLst>
          </p:cNvPr>
          <p:cNvSpPr>
            <a:spLocks noGrp="1"/>
          </p:cNvSpPr>
          <p:nvPr>
            <p:ph type="body" sz="quarter" idx="28"/>
          </p:nvPr>
        </p:nvSpPr>
        <p:spPr>
          <a:xfrm>
            <a:off x="374602" y="1074414"/>
            <a:ext cx="4086472"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5"/>
                </a:solidFill>
              </a:defRPr>
            </a:lvl1pPr>
          </a:lstStyle>
          <a:p>
            <a:pPr lvl="0"/>
            <a:endParaRPr lang="en-US" dirty="0"/>
          </a:p>
        </p:txBody>
      </p:sp>
      <p:sp>
        <p:nvSpPr>
          <p:cNvPr id="33" name="Text Placeholder 43">
            <a:extLst>
              <a:ext uri="{FF2B5EF4-FFF2-40B4-BE49-F238E27FC236}">
                <a16:creationId xmlns:a16="http://schemas.microsoft.com/office/drawing/2014/main" id="{D9C3E960-B726-457F-8307-CE7F759599B9}"/>
              </a:ext>
            </a:extLst>
          </p:cNvPr>
          <p:cNvSpPr>
            <a:spLocks noGrp="1"/>
          </p:cNvSpPr>
          <p:nvPr>
            <p:ph type="body" sz="quarter" idx="29"/>
          </p:nvPr>
        </p:nvSpPr>
        <p:spPr>
          <a:xfrm>
            <a:off x="374761" y="2197438"/>
            <a:ext cx="4050590" cy="1618001"/>
          </a:xfrm>
        </p:spPr>
        <p:txBody>
          <a:bodyPr lIns="0">
            <a:noAutofit/>
          </a:bodyPr>
          <a:lstStyle>
            <a:lvl1pPr marL="0" indent="0">
              <a:lnSpc>
                <a:spcPct val="100000"/>
              </a:lnSpc>
              <a:spcAft>
                <a:spcPts val="600"/>
              </a:spcAft>
              <a:buNone/>
              <a:defRPr sz="900"/>
            </a:lvl1pPr>
          </a:lstStyle>
          <a:p>
            <a:pPr lvl="0"/>
            <a:endParaRPr lang="en-US" dirty="0"/>
          </a:p>
        </p:txBody>
      </p:sp>
      <p:sp>
        <p:nvSpPr>
          <p:cNvPr id="34" name="Picture Placeholder 10">
            <a:extLst>
              <a:ext uri="{FF2B5EF4-FFF2-40B4-BE49-F238E27FC236}">
                <a16:creationId xmlns:a16="http://schemas.microsoft.com/office/drawing/2014/main" id="{20F91F25-C3A2-47A2-BA50-A44506F23AD4}"/>
              </a:ext>
            </a:extLst>
          </p:cNvPr>
          <p:cNvSpPr>
            <a:spLocks noGrp="1"/>
          </p:cNvSpPr>
          <p:nvPr>
            <p:ph type="pic" sz="quarter" idx="30"/>
          </p:nvPr>
        </p:nvSpPr>
        <p:spPr>
          <a:xfrm>
            <a:off x="4340306" y="1159535"/>
            <a:ext cx="4791456" cy="5696712"/>
          </a:xfrm>
        </p:spPr>
        <p:txBody>
          <a:bodyPr/>
          <a:lstStyle>
            <a:lvl1pPr marL="0" indent="0" algn="r">
              <a:buFontTx/>
              <a:buNone/>
              <a:defRPr>
                <a:solidFill>
                  <a:schemeClr val="bg1"/>
                </a:solidFill>
              </a:defRPr>
            </a:lvl1pPr>
          </a:lstStyle>
          <a:p>
            <a:r>
              <a:rPr lang="en-US" dirty="0"/>
              <a:t>Click icon to add picture</a:t>
            </a:r>
          </a:p>
        </p:txBody>
      </p:sp>
      <p:sp>
        <p:nvSpPr>
          <p:cNvPr id="4" name="Text Placeholder 3">
            <a:extLst>
              <a:ext uri="{FF2B5EF4-FFF2-40B4-BE49-F238E27FC236}">
                <a16:creationId xmlns:a16="http://schemas.microsoft.com/office/drawing/2014/main" id="{9C4A2B22-8621-4EBF-B1FB-5B29BC432F8F}"/>
              </a:ext>
            </a:extLst>
          </p:cNvPr>
          <p:cNvSpPr>
            <a:spLocks noGrp="1"/>
          </p:cNvSpPr>
          <p:nvPr>
            <p:ph type="body" sz="quarter" idx="31"/>
          </p:nvPr>
        </p:nvSpPr>
        <p:spPr>
          <a:xfrm>
            <a:off x="374601" y="4003845"/>
            <a:ext cx="3738001" cy="273645"/>
          </a:xfrm>
        </p:spPr>
        <p:txBody>
          <a:bodyPr lIns="0" anchor="b">
            <a:no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
        <p:nvSpPr>
          <p:cNvPr id="15" name="Text Placeholder 3">
            <a:extLst>
              <a:ext uri="{FF2B5EF4-FFF2-40B4-BE49-F238E27FC236}">
                <a16:creationId xmlns:a16="http://schemas.microsoft.com/office/drawing/2014/main" id="{58A87BD4-8881-4BE5-8449-88BD9C97094E}"/>
              </a:ext>
            </a:extLst>
          </p:cNvPr>
          <p:cNvSpPr>
            <a:spLocks noGrp="1"/>
          </p:cNvSpPr>
          <p:nvPr>
            <p:ph type="body" sz="quarter" idx="32"/>
          </p:nvPr>
        </p:nvSpPr>
        <p:spPr>
          <a:xfrm>
            <a:off x="388147" y="4342994"/>
            <a:ext cx="3738001" cy="1792115"/>
          </a:xfrm>
        </p:spPr>
        <p:txBody>
          <a:bodyPr lIns="0">
            <a:noAutofit/>
          </a:bodyPr>
          <a:lstStyle>
            <a:lvl1pPr marL="171450" indent="-171450">
              <a:lnSpc>
                <a:spcPct val="100000"/>
              </a:lnSpc>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13" name="Title 1">
            <a:extLst>
              <a:ext uri="{FF2B5EF4-FFF2-40B4-BE49-F238E27FC236}">
                <a16:creationId xmlns:a16="http://schemas.microsoft.com/office/drawing/2014/main" id="{BE964E75-33DC-45C0-9490-9210230AD4E6}"/>
              </a:ext>
            </a:extLst>
          </p:cNvPr>
          <p:cNvSpPr>
            <a:spLocks noGrp="1"/>
          </p:cNvSpPr>
          <p:nvPr>
            <p:ph type="title"/>
          </p:nvPr>
        </p:nvSpPr>
        <p:spPr>
          <a:xfrm>
            <a:off x="376687" y="343125"/>
            <a:ext cx="4084387" cy="184666"/>
          </a:xfrm>
        </p:spPr>
        <p:txBody>
          <a:bodyPr lIns="0" tIns="0" rIns="0" bIns="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11812886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io 5">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45">
            <a:extLst>
              <a:ext uri="{FF2B5EF4-FFF2-40B4-BE49-F238E27FC236}">
                <a16:creationId xmlns:a16="http://schemas.microsoft.com/office/drawing/2014/main" id="{AB439483-FD6C-44DB-9E01-07C59F4D655D}"/>
              </a:ext>
            </a:extLst>
          </p:cNvPr>
          <p:cNvSpPr>
            <a:spLocks noGrp="1"/>
          </p:cNvSpPr>
          <p:nvPr>
            <p:ph type="body" sz="quarter" idx="27"/>
          </p:nvPr>
        </p:nvSpPr>
        <p:spPr>
          <a:xfrm>
            <a:off x="366134" y="599732"/>
            <a:ext cx="4713287" cy="430887"/>
          </a:xfrm>
        </p:spPr>
        <p:txBody>
          <a:bodyPr lIns="0" tIns="0" rIns="0" bIns="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0" spc="200" baseline="0">
                <a:solidFill>
                  <a:schemeClr val="accent1"/>
                </a:solidFill>
              </a:defRPr>
            </a:lvl1pPr>
          </a:lstStyle>
          <a:p>
            <a:pPr lvl="0"/>
            <a:endParaRPr lang="en-US" dirty="0"/>
          </a:p>
        </p:txBody>
      </p:sp>
      <p:sp>
        <p:nvSpPr>
          <p:cNvPr id="30" name="Text Placeholder 45">
            <a:extLst>
              <a:ext uri="{FF2B5EF4-FFF2-40B4-BE49-F238E27FC236}">
                <a16:creationId xmlns:a16="http://schemas.microsoft.com/office/drawing/2014/main" id="{5172E7DF-7D4A-4758-9080-07E56AA02370}"/>
              </a:ext>
            </a:extLst>
          </p:cNvPr>
          <p:cNvSpPr>
            <a:spLocks noGrp="1"/>
          </p:cNvSpPr>
          <p:nvPr>
            <p:ph type="body" sz="quarter" idx="25"/>
          </p:nvPr>
        </p:nvSpPr>
        <p:spPr>
          <a:xfrm>
            <a:off x="375114" y="1370101"/>
            <a:ext cx="4702697"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solidFill>
                  <a:schemeClr val="accent1"/>
                </a:solidFill>
              </a:defRPr>
            </a:lvl1pPr>
          </a:lstStyle>
          <a:p>
            <a:pPr lvl="0"/>
            <a:endParaRPr lang="en-US" dirty="0"/>
          </a:p>
        </p:txBody>
      </p:sp>
      <p:sp>
        <p:nvSpPr>
          <p:cNvPr id="31" name="Text Placeholder 45">
            <a:extLst>
              <a:ext uri="{FF2B5EF4-FFF2-40B4-BE49-F238E27FC236}">
                <a16:creationId xmlns:a16="http://schemas.microsoft.com/office/drawing/2014/main" id="{3B59F4CE-390A-434E-AE08-5AB1768C4A16}"/>
              </a:ext>
            </a:extLst>
          </p:cNvPr>
          <p:cNvSpPr>
            <a:spLocks noGrp="1"/>
          </p:cNvSpPr>
          <p:nvPr>
            <p:ph type="body" sz="quarter" idx="28"/>
          </p:nvPr>
        </p:nvSpPr>
        <p:spPr>
          <a:xfrm>
            <a:off x="374601" y="1074414"/>
            <a:ext cx="4713287"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5"/>
                </a:solidFill>
              </a:defRPr>
            </a:lvl1pPr>
          </a:lstStyle>
          <a:p>
            <a:pPr lvl="0"/>
            <a:endParaRPr lang="en-US" dirty="0"/>
          </a:p>
        </p:txBody>
      </p:sp>
      <p:sp>
        <p:nvSpPr>
          <p:cNvPr id="33" name="Text Placeholder 43">
            <a:extLst>
              <a:ext uri="{FF2B5EF4-FFF2-40B4-BE49-F238E27FC236}">
                <a16:creationId xmlns:a16="http://schemas.microsoft.com/office/drawing/2014/main" id="{D9C3E960-B726-457F-8307-CE7F759599B9}"/>
              </a:ext>
            </a:extLst>
          </p:cNvPr>
          <p:cNvSpPr>
            <a:spLocks noGrp="1"/>
          </p:cNvSpPr>
          <p:nvPr>
            <p:ph type="body" sz="quarter" idx="29"/>
          </p:nvPr>
        </p:nvSpPr>
        <p:spPr>
          <a:xfrm>
            <a:off x="374761" y="2197438"/>
            <a:ext cx="3831479" cy="1618001"/>
          </a:xfrm>
        </p:spPr>
        <p:txBody>
          <a:bodyPr lIns="0">
            <a:noAutofit/>
          </a:bodyPr>
          <a:lstStyle>
            <a:lvl1pPr marL="0" indent="0">
              <a:lnSpc>
                <a:spcPct val="100000"/>
              </a:lnSpc>
              <a:spcAft>
                <a:spcPts val="600"/>
              </a:spcAft>
              <a:buNone/>
              <a:defRPr sz="900"/>
            </a:lvl1pPr>
          </a:lstStyle>
          <a:p>
            <a:pPr lvl="0"/>
            <a:endParaRPr lang="en-US" dirty="0"/>
          </a:p>
        </p:txBody>
      </p:sp>
      <p:sp>
        <p:nvSpPr>
          <p:cNvPr id="34" name="Picture Placeholder 10">
            <a:extLst>
              <a:ext uri="{FF2B5EF4-FFF2-40B4-BE49-F238E27FC236}">
                <a16:creationId xmlns:a16="http://schemas.microsoft.com/office/drawing/2014/main" id="{20F91F25-C3A2-47A2-BA50-A44506F23AD4}"/>
              </a:ext>
            </a:extLst>
          </p:cNvPr>
          <p:cNvSpPr>
            <a:spLocks noGrp="1"/>
          </p:cNvSpPr>
          <p:nvPr>
            <p:ph type="pic" sz="quarter" idx="30" hasCustomPrompt="1"/>
          </p:nvPr>
        </p:nvSpPr>
        <p:spPr>
          <a:xfrm>
            <a:off x="5087887" y="2231136"/>
            <a:ext cx="4051881" cy="4626864"/>
          </a:xfrm>
        </p:spPr>
        <p:txBody>
          <a:bodyPr/>
          <a:lstStyle>
            <a:lvl1pPr marL="0" indent="0" algn="r">
              <a:buFontTx/>
              <a:buNone/>
              <a:defRPr>
                <a:solidFill>
                  <a:srgbClr val="888888"/>
                </a:solidFill>
              </a:defRPr>
            </a:lvl1pPr>
          </a:lstStyle>
          <a:p>
            <a:r>
              <a:rPr lang="en-US" dirty="0"/>
              <a:t>Click icon to insert picture</a:t>
            </a:r>
          </a:p>
        </p:txBody>
      </p:sp>
      <p:sp>
        <p:nvSpPr>
          <p:cNvPr id="4" name="Text Placeholder 3">
            <a:extLst>
              <a:ext uri="{FF2B5EF4-FFF2-40B4-BE49-F238E27FC236}">
                <a16:creationId xmlns:a16="http://schemas.microsoft.com/office/drawing/2014/main" id="{9C4A2B22-8621-4EBF-B1FB-5B29BC432F8F}"/>
              </a:ext>
            </a:extLst>
          </p:cNvPr>
          <p:cNvSpPr>
            <a:spLocks noGrp="1"/>
          </p:cNvSpPr>
          <p:nvPr>
            <p:ph type="body" sz="quarter" idx="31"/>
          </p:nvPr>
        </p:nvSpPr>
        <p:spPr>
          <a:xfrm>
            <a:off x="374601" y="4046658"/>
            <a:ext cx="3831479" cy="230832"/>
          </a:xfrm>
        </p:spPr>
        <p:txBody>
          <a:bodyPr lIns="0" anchor="b">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
        <p:nvSpPr>
          <p:cNvPr id="15" name="Text Placeholder 3">
            <a:extLst>
              <a:ext uri="{FF2B5EF4-FFF2-40B4-BE49-F238E27FC236}">
                <a16:creationId xmlns:a16="http://schemas.microsoft.com/office/drawing/2014/main" id="{58A87BD4-8881-4BE5-8449-88BD9C97094E}"/>
              </a:ext>
            </a:extLst>
          </p:cNvPr>
          <p:cNvSpPr>
            <a:spLocks noGrp="1"/>
          </p:cNvSpPr>
          <p:nvPr>
            <p:ph type="body" sz="quarter" idx="32"/>
          </p:nvPr>
        </p:nvSpPr>
        <p:spPr>
          <a:xfrm>
            <a:off x="388147" y="4342994"/>
            <a:ext cx="3818093" cy="1792115"/>
          </a:xfrm>
        </p:spPr>
        <p:txBody>
          <a:bodyPr lIns="0">
            <a:noAutofit/>
          </a:bodyPr>
          <a:lstStyle>
            <a:lvl1pPr marL="171450" indent="-171450">
              <a:lnSpc>
                <a:spcPct val="100000"/>
              </a:lnSpc>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11" name="Title 1">
            <a:extLst>
              <a:ext uri="{FF2B5EF4-FFF2-40B4-BE49-F238E27FC236}">
                <a16:creationId xmlns:a16="http://schemas.microsoft.com/office/drawing/2014/main" id="{A93A6002-D36C-4FCC-94E3-B49C525FB911}"/>
              </a:ext>
            </a:extLst>
          </p:cNvPr>
          <p:cNvSpPr>
            <a:spLocks noGrp="1"/>
          </p:cNvSpPr>
          <p:nvPr>
            <p:ph type="title"/>
          </p:nvPr>
        </p:nvSpPr>
        <p:spPr>
          <a:xfrm>
            <a:off x="376687" y="343125"/>
            <a:ext cx="4713287" cy="184666"/>
          </a:xfrm>
        </p:spPr>
        <p:txBody>
          <a:bodyPr lIns="0" tIns="0" rIns="0" bIns="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5509211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io 6">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icture Placeholder 10">
            <a:extLst>
              <a:ext uri="{FF2B5EF4-FFF2-40B4-BE49-F238E27FC236}">
                <a16:creationId xmlns:a16="http://schemas.microsoft.com/office/drawing/2014/main" id="{20F91F25-C3A2-47A2-BA50-A44506F23AD4}"/>
              </a:ext>
            </a:extLst>
          </p:cNvPr>
          <p:cNvSpPr>
            <a:spLocks noGrp="1"/>
          </p:cNvSpPr>
          <p:nvPr>
            <p:ph type="pic" sz="quarter" idx="30"/>
          </p:nvPr>
        </p:nvSpPr>
        <p:spPr>
          <a:xfrm>
            <a:off x="6806242" y="124957"/>
            <a:ext cx="1725460" cy="1892808"/>
          </a:xfrm>
        </p:spPr>
        <p:txBody>
          <a:bodyPr/>
          <a:lstStyle>
            <a:lvl1pPr marL="0" indent="0" algn="r">
              <a:buFontTx/>
              <a:buNone/>
              <a:defRPr>
                <a:solidFill>
                  <a:srgbClr val="1F4D64"/>
                </a:solidFill>
              </a:defRPr>
            </a:lvl1pPr>
          </a:lstStyle>
          <a:p>
            <a:endParaRPr lang="en-US" dirty="0"/>
          </a:p>
        </p:txBody>
      </p:sp>
      <p:sp>
        <p:nvSpPr>
          <p:cNvPr id="4" name="Text Placeholder 3">
            <a:extLst>
              <a:ext uri="{FF2B5EF4-FFF2-40B4-BE49-F238E27FC236}">
                <a16:creationId xmlns:a16="http://schemas.microsoft.com/office/drawing/2014/main" id="{9C4A2B22-8621-4EBF-B1FB-5B29BC432F8F}"/>
              </a:ext>
            </a:extLst>
          </p:cNvPr>
          <p:cNvSpPr>
            <a:spLocks noGrp="1"/>
          </p:cNvSpPr>
          <p:nvPr>
            <p:ph type="body" sz="quarter" idx="31"/>
          </p:nvPr>
        </p:nvSpPr>
        <p:spPr>
          <a:xfrm>
            <a:off x="384048" y="2337439"/>
            <a:ext cx="3738001" cy="230832"/>
          </a:xfrm>
        </p:spPr>
        <p:txBody>
          <a:bodyPr lIns="0" anchor="b" anchorCtr="0">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
        <p:nvSpPr>
          <p:cNvPr id="15" name="Text Placeholder 3">
            <a:extLst>
              <a:ext uri="{FF2B5EF4-FFF2-40B4-BE49-F238E27FC236}">
                <a16:creationId xmlns:a16="http://schemas.microsoft.com/office/drawing/2014/main" id="{58A87BD4-8881-4BE5-8449-88BD9C97094E}"/>
              </a:ext>
            </a:extLst>
          </p:cNvPr>
          <p:cNvSpPr>
            <a:spLocks noGrp="1"/>
          </p:cNvSpPr>
          <p:nvPr>
            <p:ph type="body" sz="quarter" idx="32"/>
          </p:nvPr>
        </p:nvSpPr>
        <p:spPr>
          <a:xfrm>
            <a:off x="389626" y="2656291"/>
            <a:ext cx="3738001" cy="3371207"/>
          </a:xfrm>
        </p:spPr>
        <p:txBody>
          <a:bodyPr lIns="0">
            <a:noAutofit/>
          </a:bodyPr>
          <a:lstStyle>
            <a:lvl1pPr marL="171450" indent="-171450">
              <a:lnSpc>
                <a:spcPct val="100000"/>
              </a:lnSpc>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16" name="Text Placeholder 3">
            <a:extLst>
              <a:ext uri="{FF2B5EF4-FFF2-40B4-BE49-F238E27FC236}">
                <a16:creationId xmlns:a16="http://schemas.microsoft.com/office/drawing/2014/main" id="{3EC775D7-FB4C-47E9-A199-EC3C8D6FF031}"/>
              </a:ext>
            </a:extLst>
          </p:cNvPr>
          <p:cNvSpPr>
            <a:spLocks noGrp="1"/>
          </p:cNvSpPr>
          <p:nvPr>
            <p:ph type="body" sz="quarter" idx="33"/>
          </p:nvPr>
        </p:nvSpPr>
        <p:spPr>
          <a:xfrm>
            <a:off x="4796399" y="2656291"/>
            <a:ext cx="3738001" cy="3371207"/>
          </a:xfrm>
        </p:spPr>
        <p:txBody>
          <a:bodyPr lIns="0">
            <a:noAutofit/>
          </a:bodyPr>
          <a:lstStyle>
            <a:lvl1pPr marL="171450" indent="-171450">
              <a:lnSpc>
                <a:spcPct val="100000"/>
              </a:lnSpc>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11" name="Text Placeholder 45">
            <a:extLst>
              <a:ext uri="{FF2B5EF4-FFF2-40B4-BE49-F238E27FC236}">
                <a16:creationId xmlns:a16="http://schemas.microsoft.com/office/drawing/2014/main" id="{33A57BC0-1E1F-4C88-A22B-8A2807C4018B}"/>
              </a:ext>
            </a:extLst>
          </p:cNvPr>
          <p:cNvSpPr>
            <a:spLocks noGrp="1"/>
          </p:cNvSpPr>
          <p:nvPr>
            <p:ph type="body" sz="quarter" idx="27"/>
          </p:nvPr>
        </p:nvSpPr>
        <p:spPr>
          <a:xfrm>
            <a:off x="366134" y="599732"/>
            <a:ext cx="4713287" cy="430887"/>
          </a:xfrm>
        </p:spPr>
        <p:txBody>
          <a:bodyPr lIns="0" tIns="0" rIns="0" bIns="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0" spc="200" baseline="0">
                <a:solidFill>
                  <a:schemeClr val="accent1"/>
                </a:solidFill>
              </a:defRPr>
            </a:lvl1pPr>
          </a:lstStyle>
          <a:p>
            <a:pPr lvl="0"/>
            <a:endParaRPr lang="en-US" dirty="0"/>
          </a:p>
        </p:txBody>
      </p:sp>
      <p:sp>
        <p:nvSpPr>
          <p:cNvPr id="18" name="Text Placeholder 45">
            <a:extLst>
              <a:ext uri="{FF2B5EF4-FFF2-40B4-BE49-F238E27FC236}">
                <a16:creationId xmlns:a16="http://schemas.microsoft.com/office/drawing/2014/main" id="{2B72BB97-C103-4A3E-85EE-38B57654745E}"/>
              </a:ext>
            </a:extLst>
          </p:cNvPr>
          <p:cNvSpPr>
            <a:spLocks noGrp="1"/>
          </p:cNvSpPr>
          <p:nvPr>
            <p:ph type="body" sz="quarter" idx="25"/>
          </p:nvPr>
        </p:nvSpPr>
        <p:spPr>
          <a:xfrm>
            <a:off x="375114" y="1370101"/>
            <a:ext cx="4702697"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solidFill>
                  <a:schemeClr val="accent1"/>
                </a:solidFill>
              </a:defRPr>
            </a:lvl1pPr>
          </a:lstStyle>
          <a:p>
            <a:pPr lvl="0"/>
            <a:endParaRPr lang="en-US" dirty="0"/>
          </a:p>
        </p:txBody>
      </p:sp>
      <p:sp>
        <p:nvSpPr>
          <p:cNvPr id="19" name="Text Placeholder 45">
            <a:extLst>
              <a:ext uri="{FF2B5EF4-FFF2-40B4-BE49-F238E27FC236}">
                <a16:creationId xmlns:a16="http://schemas.microsoft.com/office/drawing/2014/main" id="{00486AA2-7132-45CC-B172-6B34CB3DBCAB}"/>
              </a:ext>
            </a:extLst>
          </p:cNvPr>
          <p:cNvSpPr>
            <a:spLocks noGrp="1"/>
          </p:cNvSpPr>
          <p:nvPr>
            <p:ph type="body" sz="quarter" idx="28"/>
          </p:nvPr>
        </p:nvSpPr>
        <p:spPr>
          <a:xfrm>
            <a:off x="374601" y="1074414"/>
            <a:ext cx="4713287"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5"/>
                </a:solidFill>
              </a:defRPr>
            </a:lvl1pPr>
          </a:lstStyle>
          <a:p>
            <a:pPr lvl="0"/>
            <a:endParaRPr lang="en-US" dirty="0"/>
          </a:p>
        </p:txBody>
      </p:sp>
      <p:sp>
        <p:nvSpPr>
          <p:cNvPr id="20" name="Title 1">
            <a:extLst>
              <a:ext uri="{FF2B5EF4-FFF2-40B4-BE49-F238E27FC236}">
                <a16:creationId xmlns:a16="http://schemas.microsoft.com/office/drawing/2014/main" id="{E0C3F00F-31AA-40FD-B077-7A62363F9CB4}"/>
              </a:ext>
            </a:extLst>
          </p:cNvPr>
          <p:cNvSpPr>
            <a:spLocks noGrp="1"/>
          </p:cNvSpPr>
          <p:nvPr>
            <p:ph type="title"/>
          </p:nvPr>
        </p:nvSpPr>
        <p:spPr>
          <a:xfrm>
            <a:off x="376687" y="343125"/>
            <a:ext cx="4713287" cy="184666"/>
          </a:xfrm>
        </p:spPr>
        <p:txBody>
          <a:bodyPr lIns="0" tIns="0" rIns="0" bIns="0">
            <a:noAutofit/>
          </a:bodyPr>
          <a:lstStyle>
            <a:lvl1pPr>
              <a:defRPr sz="1200" b="1">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20006764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io 7">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rgbClr val="F2E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icture Placeholder 10">
            <a:extLst>
              <a:ext uri="{FF2B5EF4-FFF2-40B4-BE49-F238E27FC236}">
                <a16:creationId xmlns:a16="http://schemas.microsoft.com/office/drawing/2014/main" id="{20F91F25-C3A2-47A2-BA50-A44506F23AD4}"/>
              </a:ext>
            </a:extLst>
          </p:cNvPr>
          <p:cNvSpPr>
            <a:spLocks noGrp="1"/>
          </p:cNvSpPr>
          <p:nvPr>
            <p:ph type="pic" sz="quarter" idx="30"/>
          </p:nvPr>
        </p:nvSpPr>
        <p:spPr>
          <a:xfrm>
            <a:off x="6814867" y="124957"/>
            <a:ext cx="1716833" cy="1892808"/>
          </a:xfrm>
        </p:spPr>
        <p:txBody>
          <a:bodyPr/>
          <a:lstStyle>
            <a:lvl1pPr marL="0" indent="0" algn="r">
              <a:buFontTx/>
              <a:buNone/>
              <a:defRPr>
                <a:solidFill>
                  <a:srgbClr val="1F4D64"/>
                </a:solidFill>
              </a:defRPr>
            </a:lvl1pPr>
          </a:lstStyle>
          <a:p>
            <a:endParaRPr lang="en-US" dirty="0"/>
          </a:p>
        </p:txBody>
      </p:sp>
      <p:sp>
        <p:nvSpPr>
          <p:cNvPr id="4" name="Text Placeholder 3">
            <a:extLst>
              <a:ext uri="{FF2B5EF4-FFF2-40B4-BE49-F238E27FC236}">
                <a16:creationId xmlns:a16="http://schemas.microsoft.com/office/drawing/2014/main" id="{9C4A2B22-8621-4EBF-B1FB-5B29BC432F8F}"/>
              </a:ext>
            </a:extLst>
          </p:cNvPr>
          <p:cNvSpPr>
            <a:spLocks noGrp="1"/>
          </p:cNvSpPr>
          <p:nvPr>
            <p:ph type="body" sz="quarter" idx="31"/>
          </p:nvPr>
        </p:nvSpPr>
        <p:spPr>
          <a:xfrm>
            <a:off x="384048" y="2337439"/>
            <a:ext cx="3738001" cy="230832"/>
          </a:xfrm>
        </p:spPr>
        <p:txBody>
          <a:bodyPr lIns="0" anchor="b" anchorCtr="0">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
        <p:nvSpPr>
          <p:cNvPr id="15" name="Text Placeholder 3">
            <a:extLst>
              <a:ext uri="{FF2B5EF4-FFF2-40B4-BE49-F238E27FC236}">
                <a16:creationId xmlns:a16="http://schemas.microsoft.com/office/drawing/2014/main" id="{58A87BD4-8881-4BE5-8449-88BD9C97094E}"/>
              </a:ext>
            </a:extLst>
          </p:cNvPr>
          <p:cNvSpPr>
            <a:spLocks noGrp="1"/>
          </p:cNvSpPr>
          <p:nvPr>
            <p:ph type="body" sz="quarter" idx="32"/>
          </p:nvPr>
        </p:nvSpPr>
        <p:spPr>
          <a:xfrm>
            <a:off x="389627" y="2656291"/>
            <a:ext cx="2681377" cy="3371207"/>
          </a:xfrm>
        </p:spPr>
        <p:txBody>
          <a:bodyPr lIns="0">
            <a:noAutofit/>
          </a:bodyPr>
          <a:lstStyle>
            <a:lvl1pPr marL="171450" indent="-171450">
              <a:lnSpc>
                <a:spcPct val="100000"/>
              </a:lnSpc>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19" name="Text Placeholder 3">
            <a:extLst>
              <a:ext uri="{FF2B5EF4-FFF2-40B4-BE49-F238E27FC236}">
                <a16:creationId xmlns:a16="http://schemas.microsoft.com/office/drawing/2014/main" id="{E239CC81-DA0B-4B28-94AB-8B5F99B1F844}"/>
              </a:ext>
            </a:extLst>
          </p:cNvPr>
          <p:cNvSpPr>
            <a:spLocks noGrp="1"/>
          </p:cNvSpPr>
          <p:nvPr>
            <p:ph type="body" sz="quarter" idx="33"/>
          </p:nvPr>
        </p:nvSpPr>
        <p:spPr>
          <a:xfrm>
            <a:off x="3235625" y="2656291"/>
            <a:ext cx="2681377" cy="3371207"/>
          </a:xfrm>
        </p:spPr>
        <p:txBody>
          <a:bodyPr lIns="0">
            <a:noAutofit/>
          </a:bodyPr>
          <a:lstStyle>
            <a:lvl1pPr marL="171450" indent="-171450">
              <a:lnSpc>
                <a:spcPct val="100000"/>
              </a:lnSpc>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20" name="Text Placeholder 3">
            <a:extLst>
              <a:ext uri="{FF2B5EF4-FFF2-40B4-BE49-F238E27FC236}">
                <a16:creationId xmlns:a16="http://schemas.microsoft.com/office/drawing/2014/main" id="{C317E158-90F4-4587-AE5D-55F1BE18F01C}"/>
              </a:ext>
            </a:extLst>
          </p:cNvPr>
          <p:cNvSpPr>
            <a:spLocks noGrp="1"/>
          </p:cNvSpPr>
          <p:nvPr>
            <p:ph type="body" sz="quarter" idx="34"/>
          </p:nvPr>
        </p:nvSpPr>
        <p:spPr>
          <a:xfrm>
            <a:off x="6081623" y="2656291"/>
            <a:ext cx="2681377" cy="3371207"/>
          </a:xfrm>
        </p:spPr>
        <p:txBody>
          <a:bodyPr lIns="0">
            <a:noAutofit/>
          </a:bodyPr>
          <a:lstStyle>
            <a:lvl1pPr marL="171450" indent="-171450">
              <a:lnSpc>
                <a:spcPct val="100000"/>
              </a:lnSpc>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12" name="Text Placeholder 45">
            <a:extLst>
              <a:ext uri="{FF2B5EF4-FFF2-40B4-BE49-F238E27FC236}">
                <a16:creationId xmlns:a16="http://schemas.microsoft.com/office/drawing/2014/main" id="{BF30527E-2153-4E53-8193-130923FD2B76}"/>
              </a:ext>
            </a:extLst>
          </p:cNvPr>
          <p:cNvSpPr>
            <a:spLocks noGrp="1"/>
          </p:cNvSpPr>
          <p:nvPr>
            <p:ph type="body" sz="quarter" idx="27"/>
          </p:nvPr>
        </p:nvSpPr>
        <p:spPr>
          <a:xfrm>
            <a:off x="366134" y="599732"/>
            <a:ext cx="4713287" cy="430887"/>
          </a:xfrm>
        </p:spPr>
        <p:txBody>
          <a:bodyPr lIns="0" tIns="0" rIns="0" bIns="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0" spc="200" baseline="0">
                <a:solidFill>
                  <a:schemeClr val="accent1"/>
                </a:solidFill>
              </a:defRPr>
            </a:lvl1pPr>
          </a:lstStyle>
          <a:p>
            <a:pPr lvl="0"/>
            <a:endParaRPr lang="en-US" dirty="0"/>
          </a:p>
        </p:txBody>
      </p:sp>
      <p:sp>
        <p:nvSpPr>
          <p:cNvPr id="18" name="Text Placeholder 45">
            <a:extLst>
              <a:ext uri="{FF2B5EF4-FFF2-40B4-BE49-F238E27FC236}">
                <a16:creationId xmlns:a16="http://schemas.microsoft.com/office/drawing/2014/main" id="{12B136C7-0AC5-4419-8A54-42112B6FD4A8}"/>
              </a:ext>
            </a:extLst>
          </p:cNvPr>
          <p:cNvSpPr>
            <a:spLocks noGrp="1"/>
          </p:cNvSpPr>
          <p:nvPr>
            <p:ph type="body" sz="quarter" idx="25"/>
          </p:nvPr>
        </p:nvSpPr>
        <p:spPr>
          <a:xfrm>
            <a:off x="375114" y="1370101"/>
            <a:ext cx="4702697"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solidFill>
                  <a:schemeClr val="accent1"/>
                </a:solidFill>
              </a:defRPr>
            </a:lvl1pPr>
          </a:lstStyle>
          <a:p>
            <a:pPr lvl="0"/>
            <a:endParaRPr lang="en-US" dirty="0"/>
          </a:p>
        </p:txBody>
      </p:sp>
      <p:sp>
        <p:nvSpPr>
          <p:cNvPr id="21" name="Text Placeholder 45">
            <a:extLst>
              <a:ext uri="{FF2B5EF4-FFF2-40B4-BE49-F238E27FC236}">
                <a16:creationId xmlns:a16="http://schemas.microsoft.com/office/drawing/2014/main" id="{DD63634D-A4AA-40EC-A071-4B0165BB56B8}"/>
              </a:ext>
            </a:extLst>
          </p:cNvPr>
          <p:cNvSpPr>
            <a:spLocks noGrp="1"/>
          </p:cNvSpPr>
          <p:nvPr>
            <p:ph type="body" sz="quarter" idx="28"/>
          </p:nvPr>
        </p:nvSpPr>
        <p:spPr>
          <a:xfrm>
            <a:off x="374601" y="1074414"/>
            <a:ext cx="4713287"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5"/>
                </a:solidFill>
              </a:defRPr>
            </a:lvl1pPr>
          </a:lstStyle>
          <a:p>
            <a:pPr lvl="0"/>
            <a:endParaRPr lang="en-US" dirty="0"/>
          </a:p>
        </p:txBody>
      </p:sp>
      <p:sp>
        <p:nvSpPr>
          <p:cNvPr id="22" name="Title 1">
            <a:extLst>
              <a:ext uri="{FF2B5EF4-FFF2-40B4-BE49-F238E27FC236}">
                <a16:creationId xmlns:a16="http://schemas.microsoft.com/office/drawing/2014/main" id="{E2FE3090-A769-4274-A961-FE76F87C8D74}"/>
              </a:ext>
            </a:extLst>
          </p:cNvPr>
          <p:cNvSpPr>
            <a:spLocks noGrp="1"/>
          </p:cNvSpPr>
          <p:nvPr>
            <p:ph type="title"/>
          </p:nvPr>
        </p:nvSpPr>
        <p:spPr>
          <a:xfrm>
            <a:off x="376687" y="343125"/>
            <a:ext cx="4713287" cy="184666"/>
          </a:xfrm>
        </p:spPr>
        <p:txBody>
          <a:bodyPr lIns="0" tIns="0" rIns="0" bIns="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10893245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o 8">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rgbClr val="F2E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icture Placeholder 10">
            <a:extLst>
              <a:ext uri="{FF2B5EF4-FFF2-40B4-BE49-F238E27FC236}">
                <a16:creationId xmlns:a16="http://schemas.microsoft.com/office/drawing/2014/main" id="{20F91F25-C3A2-47A2-BA50-A44506F23AD4}"/>
              </a:ext>
            </a:extLst>
          </p:cNvPr>
          <p:cNvSpPr>
            <a:spLocks noGrp="1"/>
          </p:cNvSpPr>
          <p:nvPr>
            <p:ph type="pic" sz="quarter" idx="30"/>
          </p:nvPr>
        </p:nvSpPr>
        <p:spPr>
          <a:xfrm>
            <a:off x="6599208" y="392373"/>
            <a:ext cx="1932493" cy="1892808"/>
          </a:xfrm>
        </p:spPr>
        <p:txBody>
          <a:bodyPr/>
          <a:lstStyle>
            <a:lvl1pPr marL="0" indent="0" algn="r">
              <a:buFontTx/>
              <a:buNone/>
              <a:defRPr>
                <a:solidFill>
                  <a:srgbClr val="1F4D64"/>
                </a:solidFill>
              </a:defRPr>
            </a:lvl1pPr>
          </a:lstStyle>
          <a:p>
            <a:endParaRPr lang="en-US" dirty="0"/>
          </a:p>
        </p:txBody>
      </p:sp>
      <p:sp>
        <p:nvSpPr>
          <p:cNvPr id="4" name="Text Placeholder 3">
            <a:extLst>
              <a:ext uri="{FF2B5EF4-FFF2-40B4-BE49-F238E27FC236}">
                <a16:creationId xmlns:a16="http://schemas.microsoft.com/office/drawing/2014/main" id="{9C4A2B22-8621-4EBF-B1FB-5B29BC432F8F}"/>
              </a:ext>
            </a:extLst>
          </p:cNvPr>
          <p:cNvSpPr>
            <a:spLocks noGrp="1"/>
          </p:cNvSpPr>
          <p:nvPr>
            <p:ph type="body" sz="quarter" idx="31"/>
          </p:nvPr>
        </p:nvSpPr>
        <p:spPr>
          <a:xfrm>
            <a:off x="384048" y="2337439"/>
            <a:ext cx="3738001" cy="230832"/>
          </a:xfrm>
        </p:spPr>
        <p:txBody>
          <a:bodyPr lIns="0" anchor="b" anchorCtr="0">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
        <p:nvSpPr>
          <p:cNvPr id="15" name="Text Placeholder 3">
            <a:extLst>
              <a:ext uri="{FF2B5EF4-FFF2-40B4-BE49-F238E27FC236}">
                <a16:creationId xmlns:a16="http://schemas.microsoft.com/office/drawing/2014/main" id="{58A87BD4-8881-4BE5-8449-88BD9C97094E}"/>
              </a:ext>
            </a:extLst>
          </p:cNvPr>
          <p:cNvSpPr>
            <a:spLocks noGrp="1"/>
          </p:cNvSpPr>
          <p:nvPr>
            <p:ph type="body" sz="quarter" idx="32"/>
          </p:nvPr>
        </p:nvSpPr>
        <p:spPr>
          <a:xfrm>
            <a:off x="389627" y="2656291"/>
            <a:ext cx="2681377" cy="3371207"/>
          </a:xfrm>
        </p:spPr>
        <p:txBody>
          <a:bodyPr lIns="0">
            <a:noAutofit/>
          </a:bodyPr>
          <a:lstStyle>
            <a:lvl1pPr marL="171450" indent="-171450">
              <a:lnSpc>
                <a:spcPct val="100000"/>
              </a:lnSpc>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19" name="Text Placeholder 3">
            <a:extLst>
              <a:ext uri="{FF2B5EF4-FFF2-40B4-BE49-F238E27FC236}">
                <a16:creationId xmlns:a16="http://schemas.microsoft.com/office/drawing/2014/main" id="{E239CC81-DA0B-4B28-94AB-8B5F99B1F844}"/>
              </a:ext>
            </a:extLst>
          </p:cNvPr>
          <p:cNvSpPr>
            <a:spLocks noGrp="1"/>
          </p:cNvSpPr>
          <p:nvPr>
            <p:ph type="body" sz="quarter" idx="33"/>
          </p:nvPr>
        </p:nvSpPr>
        <p:spPr>
          <a:xfrm>
            <a:off x="3235625" y="2656291"/>
            <a:ext cx="2681377" cy="3371207"/>
          </a:xfrm>
        </p:spPr>
        <p:txBody>
          <a:bodyPr lIns="0">
            <a:noAutofit/>
          </a:bodyPr>
          <a:lstStyle>
            <a:lvl1pPr marL="171450" indent="-171450">
              <a:lnSpc>
                <a:spcPct val="100000"/>
              </a:lnSpc>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20" name="Text Placeholder 3">
            <a:extLst>
              <a:ext uri="{FF2B5EF4-FFF2-40B4-BE49-F238E27FC236}">
                <a16:creationId xmlns:a16="http://schemas.microsoft.com/office/drawing/2014/main" id="{C317E158-90F4-4587-AE5D-55F1BE18F01C}"/>
              </a:ext>
            </a:extLst>
          </p:cNvPr>
          <p:cNvSpPr>
            <a:spLocks noGrp="1"/>
          </p:cNvSpPr>
          <p:nvPr>
            <p:ph type="body" sz="quarter" idx="34"/>
          </p:nvPr>
        </p:nvSpPr>
        <p:spPr>
          <a:xfrm>
            <a:off x="6081623" y="2656291"/>
            <a:ext cx="2681377" cy="3371207"/>
          </a:xfrm>
        </p:spPr>
        <p:txBody>
          <a:bodyPr lIns="0">
            <a:noAutofit/>
          </a:bodyPr>
          <a:lstStyle>
            <a:lvl1pPr marL="171450" indent="-171450">
              <a:lnSpc>
                <a:spcPct val="100000"/>
              </a:lnSpc>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12" name="Text Placeholder 45">
            <a:extLst>
              <a:ext uri="{FF2B5EF4-FFF2-40B4-BE49-F238E27FC236}">
                <a16:creationId xmlns:a16="http://schemas.microsoft.com/office/drawing/2014/main" id="{FB68B7C8-B0CE-4DF9-B844-BF9E20E6CCF5}"/>
              </a:ext>
            </a:extLst>
          </p:cNvPr>
          <p:cNvSpPr>
            <a:spLocks noGrp="1"/>
          </p:cNvSpPr>
          <p:nvPr>
            <p:ph type="body" sz="quarter" idx="27"/>
          </p:nvPr>
        </p:nvSpPr>
        <p:spPr>
          <a:xfrm>
            <a:off x="366134" y="599732"/>
            <a:ext cx="4713287" cy="430887"/>
          </a:xfrm>
        </p:spPr>
        <p:txBody>
          <a:bodyPr lIns="0" tIns="0" rIns="0" bIns="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0" spc="200" baseline="0">
                <a:solidFill>
                  <a:schemeClr val="accent1"/>
                </a:solidFill>
              </a:defRPr>
            </a:lvl1pPr>
          </a:lstStyle>
          <a:p>
            <a:pPr lvl="0"/>
            <a:endParaRPr lang="en-US" dirty="0"/>
          </a:p>
        </p:txBody>
      </p:sp>
      <p:sp>
        <p:nvSpPr>
          <p:cNvPr id="18" name="Text Placeholder 45">
            <a:extLst>
              <a:ext uri="{FF2B5EF4-FFF2-40B4-BE49-F238E27FC236}">
                <a16:creationId xmlns:a16="http://schemas.microsoft.com/office/drawing/2014/main" id="{95A45149-5C57-471B-BB8D-A008634A5E2D}"/>
              </a:ext>
            </a:extLst>
          </p:cNvPr>
          <p:cNvSpPr>
            <a:spLocks noGrp="1"/>
          </p:cNvSpPr>
          <p:nvPr>
            <p:ph type="body" sz="quarter" idx="25"/>
          </p:nvPr>
        </p:nvSpPr>
        <p:spPr>
          <a:xfrm>
            <a:off x="375114" y="1370101"/>
            <a:ext cx="4702697"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solidFill>
                  <a:schemeClr val="accent1"/>
                </a:solidFill>
              </a:defRPr>
            </a:lvl1pPr>
          </a:lstStyle>
          <a:p>
            <a:pPr lvl="0"/>
            <a:endParaRPr lang="en-US" dirty="0"/>
          </a:p>
        </p:txBody>
      </p:sp>
      <p:sp>
        <p:nvSpPr>
          <p:cNvPr id="21" name="Text Placeholder 45">
            <a:extLst>
              <a:ext uri="{FF2B5EF4-FFF2-40B4-BE49-F238E27FC236}">
                <a16:creationId xmlns:a16="http://schemas.microsoft.com/office/drawing/2014/main" id="{FD5575FF-ECF7-4F68-AEF8-62E7DF5CCFD1}"/>
              </a:ext>
            </a:extLst>
          </p:cNvPr>
          <p:cNvSpPr>
            <a:spLocks noGrp="1"/>
          </p:cNvSpPr>
          <p:nvPr>
            <p:ph type="body" sz="quarter" idx="28"/>
          </p:nvPr>
        </p:nvSpPr>
        <p:spPr>
          <a:xfrm>
            <a:off x="374601" y="1074414"/>
            <a:ext cx="4713287"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5"/>
                </a:solidFill>
              </a:defRPr>
            </a:lvl1pPr>
          </a:lstStyle>
          <a:p>
            <a:pPr lvl="0"/>
            <a:endParaRPr lang="en-US" dirty="0"/>
          </a:p>
        </p:txBody>
      </p:sp>
      <p:sp>
        <p:nvSpPr>
          <p:cNvPr id="22" name="Title 1">
            <a:extLst>
              <a:ext uri="{FF2B5EF4-FFF2-40B4-BE49-F238E27FC236}">
                <a16:creationId xmlns:a16="http://schemas.microsoft.com/office/drawing/2014/main" id="{16009F55-FB55-4A8C-8F6D-B0C34772789B}"/>
              </a:ext>
            </a:extLst>
          </p:cNvPr>
          <p:cNvSpPr>
            <a:spLocks noGrp="1"/>
          </p:cNvSpPr>
          <p:nvPr>
            <p:ph type="title"/>
          </p:nvPr>
        </p:nvSpPr>
        <p:spPr>
          <a:xfrm>
            <a:off x="376687" y="343125"/>
            <a:ext cx="4713287" cy="184666"/>
          </a:xfrm>
        </p:spPr>
        <p:txBody>
          <a:bodyPr lIns="0" tIns="0" rIns="0" bIns="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20927205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o 8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rgbClr val="F2E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icture Placeholder 10">
            <a:extLst>
              <a:ext uri="{FF2B5EF4-FFF2-40B4-BE49-F238E27FC236}">
                <a16:creationId xmlns:a16="http://schemas.microsoft.com/office/drawing/2014/main" id="{20F91F25-C3A2-47A2-BA50-A44506F23AD4}"/>
              </a:ext>
            </a:extLst>
          </p:cNvPr>
          <p:cNvSpPr>
            <a:spLocks noGrp="1"/>
          </p:cNvSpPr>
          <p:nvPr>
            <p:ph type="pic" sz="quarter" idx="30"/>
          </p:nvPr>
        </p:nvSpPr>
        <p:spPr>
          <a:xfrm>
            <a:off x="6599208" y="392373"/>
            <a:ext cx="1932493" cy="1892808"/>
          </a:xfrm>
        </p:spPr>
        <p:txBody>
          <a:bodyPr/>
          <a:lstStyle>
            <a:lvl1pPr marL="0" indent="0" algn="r">
              <a:buFontTx/>
              <a:buNone/>
              <a:defRPr>
                <a:solidFill>
                  <a:srgbClr val="1F4D64"/>
                </a:solidFill>
              </a:defRPr>
            </a:lvl1pPr>
          </a:lstStyle>
          <a:p>
            <a:endParaRPr lang="en-US" dirty="0"/>
          </a:p>
        </p:txBody>
      </p:sp>
      <p:sp>
        <p:nvSpPr>
          <p:cNvPr id="12" name="Text Placeholder 45">
            <a:extLst>
              <a:ext uri="{FF2B5EF4-FFF2-40B4-BE49-F238E27FC236}">
                <a16:creationId xmlns:a16="http://schemas.microsoft.com/office/drawing/2014/main" id="{FB68B7C8-B0CE-4DF9-B844-BF9E20E6CCF5}"/>
              </a:ext>
            </a:extLst>
          </p:cNvPr>
          <p:cNvSpPr>
            <a:spLocks noGrp="1"/>
          </p:cNvSpPr>
          <p:nvPr>
            <p:ph type="body" sz="quarter" idx="27"/>
          </p:nvPr>
        </p:nvSpPr>
        <p:spPr>
          <a:xfrm>
            <a:off x="366134" y="599732"/>
            <a:ext cx="4713287" cy="430887"/>
          </a:xfrm>
        </p:spPr>
        <p:txBody>
          <a:bodyPr lIns="0" tIns="0" rIns="0" bIns="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0" spc="200" baseline="0">
                <a:solidFill>
                  <a:schemeClr val="accent1"/>
                </a:solidFill>
              </a:defRPr>
            </a:lvl1pPr>
          </a:lstStyle>
          <a:p>
            <a:pPr lvl="0"/>
            <a:endParaRPr lang="en-US" dirty="0"/>
          </a:p>
        </p:txBody>
      </p:sp>
      <p:sp>
        <p:nvSpPr>
          <p:cNvPr id="18" name="Text Placeholder 45">
            <a:extLst>
              <a:ext uri="{FF2B5EF4-FFF2-40B4-BE49-F238E27FC236}">
                <a16:creationId xmlns:a16="http://schemas.microsoft.com/office/drawing/2014/main" id="{95A45149-5C57-471B-BB8D-A008634A5E2D}"/>
              </a:ext>
            </a:extLst>
          </p:cNvPr>
          <p:cNvSpPr>
            <a:spLocks noGrp="1"/>
          </p:cNvSpPr>
          <p:nvPr>
            <p:ph type="body" sz="quarter" idx="25"/>
          </p:nvPr>
        </p:nvSpPr>
        <p:spPr>
          <a:xfrm>
            <a:off x="375114" y="1370101"/>
            <a:ext cx="4702697"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solidFill>
                  <a:schemeClr val="accent1"/>
                </a:solidFill>
              </a:defRPr>
            </a:lvl1pPr>
          </a:lstStyle>
          <a:p>
            <a:pPr lvl="0"/>
            <a:endParaRPr lang="en-US" dirty="0"/>
          </a:p>
        </p:txBody>
      </p:sp>
      <p:sp>
        <p:nvSpPr>
          <p:cNvPr id="21" name="Text Placeholder 45">
            <a:extLst>
              <a:ext uri="{FF2B5EF4-FFF2-40B4-BE49-F238E27FC236}">
                <a16:creationId xmlns:a16="http://schemas.microsoft.com/office/drawing/2014/main" id="{FD5575FF-ECF7-4F68-AEF8-62E7DF5CCFD1}"/>
              </a:ext>
            </a:extLst>
          </p:cNvPr>
          <p:cNvSpPr>
            <a:spLocks noGrp="1"/>
          </p:cNvSpPr>
          <p:nvPr>
            <p:ph type="body" sz="quarter" idx="28"/>
          </p:nvPr>
        </p:nvSpPr>
        <p:spPr>
          <a:xfrm>
            <a:off x="374601" y="1074414"/>
            <a:ext cx="4713287"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5"/>
                </a:solidFill>
              </a:defRPr>
            </a:lvl1pPr>
          </a:lstStyle>
          <a:p>
            <a:pPr lvl="0"/>
            <a:endParaRPr lang="en-US" dirty="0"/>
          </a:p>
        </p:txBody>
      </p:sp>
      <p:sp>
        <p:nvSpPr>
          <p:cNvPr id="22" name="Title 1">
            <a:extLst>
              <a:ext uri="{FF2B5EF4-FFF2-40B4-BE49-F238E27FC236}">
                <a16:creationId xmlns:a16="http://schemas.microsoft.com/office/drawing/2014/main" id="{16009F55-FB55-4A8C-8F6D-B0C34772789B}"/>
              </a:ext>
            </a:extLst>
          </p:cNvPr>
          <p:cNvSpPr>
            <a:spLocks noGrp="1"/>
          </p:cNvSpPr>
          <p:nvPr>
            <p:ph type="title"/>
          </p:nvPr>
        </p:nvSpPr>
        <p:spPr>
          <a:xfrm>
            <a:off x="376687" y="343125"/>
            <a:ext cx="4713287" cy="184666"/>
          </a:xfrm>
        </p:spPr>
        <p:txBody>
          <a:bodyPr lIns="0" tIns="0" rIns="0" bIns="0">
            <a:noAutofit/>
          </a:bodyPr>
          <a:lstStyle>
            <a:lvl1pPr>
              <a:defRPr sz="1200" b="1">
                <a:solidFill>
                  <a:schemeClr val="accent2"/>
                </a:solidFill>
              </a:defRPr>
            </a:lvl1pPr>
          </a:lstStyle>
          <a:p>
            <a:r>
              <a:rPr lang="en-US"/>
              <a:t>Click to edit Master title style</a:t>
            </a:r>
          </a:p>
        </p:txBody>
      </p:sp>
      <p:sp>
        <p:nvSpPr>
          <p:cNvPr id="13" name="Text Placeholder 3">
            <a:extLst>
              <a:ext uri="{FF2B5EF4-FFF2-40B4-BE49-F238E27FC236}">
                <a16:creationId xmlns:a16="http://schemas.microsoft.com/office/drawing/2014/main" id="{16D44DBD-D726-49AB-90D9-913A4BF4931C}"/>
              </a:ext>
            </a:extLst>
          </p:cNvPr>
          <p:cNvSpPr>
            <a:spLocks noGrp="1"/>
          </p:cNvSpPr>
          <p:nvPr>
            <p:ph type="body" sz="quarter" idx="31"/>
          </p:nvPr>
        </p:nvSpPr>
        <p:spPr>
          <a:xfrm>
            <a:off x="384048" y="2337439"/>
            <a:ext cx="3738001" cy="230832"/>
          </a:xfrm>
        </p:spPr>
        <p:txBody>
          <a:bodyPr lIns="0" anchor="b" anchorCtr="0">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
        <p:nvSpPr>
          <p:cNvPr id="14" name="Text Placeholder 3">
            <a:extLst>
              <a:ext uri="{FF2B5EF4-FFF2-40B4-BE49-F238E27FC236}">
                <a16:creationId xmlns:a16="http://schemas.microsoft.com/office/drawing/2014/main" id="{AFAEA1DD-80E5-4D70-8891-F1EEA52DD064}"/>
              </a:ext>
            </a:extLst>
          </p:cNvPr>
          <p:cNvSpPr>
            <a:spLocks noGrp="1"/>
          </p:cNvSpPr>
          <p:nvPr>
            <p:ph type="body" sz="quarter" idx="32"/>
          </p:nvPr>
        </p:nvSpPr>
        <p:spPr>
          <a:xfrm>
            <a:off x="389626" y="2656291"/>
            <a:ext cx="3738001" cy="3371207"/>
          </a:xfrm>
        </p:spPr>
        <p:txBody>
          <a:bodyPr lIns="0">
            <a:noAutofit/>
          </a:bodyPr>
          <a:lstStyle>
            <a:lvl1pPr marL="171450" indent="-171450">
              <a:lnSpc>
                <a:spcPct val="100000"/>
              </a:lnSpc>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16" name="Text Placeholder 3">
            <a:extLst>
              <a:ext uri="{FF2B5EF4-FFF2-40B4-BE49-F238E27FC236}">
                <a16:creationId xmlns:a16="http://schemas.microsoft.com/office/drawing/2014/main" id="{9A3B815D-427E-4667-9C20-D6BB16E56283}"/>
              </a:ext>
            </a:extLst>
          </p:cNvPr>
          <p:cNvSpPr>
            <a:spLocks noGrp="1"/>
          </p:cNvSpPr>
          <p:nvPr>
            <p:ph type="body" sz="quarter" idx="33"/>
          </p:nvPr>
        </p:nvSpPr>
        <p:spPr>
          <a:xfrm>
            <a:off x="4796399" y="2656291"/>
            <a:ext cx="3738001" cy="3371207"/>
          </a:xfrm>
        </p:spPr>
        <p:txBody>
          <a:bodyPr lIns="0">
            <a:noAutofit/>
          </a:bodyPr>
          <a:lstStyle>
            <a:lvl1pPr marL="171450" indent="-171450">
              <a:lnSpc>
                <a:spcPct val="100000"/>
              </a:lnSpc>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Tree>
    <p:extLst>
      <p:ext uri="{BB962C8B-B14F-4D97-AF65-F5344CB8AC3E}">
        <p14:creationId xmlns:p14="http://schemas.microsoft.com/office/powerpoint/2010/main" val="47575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o 9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45">
            <a:extLst>
              <a:ext uri="{FF2B5EF4-FFF2-40B4-BE49-F238E27FC236}">
                <a16:creationId xmlns:a16="http://schemas.microsoft.com/office/drawing/2014/main" id="{AB439483-FD6C-44DB-9E01-07C59F4D655D}"/>
              </a:ext>
            </a:extLst>
          </p:cNvPr>
          <p:cNvSpPr>
            <a:spLocks noGrp="1"/>
          </p:cNvSpPr>
          <p:nvPr>
            <p:ph type="body" sz="quarter" idx="27"/>
          </p:nvPr>
        </p:nvSpPr>
        <p:spPr>
          <a:xfrm>
            <a:off x="366134" y="599732"/>
            <a:ext cx="4713287" cy="430887"/>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0" spc="200" baseline="0">
                <a:solidFill>
                  <a:schemeClr val="bg1"/>
                </a:solidFill>
              </a:defRPr>
            </a:lvl1pPr>
          </a:lstStyle>
          <a:p>
            <a:pPr lvl="0"/>
            <a:endParaRPr lang="en-US" dirty="0"/>
          </a:p>
        </p:txBody>
      </p:sp>
      <p:sp>
        <p:nvSpPr>
          <p:cNvPr id="30" name="Text Placeholder 45">
            <a:extLst>
              <a:ext uri="{FF2B5EF4-FFF2-40B4-BE49-F238E27FC236}">
                <a16:creationId xmlns:a16="http://schemas.microsoft.com/office/drawing/2014/main" id="{5172E7DF-7D4A-4758-9080-07E56AA02370}"/>
              </a:ext>
            </a:extLst>
          </p:cNvPr>
          <p:cNvSpPr>
            <a:spLocks noGrp="1"/>
          </p:cNvSpPr>
          <p:nvPr>
            <p:ph type="body" sz="quarter" idx="25"/>
          </p:nvPr>
        </p:nvSpPr>
        <p:spPr>
          <a:xfrm>
            <a:off x="375114" y="1401310"/>
            <a:ext cx="4704305"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solidFill>
                  <a:schemeClr val="bg1"/>
                </a:solidFill>
              </a:defRPr>
            </a:lvl1pPr>
          </a:lstStyle>
          <a:p>
            <a:pPr lvl="0"/>
            <a:endParaRPr lang="en-US" dirty="0"/>
          </a:p>
        </p:txBody>
      </p:sp>
      <p:sp>
        <p:nvSpPr>
          <p:cNvPr id="31" name="Text Placeholder 45">
            <a:extLst>
              <a:ext uri="{FF2B5EF4-FFF2-40B4-BE49-F238E27FC236}">
                <a16:creationId xmlns:a16="http://schemas.microsoft.com/office/drawing/2014/main" id="{3B59F4CE-390A-434E-AE08-5AB1768C4A16}"/>
              </a:ext>
            </a:extLst>
          </p:cNvPr>
          <p:cNvSpPr>
            <a:spLocks noGrp="1"/>
          </p:cNvSpPr>
          <p:nvPr>
            <p:ph type="body" sz="quarter" idx="28"/>
          </p:nvPr>
        </p:nvSpPr>
        <p:spPr>
          <a:xfrm>
            <a:off x="374601" y="1080418"/>
            <a:ext cx="4704819"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bg1"/>
                </a:solidFill>
              </a:defRPr>
            </a:lvl1pPr>
          </a:lstStyle>
          <a:p>
            <a:pPr lvl="0"/>
            <a:endParaRPr lang="en-US" dirty="0"/>
          </a:p>
        </p:txBody>
      </p:sp>
      <p:sp>
        <p:nvSpPr>
          <p:cNvPr id="33" name="Text Placeholder 43">
            <a:extLst>
              <a:ext uri="{FF2B5EF4-FFF2-40B4-BE49-F238E27FC236}">
                <a16:creationId xmlns:a16="http://schemas.microsoft.com/office/drawing/2014/main" id="{D9C3E960-B726-457F-8307-CE7F759599B9}"/>
              </a:ext>
            </a:extLst>
          </p:cNvPr>
          <p:cNvSpPr>
            <a:spLocks noGrp="1"/>
          </p:cNvSpPr>
          <p:nvPr>
            <p:ph type="body" sz="quarter" idx="29"/>
          </p:nvPr>
        </p:nvSpPr>
        <p:spPr>
          <a:xfrm>
            <a:off x="374761" y="2653030"/>
            <a:ext cx="4353730" cy="1300433"/>
          </a:xfrm>
        </p:spPr>
        <p:txBody>
          <a:bodyPr lIns="0">
            <a:noAutofit/>
          </a:bodyPr>
          <a:lstStyle>
            <a:lvl1pPr marL="0" indent="0">
              <a:lnSpc>
                <a:spcPct val="100000"/>
              </a:lnSpc>
              <a:spcBef>
                <a:spcPts val="0"/>
              </a:spcBef>
              <a:spcAft>
                <a:spcPts val="600"/>
              </a:spcAft>
              <a:buNone/>
              <a:defRPr sz="900"/>
            </a:lvl1pPr>
          </a:lstStyle>
          <a:p>
            <a:pPr lvl="0"/>
            <a:endParaRPr lang="en-US" dirty="0"/>
          </a:p>
        </p:txBody>
      </p:sp>
      <p:sp>
        <p:nvSpPr>
          <p:cNvPr id="34" name="Picture Placeholder 10">
            <a:extLst>
              <a:ext uri="{FF2B5EF4-FFF2-40B4-BE49-F238E27FC236}">
                <a16:creationId xmlns:a16="http://schemas.microsoft.com/office/drawing/2014/main" id="{20F91F25-C3A2-47A2-BA50-A44506F23AD4}"/>
              </a:ext>
            </a:extLst>
          </p:cNvPr>
          <p:cNvSpPr>
            <a:spLocks noGrp="1"/>
          </p:cNvSpPr>
          <p:nvPr>
            <p:ph type="pic" sz="quarter" idx="30"/>
          </p:nvPr>
        </p:nvSpPr>
        <p:spPr>
          <a:xfrm>
            <a:off x="5942912" y="257349"/>
            <a:ext cx="2962656" cy="2798064"/>
          </a:xfrm>
        </p:spPr>
        <p:txBody>
          <a:bodyPr/>
          <a:lstStyle>
            <a:lvl1pPr marL="0" indent="0" algn="r">
              <a:buFontTx/>
              <a:buNone/>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9C4A2B22-8621-4EBF-B1FB-5B29BC432F8F}"/>
              </a:ext>
            </a:extLst>
          </p:cNvPr>
          <p:cNvSpPr>
            <a:spLocks noGrp="1"/>
          </p:cNvSpPr>
          <p:nvPr>
            <p:ph type="body" sz="quarter" idx="31"/>
          </p:nvPr>
        </p:nvSpPr>
        <p:spPr>
          <a:xfrm>
            <a:off x="374601" y="4184682"/>
            <a:ext cx="4037204" cy="230832"/>
          </a:xfrm>
        </p:spPr>
        <p:txBody>
          <a:bodyPr lIns="0" anchor="b">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
        <p:nvSpPr>
          <p:cNvPr id="15" name="Text Placeholder 3">
            <a:extLst>
              <a:ext uri="{FF2B5EF4-FFF2-40B4-BE49-F238E27FC236}">
                <a16:creationId xmlns:a16="http://schemas.microsoft.com/office/drawing/2014/main" id="{58A87BD4-8881-4BE5-8449-88BD9C97094E}"/>
              </a:ext>
            </a:extLst>
          </p:cNvPr>
          <p:cNvSpPr>
            <a:spLocks noGrp="1"/>
          </p:cNvSpPr>
          <p:nvPr>
            <p:ph type="body" sz="quarter" idx="32"/>
          </p:nvPr>
        </p:nvSpPr>
        <p:spPr>
          <a:xfrm>
            <a:off x="388147" y="4481018"/>
            <a:ext cx="4037204" cy="1792115"/>
          </a:xfrm>
        </p:spPr>
        <p:txBody>
          <a:bodyPr lIns="0">
            <a:noAutofit/>
          </a:bodyPr>
          <a:lstStyle>
            <a:lvl1pPr marL="171450" indent="-171450">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16" name="Text Placeholder 3">
            <a:extLst>
              <a:ext uri="{FF2B5EF4-FFF2-40B4-BE49-F238E27FC236}">
                <a16:creationId xmlns:a16="http://schemas.microsoft.com/office/drawing/2014/main" id="{62EF2D89-768B-4A87-B4B5-FF12DC912099}"/>
              </a:ext>
            </a:extLst>
          </p:cNvPr>
          <p:cNvSpPr>
            <a:spLocks noGrp="1"/>
          </p:cNvSpPr>
          <p:nvPr>
            <p:ph type="body" sz="quarter" idx="33"/>
          </p:nvPr>
        </p:nvSpPr>
        <p:spPr>
          <a:xfrm>
            <a:off x="4714945" y="4184682"/>
            <a:ext cx="4037204" cy="230832"/>
          </a:xfrm>
        </p:spPr>
        <p:txBody>
          <a:bodyPr lIns="0" anchor="b">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
        <p:nvSpPr>
          <p:cNvPr id="17" name="Text Placeholder 3">
            <a:extLst>
              <a:ext uri="{FF2B5EF4-FFF2-40B4-BE49-F238E27FC236}">
                <a16:creationId xmlns:a16="http://schemas.microsoft.com/office/drawing/2014/main" id="{B68206BB-3780-4F6B-BF22-75DB92FB9A11}"/>
              </a:ext>
            </a:extLst>
          </p:cNvPr>
          <p:cNvSpPr>
            <a:spLocks noGrp="1"/>
          </p:cNvSpPr>
          <p:nvPr>
            <p:ph type="body" sz="quarter" idx="34"/>
          </p:nvPr>
        </p:nvSpPr>
        <p:spPr>
          <a:xfrm>
            <a:off x="4728491" y="4481018"/>
            <a:ext cx="4037204" cy="1792115"/>
          </a:xfrm>
        </p:spPr>
        <p:txBody>
          <a:bodyPr lIns="0">
            <a:noAutofit/>
          </a:bodyPr>
          <a:lstStyle>
            <a:lvl1pPr marL="171450" indent="-171450">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18" name="Text Placeholder 3">
            <a:extLst>
              <a:ext uri="{FF2B5EF4-FFF2-40B4-BE49-F238E27FC236}">
                <a16:creationId xmlns:a16="http://schemas.microsoft.com/office/drawing/2014/main" id="{D92E8A4A-4E38-48CD-BAB3-54F5A13D0B2A}"/>
              </a:ext>
            </a:extLst>
          </p:cNvPr>
          <p:cNvSpPr>
            <a:spLocks noGrp="1"/>
          </p:cNvSpPr>
          <p:nvPr>
            <p:ph type="body" sz="quarter" idx="35"/>
          </p:nvPr>
        </p:nvSpPr>
        <p:spPr>
          <a:xfrm>
            <a:off x="380999" y="2337689"/>
            <a:ext cx="4333945" cy="230832"/>
          </a:xfrm>
        </p:spPr>
        <p:txBody>
          <a:bodyPr wrap="square" lIns="0" anchor="b" anchorCtr="0">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
        <p:nvSpPr>
          <p:cNvPr id="14" name="Title 1">
            <a:extLst>
              <a:ext uri="{FF2B5EF4-FFF2-40B4-BE49-F238E27FC236}">
                <a16:creationId xmlns:a16="http://schemas.microsoft.com/office/drawing/2014/main" id="{2282410B-1BF5-4A83-9BD9-57DB2503762C}"/>
              </a:ext>
            </a:extLst>
          </p:cNvPr>
          <p:cNvSpPr>
            <a:spLocks noGrp="1"/>
          </p:cNvSpPr>
          <p:nvPr>
            <p:ph type="title"/>
          </p:nvPr>
        </p:nvSpPr>
        <p:spPr>
          <a:xfrm>
            <a:off x="376687" y="343125"/>
            <a:ext cx="4713287" cy="184666"/>
          </a:xfrm>
        </p:spPr>
        <p:txBody>
          <a:bodyPr lIns="0" tIns="0" rIns="0" bIns="0" anchor="ctr" anchorCtr="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36605310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o 9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45">
            <a:extLst>
              <a:ext uri="{FF2B5EF4-FFF2-40B4-BE49-F238E27FC236}">
                <a16:creationId xmlns:a16="http://schemas.microsoft.com/office/drawing/2014/main" id="{AB439483-FD6C-44DB-9E01-07C59F4D655D}"/>
              </a:ext>
            </a:extLst>
          </p:cNvPr>
          <p:cNvSpPr>
            <a:spLocks noGrp="1"/>
          </p:cNvSpPr>
          <p:nvPr>
            <p:ph type="body" sz="quarter" idx="27"/>
          </p:nvPr>
        </p:nvSpPr>
        <p:spPr>
          <a:xfrm>
            <a:off x="366134" y="599732"/>
            <a:ext cx="4713287" cy="430887"/>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0" spc="200" baseline="0">
                <a:solidFill>
                  <a:schemeClr val="accent1"/>
                </a:solidFill>
              </a:defRPr>
            </a:lvl1pPr>
          </a:lstStyle>
          <a:p>
            <a:pPr lvl="0"/>
            <a:endParaRPr lang="en-US" dirty="0"/>
          </a:p>
        </p:txBody>
      </p:sp>
      <p:sp>
        <p:nvSpPr>
          <p:cNvPr id="30" name="Text Placeholder 45">
            <a:extLst>
              <a:ext uri="{FF2B5EF4-FFF2-40B4-BE49-F238E27FC236}">
                <a16:creationId xmlns:a16="http://schemas.microsoft.com/office/drawing/2014/main" id="{5172E7DF-7D4A-4758-9080-07E56AA02370}"/>
              </a:ext>
            </a:extLst>
          </p:cNvPr>
          <p:cNvSpPr>
            <a:spLocks noGrp="1"/>
          </p:cNvSpPr>
          <p:nvPr>
            <p:ph type="body" sz="quarter" idx="25"/>
          </p:nvPr>
        </p:nvSpPr>
        <p:spPr>
          <a:xfrm>
            <a:off x="375114" y="1401310"/>
            <a:ext cx="4704305"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solidFill>
                  <a:schemeClr val="accent1"/>
                </a:solidFill>
              </a:defRPr>
            </a:lvl1pPr>
          </a:lstStyle>
          <a:p>
            <a:pPr lvl="0"/>
            <a:endParaRPr lang="en-US" dirty="0"/>
          </a:p>
        </p:txBody>
      </p:sp>
      <p:sp>
        <p:nvSpPr>
          <p:cNvPr id="31" name="Text Placeholder 45">
            <a:extLst>
              <a:ext uri="{FF2B5EF4-FFF2-40B4-BE49-F238E27FC236}">
                <a16:creationId xmlns:a16="http://schemas.microsoft.com/office/drawing/2014/main" id="{3B59F4CE-390A-434E-AE08-5AB1768C4A16}"/>
              </a:ext>
            </a:extLst>
          </p:cNvPr>
          <p:cNvSpPr>
            <a:spLocks noGrp="1"/>
          </p:cNvSpPr>
          <p:nvPr>
            <p:ph type="body" sz="quarter" idx="28"/>
          </p:nvPr>
        </p:nvSpPr>
        <p:spPr>
          <a:xfrm>
            <a:off x="374601" y="1080418"/>
            <a:ext cx="4704819"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5"/>
                </a:solidFill>
              </a:defRPr>
            </a:lvl1pPr>
          </a:lstStyle>
          <a:p>
            <a:pPr lvl="0"/>
            <a:endParaRPr lang="en-US" dirty="0"/>
          </a:p>
        </p:txBody>
      </p:sp>
      <p:sp>
        <p:nvSpPr>
          <p:cNvPr id="33" name="Text Placeholder 43">
            <a:extLst>
              <a:ext uri="{FF2B5EF4-FFF2-40B4-BE49-F238E27FC236}">
                <a16:creationId xmlns:a16="http://schemas.microsoft.com/office/drawing/2014/main" id="{D9C3E960-B726-457F-8307-CE7F759599B9}"/>
              </a:ext>
            </a:extLst>
          </p:cNvPr>
          <p:cNvSpPr>
            <a:spLocks noGrp="1"/>
          </p:cNvSpPr>
          <p:nvPr>
            <p:ph type="body" sz="quarter" idx="29"/>
          </p:nvPr>
        </p:nvSpPr>
        <p:spPr>
          <a:xfrm>
            <a:off x="374761" y="2653030"/>
            <a:ext cx="4353730" cy="1300433"/>
          </a:xfrm>
        </p:spPr>
        <p:txBody>
          <a:bodyPr lIns="0">
            <a:noAutofit/>
          </a:bodyPr>
          <a:lstStyle>
            <a:lvl1pPr marL="0" indent="0">
              <a:lnSpc>
                <a:spcPct val="100000"/>
              </a:lnSpc>
              <a:spcBef>
                <a:spcPts val="0"/>
              </a:spcBef>
              <a:spcAft>
                <a:spcPts val="600"/>
              </a:spcAft>
              <a:buNone/>
              <a:defRPr sz="900"/>
            </a:lvl1pPr>
          </a:lstStyle>
          <a:p>
            <a:pPr lvl="0"/>
            <a:endParaRPr lang="en-US" dirty="0"/>
          </a:p>
        </p:txBody>
      </p:sp>
      <p:sp>
        <p:nvSpPr>
          <p:cNvPr id="34" name="Picture Placeholder 10">
            <a:extLst>
              <a:ext uri="{FF2B5EF4-FFF2-40B4-BE49-F238E27FC236}">
                <a16:creationId xmlns:a16="http://schemas.microsoft.com/office/drawing/2014/main" id="{20F91F25-C3A2-47A2-BA50-A44506F23AD4}"/>
              </a:ext>
            </a:extLst>
          </p:cNvPr>
          <p:cNvSpPr>
            <a:spLocks noGrp="1"/>
          </p:cNvSpPr>
          <p:nvPr>
            <p:ph type="pic" sz="quarter" idx="30"/>
          </p:nvPr>
        </p:nvSpPr>
        <p:spPr>
          <a:xfrm>
            <a:off x="5942912" y="257349"/>
            <a:ext cx="2962656" cy="2798064"/>
          </a:xfrm>
        </p:spPr>
        <p:txBody>
          <a:bodyPr/>
          <a:lstStyle>
            <a:lvl1pPr marL="0" indent="0" algn="r">
              <a:buFontTx/>
              <a:buNone/>
              <a:defRPr>
                <a:solidFill>
                  <a:schemeClr val="accent6"/>
                </a:solidFill>
              </a:defRPr>
            </a:lvl1pPr>
          </a:lstStyle>
          <a:p>
            <a:endParaRPr lang="en-US" dirty="0"/>
          </a:p>
        </p:txBody>
      </p:sp>
      <p:sp>
        <p:nvSpPr>
          <p:cNvPr id="4" name="Text Placeholder 3">
            <a:extLst>
              <a:ext uri="{FF2B5EF4-FFF2-40B4-BE49-F238E27FC236}">
                <a16:creationId xmlns:a16="http://schemas.microsoft.com/office/drawing/2014/main" id="{9C4A2B22-8621-4EBF-B1FB-5B29BC432F8F}"/>
              </a:ext>
            </a:extLst>
          </p:cNvPr>
          <p:cNvSpPr>
            <a:spLocks noGrp="1"/>
          </p:cNvSpPr>
          <p:nvPr>
            <p:ph type="body" sz="quarter" idx="31"/>
          </p:nvPr>
        </p:nvSpPr>
        <p:spPr>
          <a:xfrm>
            <a:off x="374601" y="4184682"/>
            <a:ext cx="4037204" cy="230832"/>
          </a:xfrm>
        </p:spPr>
        <p:txBody>
          <a:bodyPr lIns="0" anchor="b">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
        <p:nvSpPr>
          <p:cNvPr id="15" name="Text Placeholder 3">
            <a:extLst>
              <a:ext uri="{FF2B5EF4-FFF2-40B4-BE49-F238E27FC236}">
                <a16:creationId xmlns:a16="http://schemas.microsoft.com/office/drawing/2014/main" id="{58A87BD4-8881-4BE5-8449-88BD9C97094E}"/>
              </a:ext>
            </a:extLst>
          </p:cNvPr>
          <p:cNvSpPr>
            <a:spLocks noGrp="1"/>
          </p:cNvSpPr>
          <p:nvPr>
            <p:ph type="body" sz="quarter" idx="32"/>
          </p:nvPr>
        </p:nvSpPr>
        <p:spPr>
          <a:xfrm>
            <a:off x="388147" y="4481018"/>
            <a:ext cx="4037204" cy="1792115"/>
          </a:xfrm>
        </p:spPr>
        <p:txBody>
          <a:bodyPr lIns="0">
            <a:noAutofit/>
          </a:bodyPr>
          <a:lstStyle>
            <a:lvl1pPr marL="171450" indent="-171450">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16" name="Text Placeholder 3">
            <a:extLst>
              <a:ext uri="{FF2B5EF4-FFF2-40B4-BE49-F238E27FC236}">
                <a16:creationId xmlns:a16="http://schemas.microsoft.com/office/drawing/2014/main" id="{62EF2D89-768B-4A87-B4B5-FF12DC912099}"/>
              </a:ext>
            </a:extLst>
          </p:cNvPr>
          <p:cNvSpPr>
            <a:spLocks noGrp="1"/>
          </p:cNvSpPr>
          <p:nvPr>
            <p:ph type="body" sz="quarter" idx="33"/>
          </p:nvPr>
        </p:nvSpPr>
        <p:spPr>
          <a:xfrm>
            <a:off x="4714945" y="4184682"/>
            <a:ext cx="4037204" cy="230832"/>
          </a:xfrm>
        </p:spPr>
        <p:txBody>
          <a:bodyPr lIns="0" anchor="b">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
        <p:nvSpPr>
          <p:cNvPr id="17" name="Text Placeholder 3">
            <a:extLst>
              <a:ext uri="{FF2B5EF4-FFF2-40B4-BE49-F238E27FC236}">
                <a16:creationId xmlns:a16="http://schemas.microsoft.com/office/drawing/2014/main" id="{B68206BB-3780-4F6B-BF22-75DB92FB9A11}"/>
              </a:ext>
            </a:extLst>
          </p:cNvPr>
          <p:cNvSpPr>
            <a:spLocks noGrp="1"/>
          </p:cNvSpPr>
          <p:nvPr>
            <p:ph type="body" sz="quarter" idx="34"/>
          </p:nvPr>
        </p:nvSpPr>
        <p:spPr>
          <a:xfrm>
            <a:off x="4728491" y="4481018"/>
            <a:ext cx="4037204" cy="1792115"/>
          </a:xfrm>
        </p:spPr>
        <p:txBody>
          <a:bodyPr lIns="0">
            <a:noAutofit/>
          </a:bodyPr>
          <a:lstStyle>
            <a:lvl1pPr marL="171450" indent="-171450">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18" name="Text Placeholder 3">
            <a:extLst>
              <a:ext uri="{FF2B5EF4-FFF2-40B4-BE49-F238E27FC236}">
                <a16:creationId xmlns:a16="http://schemas.microsoft.com/office/drawing/2014/main" id="{D92E8A4A-4E38-48CD-BAB3-54F5A13D0B2A}"/>
              </a:ext>
            </a:extLst>
          </p:cNvPr>
          <p:cNvSpPr>
            <a:spLocks noGrp="1"/>
          </p:cNvSpPr>
          <p:nvPr>
            <p:ph type="body" sz="quarter" idx="35"/>
          </p:nvPr>
        </p:nvSpPr>
        <p:spPr>
          <a:xfrm>
            <a:off x="380999" y="2337689"/>
            <a:ext cx="4333945" cy="230832"/>
          </a:xfrm>
        </p:spPr>
        <p:txBody>
          <a:bodyPr wrap="square" lIns="0" anchor="b" anchorCtr="0">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
        <p:nvSpPr>
          <p:cNvPr id="14" name="Title 1">
            <a:extLst>
              <a:ext uri="{FF2B5EF4-FFF2-40B4-BE49-F238E27FC236}">
                <a16:creationId xmlns:a16="http://schemas.microsoft.com/office/drawing/2014/main" id="{2282410B-1BF5-4A83-9BD9-57DB2503762C}"/>
              </a:ext>
            </a:extLst>
          </p:cNvPr>
          <p:cNvSpPr>
            <a:spLocks noGrp="1"/>
          </p:cNvSpPr>
          <p:nvPr>
            <p:ph type="title"/>
          </p:nvPr>
        </p:nvSpPr>
        <p:spPr>
          <a:xfrm>
            <a:off x="376687" y="343125"/>
            <a:ext cx="4713287" cy="184666"/>
          </a:xfrm>
        </p:spPr>
        <p:txBody>
          <a:bodyPr lIns="0" tIns="0" rIns="0" bIns="0" anchor="ctr" anchorCtr="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415319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4">
    <p:bg>
      <p:bgPr>
        <a:solidFill>
          <a:schemeClr val="tx2"/>
        </a:solidFill>
        <a:effectLst/>
      </p:bgPr>
    </p:bg>
    <p:spTree>
      <p:nvGrpSpPr>
        <p:cNvPr id="1" name=""/>
        <p:cNvGrpSpPr/>
        <p:nvPr/>
      </p:nvGrpSpPr>
      <p:grpSpPr>
        <a:xfrm>
          <a:off x="0" y="0"/>
          <a:ext cx="0" cy="0"/>
          <a:chOff x="0" y="0"/>
          <a:chExt cx="0" cy="0"/>
        </a:xfrm>
      </p:grpSpPr>
      <p:sp>
        <p:nvSpPr>
          <p:cNvPr id="16" name="Title 19">
            <a:extLst>
              <a:ext uri="{FF2B5EF4-FFF2-40B4-BE49-F238E27FC236}">
                <a16:creationId xmlns:a16="http://schemas.microsoft.com/office/drawing/2014/main" id="{A84A697E-8B5F-406E-81D4-B4DF62A9B525}"/>
              </a:ext>
            </a:extLst>
          </p:cNvPr>
          <p:cNvSpPr>
            <a:spLocks noGrp="1"/>
          </p:cNvSpPr>
          <p:nvPr>
            <p:ph type="title"/>
          </p:nvPr>
        </p:nvSpPr>
        <p:spPr>
          <a:xfrm>
            <a:off x="594014" y="1516285"/>
            <a:ext cx="7940386" cy="2400259"/>
          </a:xfrm>
        </p:spPr>
        <p:txBody>
          <a:bodyPr lIns="0" anchor="b">
            <a:noAutofit/>
          </a:bodyPr>
          <a:lstStyle>
            <a:lvl1pPr>
              <a:defRPr lang="en-US" sz="4800" spc="200" baseline="0" dirty="0">
                <a:solidFill>
                  <a:schemeClr val="accent2"/>
                </a:solidFill>
              </a:defRPr>
            </a:lvl1pPr>
          </a:lstStyle>
          <a:p>
            <a:endParaRPr lang="en-US" dirty="0"/>
          </a:p>
        </p:txBody>
      </p:sp>
      <p:sp>
        <p:nvSpPr>
          <p:cNvPr id="17" name="Text Placeholder 27">
            <a:extLst>
              <a:ext uri="{FF2B5EF4-FFF2-40B4-BE49-F238E27FC236}">
                <a16:creationId xmlns:a16="http://schemas.microsoft.com/office/drawing/2014/main" id="{9FFE4A42-437E-4C9C-91F1-05C9CCCBADC4}"/>
              </a:ext>
            </a:extLst>
          </p:cNvPr>
          <p:cNvSpPr>
            <a:spLocks noGrp="1"/>
          </p:cNvSpPr>
          <p:nvPr>
            <p:ph type="body" sz="quarter" idx="14"/>
          </p:nvPr>
        </p:nvSpPr>
        <p:spPr>
          <a:xfrm>
            <a:off x="602598" y="4094044"/>
            <a:ext cx="3711677" cy="884237"/>
          </a:xfrm>
        </p:spPr>
        <p:txBody>
          <a:bodyPr lIns="0">
            <a:noAutofit/>
          </a:bodyPr>
          <a:lstStyle>
            <a:lvl1pPr marL="0" indent="0">
              <a:buNone/>
              <a:defRPr sz="1600">
                <a:solidFill>
                  <a:schemeClr val="accent4"/>
                </a:solidFill>
              </a:defRPr>
            </a:lvl1pPr>
          </a:lstStyle>
          <a:p>
            <a:pPr lvl="0"/>
            <a:endParaRPr lang="en-US" dirty="0"/>
          </a:p>
        </p:txBody>
      </p:sp>
      <p:pic>
        <p:nvPicPr>
          <p:cNvPr id="6" name="Picture 5" descr="A close up of a logo&#10;&#10;Description automatically generated">
            <a:extLst>
              <a:ext uri="{FF2B5EF4-FFF2-40B4-BE49-F238E27FC236}">
                <a16:creationId xmlns:a16="http://schemas.microsoft.com/office/drawing/2014/main" id="{03EA6D15-DE90-42E1-8C98-3B89EDB5F269}"/>
              </a:ext>
            </a:extLst>
          </p:cNvPr>
          <p:cNvPicPr preferRelativeResize="0">
            <a:picLocks/>
          </p:cNvPicPr>
          <p:nvPr userDrawn="1"/>
        </p:nvPicPr>
        <p:blipFill>
          <a:blip r:embed="rId2"/>
          <a:stretch>
            <a:fillRect/>
          </a:stretch>
        </p:blipFill>
        <p:spPr>
          <a:xfrm>
            <a:off x="612073" y="949595"/>
            <a:ext cx="2395728" cy="290682"/>
          </a:xfrm>
          <a:prstGeom prst="rect">
            <a:avLst/>
          </a:prstGeom>
        </p:spPr>
      </p:pic>
      <p:sp>
        <p:nvSpPr>
          <p:cNvPr id="3" name="Text Placeholder 2">
            <a:extLst>
              <a:ext uri="{FF2B5EF4-FFF2-40B4-BE49-F238E27FC236}">
                <a16:creationId xmlns:a16="http://schemas.microsoft.com/office/drawing/2014/main" id="{A71455DF-E52B-4C4D-B516-DBF47137A701}"/>
              </a:ext>
            </a:extLst>
          </p:cNvPr>
          <p:cNvSpPr>
            <a:spLocks noGrp="1"/>
          </p:cNvSpPr>
          <p:nvPr>
            <p:ph type="body" sz="quarter" idx="15"/>
          </p:nvPr>
        </p:nvSpPr>
        <p:spPr>
          <a:xfrm>
            <a:off x="612774" y="6383934"/>
            <a:ext cx="3701501" cy="153888"/>
          </a:xfrm>
        </p:spPr>
        <p:txBody>
          <a:bodyPr lIns="0" tIns="0" rIns="0" bIns="0" anchor="t">
            <a:spAutoFit/>
          </a:bodyPr>
          <a:lstStyle>
            <a:lvl1pPr marL="0" indent="0">
              <a:buNone/>
              <a:defRPr sz="1000" spc="50" baseline="0">
                <a:solidFill>
                  <a:schemeClr val="accent4"/>
                </a:solidFill>
              </a:defRPr>
            </a:lvl1pPr>
            <a:lvl2pPr>
              <a:defRPr>
                <a:solidFill>
                  <a:srgbClr val="F46462"/>
                </a:solidFill>
              </a:defRPr>
            </a:lvl2pPr>
            <a:lvl3pPr>
              <a:defRPr>
                <a:solidFill>
                  <a:srgbClr val="F46462"/>
                </a:solidFill>
              </a:defRPr>
            </a:lvl3pPr>
            <a:lvl4pPr>
              <a:defRPr>
                <a:solidFill>
                  <a:srgbClr val="F46462"/>
                </a:solidFill>
              </a:defRPr>
            </a:lvl4pPr>
            <a:lvl5pPr>
              <a:defRPr>
                <a:solidFill>
                  <a:srgbClr val="F46462"/>
                </a:solidFill>
              </a:defRPr>
            </a:lvl5pPr>
          </a:lstStyle>
          <a:p>
            <a:pPr lvl="0"/>
            <a:r>
              <a:rPr lang="en-US" dirty="0"/>
              <a:t>Click to edit Master text styles</a:t>
            </a:r>
          </a:p>
        </p:txBody>
      </p:sp>
    </p:spTree>
    <p:extLst>
      <p:ext uri="{BB962C8B-B14F-4D97-AF65-F5344CB8AC3E}">
        <p14:creationId xmlns:p14="http://schemas.microsoft.com/office/powerpoint/2010/main" val="102531892"/>
      </p:ext>
    </p:extLst>
  </p:cSld>
  <p:clrMapOvr>
    <a:masterClrMapping/>
  </p:clrMapOvr>
  <p:hf sldNum="0" hdr="0" ftr="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io 10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43">
            <a:extLst>
              <a:ext uri="{FF2B5EF4-FFF2-40B4-BE49-F238E27FC236}">
                <a16:creationId xmlns:a16="http://schemas.microsoft.com/office/drawing/2014/main" id="{D9C3E960-B726-457F-8307-CE7F759599B9}"/>
              </a:ext>
            </a:extLst>
          </p:cNvPr>
          <p:cNvSpPr>
            <a:spLocks noGrp="1"/>
          </p:cNvSpPr>
          <p:nvPr>
            <p:ph type="body" sz="quarter" idx="29"/>
          </p:nvPr>
        </p:nvSpPr>
        <p:spPr>
          <a:xfrm>
            <a:off x="374761" y="2653022"/>
            <a:ext cx="4353730" cy="1300433"/>
          </a:xfrm>
        </p:spPr>
        <p:txBody>
          <a:bodyPr lIns="0">
            <a:noAutofit/>
          </a:bodyPr>
          <a:lstStyle>
            <a:lvl1pPr marL="0" indent="0">
              <a:lnSpc>
                <a:spcPct val="100000"/>
              </a:lnSpc>
              <a:spcBef>
                <a:spcPts val="0"/>
              </a:spcBef>
              <a:spcAft>
                <a:spcPts val="600"/>
              </a:spcAft>
              <a:buNone/>
              <a:defRPr sz="900"/>
            </a:lvl1pPr>
          </a:lstStyle>
          <a:p>
            <a:pPr lvl="0"/>
            <a:endParaRPr lang="en-US" dirty="0"/>
          </a:p>
        </p:txBody>
      </p:sp>
      <p:sp>
        <p:nvSpPr>
          <p:cNvPr id="34" name="Picture Placeholder 10">
            <a:extLst>
              <a:ext uri="{FF2B5EF4-FFF2-40B4-BE49-F238E27FC236}">
                <a16:creationId xmlns:a16="http://schemas.microsoft.com/office/drawing/2014/main" id="{20F91F25-C3A2-47A2-BA50-A44506F23AD4}"/>
              </a:ext>
            </a:extLst>
          </p:cNvPr>
          <p:cNvSpPr>
            <a:spLocks noGrp="1"/>
          </p:cNvSpPr>
          <p:nvPr>
            <p:ph type="pic" sz="quarter" idx="30"/>
          </p:nvPr>
        </p:nvSpPr>
        <p:spPr>
          <a:xfrm>
            <a:off x="5942912" y="257349"/>
            <a:ext cx="2962656" cy="2798064"/>
          </a:xfrm>
        </p:spPr>
        <p:txBody>
          <a:bodyPr/>
          <a:lstStyle>
            <a:lvl1pPr marL="0" indent="0" algn="r">
              <a:buFontTx/>
              <a:buNone/>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9C4A2B22-8621-4EBF-B1FB-5B29BC432F8F}"/>
              </a:ext>
            </a:extLst>
          </p:cNvPr>
          <p:cNvSpPr>
            <a:spLocks noGrp="1"/>
          </p:cNvSpPr>
          <p:nvPr>
            <p:ph type="body" sz="quarter" idx="31"/>
          </p:nvPr>
        </p:nvSpPr>
        <p:spPr>
          <a:xfrm>
            <a:off x="374601" y="4184674"/>
            <a:ext cx="4037204" cy="230832"/>
          </a:xfrm>
        </p:spPr>
        <p:txBody>
          <a:bodyPr lIns="0" anchor="b">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
        <p:nvSpPr>
          <p:cNvPr id="15" name="Text Placeholder 3">
            <a:extLst>
              <a:ext uri="{FF2B5EF4-FFF2-40B4-BE49-F238E27FC236}">
                <a16:creationId xmlns:a16="http://schemas.microsoft.com/office/drawing/2014/main" id="{58A87BD4-8881-4BE5-8449-88BD9C97094E}"/>
              </a:ext>
            </a:extLst>
          </p:cNvPr>
          <p:cNvSpPr>
            <a:spLocks noGrp="1"/>
          </p:cNvSpPr>
          <p:nvPr>
            <p:ph type="body" sz="quarter" idx="32"/>
          </p:nvPr>
        </p:nvSpPr>
        <p:spPr>
          <a:xfrm>
            <a:off x="388147" y="4481010"/>
            <a:ext cx="4037204" cy="1792115"/>
          </a:xfrm>
        </p:spPr>
        <p:txBody>
          <a:bodyPr lIns="0">
            <a:noAutofit/>
          </a:bodyPr>
          <a:lstStyle>
            <a:lvl1pPr marL="171450" indent="-171450">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18" name="Text Placeholder 3">
            <a:extLst>
              <a:ext uri="{FF2B5EF4-FFF2-40B4-BE49-F238E27FC236}">
                <a16:creationId xmlns:a16="http://schemas.microsoft.com/office/drawing/2014/main" id="{D92E8A4A-4E38-48CD-BAB3-54F5A13D0B2A}"/>
              </a:ext>
            </a:extLst>
          </p:cNvPr>
          <p:cNvSpPr>
            <a:spLocks noGrp="1"/>
          </p:cNvSpPr>
          <p:nvPr>
            <p:ph type="body" sz="quarter" idx="35"/>
          </p:nvPr>
        </p:nvSpPr>
        <p:spPr>
          <a:xfrm>
            <a:off x="380999" y="2337681"/>
            <a:ext cx="4347491" cy="230832"/>
          </a:xfrm>
        </p:spPr>
        <p:txBody>
          <a:bodyPr wrap="square" lIns="0" anchor="b" anchorCtr="0">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
        <p:nvSpPr>
          <p:cNvPr id="12" name="Text Placeholder 45">
            <a:extLst>
              <a:ext uri="{FF2B5EF4-FFF2-40B4-BE49-F238E27FC236}">
                <a16:creationId xmlns:a16="http://schemas.microsoft.com/office/drawing/2014/main" id="{1BFF486B-C5F3-49D5-A7B8-4F64F5AB3924}"/>
              </a:ext>
            </a:extLst>
          </p:cNvPr>
          <p:cNvSpPr>
            <a:spLocks noGrp="1"/>
          </p:cNvSpPr>
          <p:nvPr>
            <p:ph type="body" sz="quarter" idx="27"/>
          </p:nvPr>
        </p:nvSpPr>
        <p:spPr>
          <a:xfrm>
            <a:off x="366134" y="599732"/>
            <a:ext cx="4713287" cy="430887"/>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0" spc="200" baseline="0">
                <a:solidFill>
                  <a:schemeClr val="bg1"/>
                </a:solidFill>
              </a:defRPr>
            </a:lvl1pPr>
          </a:lstStyle>
          <a:p>
            <a:pPr lvl="0"/>
            <a:endParaRPr lang="en-US" dirty="0"/>
          </a:p>
        </p:txBody>
      </p:sp>
      <p:sp>
        <p:nvSpPr>
          <p:cNvPr id="13" name="Text Placeholder 45">
            <a:extLst>
              <a:ext uri="{FF2B5EF4-FFF2-40B4-BE49-F238E27FC236}">
                <a16:creationId xmlns:a16="http://schemas.microsoft.com/office/drawing/2014/main" id="{BB481E98-72FE-4FF9-A8B9-17459045B948}"/>
              </a:ext>
            </a:extLst>
          </p:cNvPr>
          <p:cNvSpPr>
            <a:spLocks noGrp="1"/>
          </p:cNvSpPr>
          <p:nvPr>
            <p:ph type="body" sz="quarter" idx="25"/>
          </p:nvPr>
        </p:nvSpPr>
        <p:spPr>
          <a:xfrm>
            <a:off x="375114" y="1401310"/>
            <a:ext cx="4704305"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solidFill>
                  <a:schemeClr val="bg1"/>
                </a:solidFill>
              </a:defRPr>
            </a:lvl1pPr>
          </a:lstStyle>
          <a:p>
            <a:pPr lvl="0"/>
            <a:endParaRPr lang="en-US" dirty="0"/>
          </a:p>
        </p:txBody>
      </p:sp>
      <p:sp>
        <p:nvSpPr>
          <p:cNvPr id="14" name="Text Placeholder 45">
            <a:extLst>
              <a:ext uri="{FF2B5EF4-FFF2-40B4-BE49-F238E27FC236}">
                <a16:creationId xmlns:a16="http://schemas.microsoft.com/office/drawing/2014/main" id="{D45E4156-9C0A-414E-8631-7A53FC6A6098}"/>
              </a:ext>
            </a:extLst>
          </p:cNvPr>
          <p:cNvSpPr>
            <a:spLocks noGrp="1"/>
          </p:cNvSpPr>
          <p:nvPr>
            <p:ph type="body" sz="quarter" idx="28"/>
          </p:nvPr>
        </p:nvSpPr>
        <p:spPr>
          <a:xfrm>
            <a:off x="374601" y="1080418"/>
            <a:ext cx="4704819"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bg1"/>
                </a:solidFill>
              </a:defRPr>
            </a:lvl1pPr>
          </a:lstStyle>
          <a:p>
            <a:pPr lvl="0"/>
            <a:endParaRPr lang="en-US" dirty="0"/>
          </a:p>
        </p:txBody>
      </p:sp>
      <p:sp>
        <p:nvSpPr>
          <p:cNvPr id="16" name="Title 1">
            <a:extLst>
              <a:ext uri="{FF2B5EF4-FFF2-40B4-BE49-F238E27FC236}">
                <a16:creationId xmlns:a16="http://schemas.microsoft.com/office/drawing/2014/main" id="{77E441FF-8AB0-4872-A90C-249247D00EE4}"/>
              </a:ext>
            </a:extLst>
          </p:cNvPr>
          <p:cNvSpPr>
            <a:spLocks noGrp="1"/>
          </p:cNvSpPr>
          <p:nvPr>
            <p:ph type="title"/>
          </p:nvPr>
        </p:nvSpPr>
        <p:spPr>
          <a:xfrm>
            <a:off x="376687" y="343125"/>
            <a:ext cx="4713287" cy="184666"/>
          </a:xfrm>
        </p:spPr>
        <p:txBody>
          <a:bodyPr lIns="0" tIns="0" rIns="0" bIns="0" anchor="ctr" anchorCtr="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29685533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o 10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43">
            <a:extLst>
              <a:ext uri="{FF2B5EF4-FFF2-40B4-BE49-F238E27FC236}">
                <a16:creationId xmlns:a16="http://schemas.microsoft.com/office/drawing/2014/main" id="{D9C3E960-B726-457F-8307-CE7F759599B9}"/>
              </a:ext>
            </a:extLst>
          </p:cNvPr>
          <p:cNvSpPr>
            <a:spLocks noGrp="1"/>
          </p:cNvSpPr>
          <p:nvPr>
            <p:ph type="body" sz="quarter" idx="29"/>
          </p:nvPr>
        </p:nvSpPr>
        <p:spPr>
          <a:xfrm>
            <a:off x="374761" y="2653022"/>
            <a:ext cx="4353730" cy="1300433"/>
          </a:xfrm>
        </p:spPr>
        <p:txBody>
          <a:bodyPr lIns="0">
            <a:noAutofit/>
          </a:bodyPr>
          <a:lstStyle>
            <a:lvl1pPr marL="0" indent="0">
              <a:lnSpc>
                <a:spcPct val="100000"/>
              </a:lnSpc>
              <a:spcBef>
                <a:spcPts val="0"/>
              </a:spcBef>
              <a:spcAft>
                <a:spcPts val="600"/>
              </a:spcAft>
              <a:buNone/>
              <a:defRPr sz="900"/>
            </a:lvl1pPr>
          </a:lstStyle>
          <a:p>
            <a:pPr lvl="0"/>
            <a:endParaRPr lang="en-US" dirty="0"/>
          </a:p>
        </p:txBody>
      </p:sp>
      <p:sp>
        <p:nvSpPr>
          <p:cNvPr id="34" name="Picture Placeholder 10">
            <a:extLst>
              <a:ext uri="{FF2B5EF4-FFF2-40B4-BE49-F238E27FC236}">
                <a16:creationId xmlns:a16="http://schemas.microsoft.com/office/drawing/2014/main" id="{20F91F25-C3A2-47A2-BA50-A44506F23AD4}"/>
              </a:ext>
            </a:extLst>
          </p:cNvPr>
          <p:cNvSpPr>
            <a:spLocks noGrp="1"/>
          </p:cNvSpPr>
          <p:nvPr>
            <p:ph type="pic" sz="quarter" idx="30"/>
          </p:nvPr>
        </p:nvSpPr>
        <p:spPr>
          <a:xfrm>
            <a:off x="5942912" y="257349"/>
            <a:ext cx="2962656" cy="2798064"/>
          </a:xfrm>
        </p:spPr>
        <p:txBody>
          <a:bodyPr/>
          <a:lstStyle>
            <a:lvl1pPr marL="0" indent="0" algn="r">
              <a:buFontTx/>
              <a:buNone/>
              <a:defRPr>
                <a:solidFill>
                  <a:schemeClr val="accent6"/>
                </a:solidFill>
              </a:defRPr>
            </a:lvl1pPr>
          </a:lstStyle>
          <a:p>
            <a:endParaRPr lang="en-US" dirty="0"/>
          </a:p>
        </p:txBody>
      </p:sp>
      <p:sp>
        <p:nvSpPr>
          <p:cNvPr id="4" name="Text Placeholder 3">
            <a:extLst>
              <a:ext uri="{FF2B5EF4-FFF2-40B4-BE49-F238E27FC236}">
                <a16:creationId xmlns:a16="http://schemas.microsoft.com/office/drawing/2014/main" id="{9C4A2B22-8621-4EBF-B1FB-5B29BC432F8F}"/>
              </a:ext>
            </a:extLst>
          </p:cNvPr>
          <p:cNvSpPr>
            <a:spLocks noGrp="1"/>
          </p:cNvSpPr>
          <p:nvPr>
            <p:ph type="body" sz="quarter" idx="31"/>
          </p:nvPr>
        </p:nvSpPr>
        <p:spPr>
          <a:xfrm>
            <a:off x="374601" y="4184674"/>
            <a:ext cx="4037204" cy="230832"/>
          </a:xfrm>
        </p:spPr>
        <p:txBody>
          <a:bodyPr lIns="0" anchor="b">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
        <p:nvSpPr>
          <p:cNvPr id="15" name="Text Placeholder 3">
            <a:extLst>
              <a:ext uri="{FF2B5EF4-FFF2-40B4-BE49-F238E27FC236}">
                <a16:creationId xmlns:a16="http://schemas.microsoft.com/office/drawing/2014/main" id="{58A87BD4-8881-4BE5-8449-88BD9C97094E}"/>
              </a:ext>
            </a:extLst>
          </p:cNvPr>
          <p:cNvSpPr>
            <a:spLocks noGrp="1"/>
          </p:cNvSpPr>
          <p:nvPr>
            <p:ph type="body" sz="quarter" idx="32"/>
          </p:nvPr>
        </p:nvSpPr>
        <p:spPr>
          <a:xfrm>
            <a:off x="388147" y="4481010"/>
            <a:ext cx="4037204" cy="1792115"/>
          </a:xfrm>
        </p:spPr>
        <p:txBody>
          <a:bodyPr lIns="0">
            <a:noAutofit/>
          </a:bodyPr>
          <a:lstStyle>
            <a:lvl1pPr marL="171450" indent="-171450">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18" name="Text Placeholder 3">
            <a:extLst>
              <a:ext uri="{FF2B5EF4-FFF2-40B4-BE49-F238E27FC236}">
                <a16:creationId xmlns:a16="http://schemas.microsoft.com/office/drawing/2014/main" id="{D92E8A4A-4E38-48CD-BAB3-54F5A13D0B2A}"/>
              </a:ext>
            </a:extLst>
          </p:cNvPr>
          <p:cNvSpPr>
            <a:spLocks noGrp="1"/>
          </p:cNvSpPr>
          <p:nvPr>
            <p:ph type="body" sz="quarter" idx="35"/>
          </p:nvPr>
        </p:nvSpPr>
        <p:spPr>
          <a:xfrm>
            <a:off x="380999" y="2337681"/>
            <a:ext cx="4347491" cy="230832"/>
          </a:xfrm>
        </p:spPr>
        <p:txBody>
          <a:bodyPr wrap="square" lIns="0" anchor="b" anchorCtr="0">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
        <p:nvSpPr>
          <p:cNvPr id="12" name="Text Placeholder 45">
            <a:extLst>
              <a:ext uri="{FF2B5EF4-FFF2-40B4-BE49-F238E27FC236}">
                <a16:creationId xmlns:a16="http://schemas.microsoft.com/office/drawing/2014/main" id="{1BFF486B-C5F3-49D5-A7B8-4F64F5AB3924}"/>
              </a:ext>
            </a:extLst>
          </p:cNvPr>
          <p:cNvSpPr>
            <a:spLocks noGrp="1"/>
          </p:cNvSpPr>
          <p:nvPr>
            <p:ph type="body" sz="quarter" idx="27"/>
          </p:nvPr>
        </p:nvSpPr>
        <p:spPr>
          <a:xfrm>
            <a:off x="366134" y="599732"/>
            <a:ext cx="4713287" cy="430887"/>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0" spc="200" baseline="0">
                <a:solidFill>
                  <a:srgbClr val="1F4D64"/>
                </a:solidFill>
              </a:defRPr>
            </a:lvl1pPr>
          </a:lstStyle>
          <a:p>
            <a:pPr lvl="0"/>
            <a:endParaRPr lang="en-US" dirty="0"/>
          </a:p>
        </p:txBody>
      </p:sp>
      <p:sp>
        <p:nvSpPr>
          <p:cNvPr id="13" name="Text Placeholder 45">
            <a:extLst>
              <a:ext uri="{FF2B5EF4-FFF2-40B4-BE49-F238E27FC236}">
                <a16:creationId xmlns:a16="http://schemas.microsoft.com/office/drawing/2014/main" id="{BB481E98-72FE-4FF9-A8B9-17459045B948}"/>
              </a:ext>
            </a:extLst>
          </p:cNvPr>
          <p:cNvSpPr>
            <a:spLocks noGrp="1"/>
          </p:cNvSpPr>
          <p:nvPr>
            <p:ph type="body" sz="quarter" idx="25"/>
          </p:nvPr>
        </p:nvSpPr>
        <p:spPr>
          <a:xfrm>
            <a:off x="375114" y="1401310"/>
            <a:ext cx="4704305"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solidFill>
                  <a:schemeClr val="accent1"/>
                </a:solidFill>
              </a:defRPr>
            </a:lvl1pPr>
          </a:lstStyle>
          <a:p>
            <a:pPr lvl="0"/>
            <a:endParaRPr lang="en-US" dirty="0"/>
          </a:p>
        </p:txBody>
      </p:sp>
      <p:sp>
        <p:nvSpPr>
          <p:cNvPr id="14" name="Text Placeholder 45">
            <a:extLst>
              <a:ext uri="{FF2B5EF4-FFF2-40B4-BE49-F238E27FC236}">
                <a16:creationId xmlns:a16="http://schemas.microsoft.com/office/drawing/2014/main" id="{D45E4156-9C0A-414E-8631-7A53FC6A6098}"/>
              </a:ext>
            </a:extLst>
          </p:cNvPr>
          <p:cNvSpPr>
            <a:spLocks noGrp="1"/>
          </p:cNvSpPr>
          <p:nvPr>
            <p:ph type="body" sz="quarter" idx="28"/>
          </p:nvPr>
        </p:nvSpPr>
        <p:spPr>
          <a:xfrm>
            <a:off x="374601" y="1080418"/>
            <a:ext cx="4704819"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5"/>
                </a:solidFill>
              </a:defRPr>
            </a:lvl1pPr>
          </a:lstStyle>
          <a:p>
            <a:pPr lvl="0"/>
            <a:endParaRPr lang="en-US" dirty="0"/>
          </a:p>
        </p:txBody>
      </p:sp>
      <p:sp>
        <p:nvSpPr>
          <p:cNvPr id="16" name="Title 1">
            <a:extLst>
              <a:ext uri="{FF2B5EF4-FFF2-40B4-BE49-F238E27FC236}">
                <a16:creationId xmlns:a16="http://schemas.microsoft.com/office/drawing/2014/main" id="{77E441FF-8AB0-4872-A90C-249247D00EE4}"/>
              </a:ext>
            </a:extLst>
          </p:cNvPr>
          <p:cNvSpPr>
            <a:spLocks noGrp="1"/>
          </p:cNvSpPr>
          <p:nvPr>
            <p:ph type="title"/>
          </p:nvPr>
        </p:nvSpPr>
        <p:spPr>
          <a:xfrm>
            <a:off x="376687" y="343125"/>
            <a:ext cx="4713287" cy="184666"/>
          </a:xfrm>
        </p:spPr>
        <p:txBody>
          <a:bodyPr lIns="0" tIns="0" rIns="0" bIns="0" anchor="ctr" anchorCtr="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34116524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o 11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icture Placeholder 10">
            <a:extLst>
              <a:ext uri="{FF2B5EF4-FFF2-40B4-BE49-F238E27FC236}">
                <a16:creationId xmlns:a16="http://schemas.microsoft.com/office/drawing/2014/main" id="{20F91F25-C3A2-47A2-BA50-A44506F23AD4}"/>
              </a:ext>
            </a:extLst>
          </p:cNvPr>
          <p:cNvSpPr>
            <a:spLocks noGrp="1"/>
          </p:cNvSpPr>
          <p:nvPr>
            <p:ph type="pic" sz="quarter" idx="30"/>
          </p:nvPr>
        </p:nvSpPr>
        <p:spPr>
          <a:xfrm>
            <a:off x="5414068" y="1227826"/>
            <a:ext cx="3346704" cy="3172968"/>
          </a:xfrm>
        </p:spPr>
        <p:txBody>
          <a:bodyPr/>
          <a:lstStyle>
            <a:lvl1pPr marL="0" indent="0" algn="r">
              <a:buFontTx/>
              <a:buNone/>
              <a:defRPr>
                <a:solidFill>
                  <a:schemeClr val="bg1"/>
                </a:solidFill>
              </a:defRPr>
            </a:lvl1pPr>
          </a:lstStyle>
          <a:p>
            <a:endParaRPr lang="en-US" dirty="0"/>
          </a:p>
        </p:txBody>
      </p:sp>
      <p:sp>
        <p:nvSpPr>
          <p:cNvPr id="13" name="Text Placeholder 45">
            <a:extLst>
              <a:ext uri="{FF2B5EF4-FFF2-40B4-BE49-F238E27FC236}">
                <a16:creationId xmlns:a16="http://schemas.microsoft.com/office/drawing/2014/main" id="{03F43509-5174-4CA8-9942-A6E6346A9FF8}"/>
              </a:ext>
            </a:extLst>
          </p:cNvPr>
          <p:cNvSpPr>
            <a:spLocks noGrp="1"/>
          </p:cNvSpPr>
          <p:nvPr>
            <p:ph type="body" sz="quarter" idx="27"/>
          </p:nvPr>
        </p:nvSpPr>
        <p:spPr>
          <a:xfrm>
            <a:off x="366134" y="599732"/>
            <a:ext cx="4713287" cy="430887"/>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0" spc="200" baseline="0">
                <a:solidFill>
                  <a:schemeClr val="bg1"/>
                </a:solidFill>
              </a:defRPr>
            </a:lvl1pPr>
          </a:lstStyle>
          <a:p>
            <a:pPr lvl="0"/>
            <a:endParaRPr lang="en-US" dirty="0"/>
          </a:p>
        </p:txBody>
      </p:sp>
      <p:sp>
        <p:nvSpPr>
          <p:cNvPr id="14" name="Text Placeholder 45">
            <a:extLst>
              <a:ext uri="{FF2B5EF4-FFF2-40B4-BE49-F238E27FC236}">
                <a16:creationId xmlns:a16="http://schemas.microsoft.com/office/drawing/2014/main" id="{E8907DDC-956D-4389-9822-ED6AC4A68675}"/>
              </a:ext>
            </a:extLst>
          </p:cNvPr>
          <p:cNvSpPr>
            <a:spLocks noGrp="1"/>
          </p:cNvSpPr>
          <p:nvPr>
            <p:ph type="body" sz="quarter" idx="25"/>
          </p:nvPr>
        </p:nvSpPr>
        <p:spPr>
          <a:xfrm>
            <a:off x="375114" y="1401310"/>
            <a:ext cx="4704305"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solidFill>
                  <a:schemeClr val="bg1"/>
                </a:solidFill>
              </a:defRPr>
            </a:lvl1pPr>
          </a:lstStyle>
          <a:p>
            <a:pPr lvl="0"/>
            <a:endParaRPr lang="en-US" dirty="0"/>
          </a:p>
        </p:txBody>
      </p:sp>
      <p:sp>
        <p:nvSpPr>
          <p:cNvPr id="16" name="Text Placeholder 45">
            <a:extLst>
              <a:ext uri="{FF2B5EF4-FFF2-40B4-BE49-F238E27FC236}">
                <a16:creationId xmlns:a16="http://schemas.microsoft.com/office/drawing/2014/main" id="{63AE7AB6-F1B5-4423-A016-42AE6A8D357B}"/>
              </a:ext>
            </a:extLst>
          </p:cNvPr>
          <p:cNvSpPr>
            <a:spLocks noGrp="1"/>
          </p:cNvSpPr>
          <p:nvPr>
            <p:ph type="body" sz="quarter" idx="28"/>
          </p:nvPr>
        </p:nvSpPr>
        <p:spPr>
          <a:xfrm>
            <a:off x="374601" y="1082070"/>
            <a:ext cx="4704819"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bg1"/>
                </a:solidFill>
              </a:defRPr>
            </a:lvl1pPr>
          </a:lstStyle>
          <a:p>
            <a:pPr lvl="0"/>
            <a:endParaRPr lang="en-US" dirty="0"/>
          </a:p>
        </p:txBody>
      </p:sp>
      <p:sp>
        <p:nvSpPr>
          <p:cNvPr id="17" name="Title 1">
            <a:extLst>
              <a:ext uri="{FF2B5EF4-FFF2-40B4-BE49-F238E27FC236}">
                <a16:creationId xmlns:a16="http://schemas.microsoft.com/office/drawing/2014/main" id="{93C13008-009A-4250-86BA-FC47A58BC5D4}"/>
              </a:ext>
            </a:extLst>
          </p:cNvPr>
          <p:cNvSpPr>
            <a:spLocks noGrp="1"/>
          </p:cNvSpPr>
          <p:nvPr>
            <p:ph type="title"/>
          </p:nvPr>
        </p:nvSpPr>
        <p:spPr>
          <a:xfrm>
            <a:off x="376687" y="343125"/>
            <a:ext cx="4713287" cy="184666"/>
          </a:xfrm>
        </p:spPr>
        <p:txBody>
          <a:bodyPr lIns="0" tIns="0" rIns="0" bIns="0" anchor="ctr" anchorCtr="0">
            <a:noAutofit/>
          </a:bodyPr>
          <a:lstStyle>
            <a:lvl1pPr>
              <a:defRPr sz="1200" b="1">
                <a:solidFill>
                  <a:schemeClr val="accent2"/>
                </a:solidFill>
              </a:defRPr>
            </a:lvl1pPr>
          </a:lstStyle>
          <a:p>
            <a:r>
              <a:rPr lang="en-US"/>
              <a:t>Click to edit Master title style</a:t>
            </a:r>
          </a:p>
        </p:txBody>
      </p:sp>
      <p:sp>
        <p:nvSpPr>
          <p:cNvPr id="12" name="Text Placeholder 43">
            <a:extLst>
              <a:ext uri="{FF2B5EF4-FFF2-40B4-BE49-F238E27FC236}">
                <a16:creationId xmlns:a16="http://schemas.microsoft.com/office/drawing/2014/main" id="{F4869B71-B643-4E14-A07F-0B8245FC0593}"/>
              </a:ext>
            </a:extLst>
          </p:cNvPr>
          <p:cNvSpPr>
            <a:spLocks noGrp="1"/>
          </p:cNvSpPr>
          <p:nvPr>
            <p:ph type="body" sz="quarter" idx="29"/>
          </p:nvPr>
        </p:nvSpPr>
        <p:spPr>
          <a:xfrm>
            <a:off x="374761" y="2653022"/>
            <a:ext cx="4353730" cy="1300433"/>
          </a:xfrm>
        </p:spPr>
        <p:txBody>
          <a:bodyPr lIns="0">
            <a:noAutofit/>
          </a:bodyPr>
          <a:lstStyle>
            <a:lvl1pPr marL="0" indent="0">
              <a:lnSpc>
                <a:spcPct val="100000"/>
              </a:lnSpc>
              <a:spcBef>
                <a:spcPts val="0"/>
              </a:spcBef>
              <a:spcAft>
                <a:spcPts val="600"/>
              </a:spcAft>
              <a:buNone/>
              <a:defRPr sz="900"/>
            </a:lvl1pPr>
          </a:lstStyle>
          <a:p>
            <a:pPr lvl="0"/>
            <a:endParaRPr lang="en-US" dirty="0"/>
          </a:p>
        </p:txBody>
      </p:sp>
      <p:sp>
        <p:nvSpPr>
          <p:cNvPr id="19" name="Text Placeholder 3">
            <a:extLst>
              <a:ext uri="{FF2B5EF4-FFF2-40B4-BE49-F238E27FC236}">
                <a16:creationId xmlns:a16="http://schemas.microsoft.com/office/drawing/2014/main" id="{3EDDE5FE-3802-4F21-95EA-35E6F208DA33}"/>
              </a:ext>
            </a:extLst>
          </p:cNvPr>
          <p:cNvSpPr>
            <a:spLocks noGrp="1"/>
          </p:cNvSpPr>
          <p:nvPr>
            <p:ph type="body" sz="quarter" idx="31"/>
          </p:nvPr>
        </p:nvSpPr>
        <p:spPr>
          <a:xfrm>
            <a:off x="374601" y="4184674"/>
            <a:ext cx="4340342" cy="230832"/>
          </a:xfrm>
        </p:spPr>
        <p:txBody>
          <a:bodyPr wrap="square" lIns="0" anchor="b">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
        <p:nvSpPr>
          <p:cNvPr id="20" name="Text Placeholder 3">
            <a:extLst>
              <a:ext uri="{FF2B5EF4-FFF2-40B4-BE49-F238E27FC236}">
                <a16:creationId xmlns:a16="http://schemas.microsoft.com/office/drawing/2014/main" id="{4A6F6243-C405-4DEC-99F9-EE5726685345}"/>
              </a:ext>
            </a:extLst>
          </p:cNvPr>
          <p:cNvSpPr>
            <a:spLocks noGrp="1"/>
          </p:cNvSpPr>
          <p:nvPr>
            <p:ph type="body" sz="quarter" idx="32"/>
          </p:nvPr>
        </p:nvSpPr>
        <p:spPr>
          <a:xfrm>
            <a:off x="388146" y="4481010"/>
            <a:ext cx="4340343" cy="1792115"/>
          </a:xfrm>
        </p:spPr>
        <p:txBody>
          <a:bodyPr lIns="0">
            <a:noAutofit/>
          </a:bodyPr>
          <a:lstStyle>
            <a:lvl1pPr marL="171450" indent="-171450">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21" name="Text Placeholder 3">
            <a:extLst>
              <a:ext uri="{FF2B5EF4-FFF2-40B4-BE49-F238E27FC236}">
                <a16:creationId xmlns:a16="http://schemas.microsoft.com/office/drawing/2014/main" id="{1991C7CD-16F9-4CE2-A38A-354046C7F761}"/>
              </a:ext>
            </a:extLst>
          </p:cNvPr>
          <p:cNvSpPr>
            <a:spLocks noGrp="1"/>
          </p:cNvSpPr>
          <p:nvPr>
            <p:ph type="body" sz="quarter" idx="35"/>
          </p:nvPr>
        </p:nvSpPr>
        <p:spPr>
          <a:xfrm>
            <a:off x="380999" y="2337681"/>
            <a:ext cx="4347491" cy="230832"/>
          </a:xfrm>
        </p:spPr>
        <p:txBody>
          <a:bodyPr wrap="square" lIns="0" anchor="b" anchorCtr="0">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Tree>
    <p:extLst>
      <p:ext uri="{BB962C8B-B14F-4D97-AF65-F5344CB8AC3E}">
        <p14:creationId xmlns:p14="http://schemas.microsoft.com/office/powerpoint/2010/main" val="12097175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o 11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icture Placeholder 10">
            <a:extLst>
              <a:ext uri="{FF2B5EF4-FFF2-40B4-BE49-F238E27FC236}">
                <a16:creationId xmlns:a16="http://schemas.microsoft.com/office/drawing/2014/main" id="{20F91F25-C3A2-47A2-BA50-A44506F23AD4}"/>
              </a:ext>
            </a:extLst>
          </p:cNvPr>
          <p:cNvSpPr>
            <a:spLocks noGrp="1"/>
          </p:cNvSpPr>
          <p:nvPr>
            <p:ph type="pic" sz="quarter" idx="30"/>
          </p:nvPr>
        </p:nvSpPr>
        <p:spPr>
          <a:xfrm>
            <a:off x="5414068" y="1227826"/>
            <a:ext cx="3346704" cy="3172968"/>
          </a:xfrm>
        </p:spPr>
        <p:txBody>
          <a:bodyPr/>
          <a:lstStyle>
            <a:lvl1pPr marL="0" indent="0" algn="r">
              <a:buFontTx/>
              <a:buNone/>
              <a:defRPr>
                <a:solidFill>
                  <a:schemeClr val="accent6"/>
                </a:solidFill>
              </a:defRPr>
            </a:lvl1pPr>
          </a:lstStyle>
          <a:p>
            <a:endParaRPr lang="en-US" dirty="0"/>
          </a:p>
        </p:txBody>
      </p:sp>
      <p:sp>
        <p:nvSpPr>
          <p:cNvPr id="13" name="Text Placeholder 45">
            <a:extLst>
              <a:ext uri="{FF2B5EF4-FFF2-40B4-BE49-F238E27FC236}">
                <a16:creationId xmlns:a16="http://schemas.microsoft.com/office/drawing/2014/main" id="{03F43509-5174-4CA8-9942-A6E6346A9FF8}"/>
              </a:ext>
            </a:extLst>
          </p:cNvPr>
          <p:cNvSpPr>
            <a:spLocks noGrp="1"/>
          </p:cNvSpPr>
          <p:nvPr>
            <p:ph type="body" sz="quarter" idx="27"/>
          </p:nvPr>
        </p:nvSpPr>
        <p:spPr>
          <a:xfrm>
            <a:off x="366134" y="599732"/>
            <a:ext cx="4713287" cy="430887"/>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0" spc="200" baseline="0">
                <a:solidFill>
                  <a:schemeClr val="accent1"/>
                </a:solidFill>
              </a:defRPr>
            </a:lvl1pPr>
          </a:lstStyle>
          <a:p>
            <a:pPr lvl="0"/>
            <a:endParaRPr lang="en-US" dirty="0"/>
          </a:p>
        </p:txBody>
      </p:sp>
      <p:sp>
        <p:nvSpPr>
          <p:cNvPr id="14" name="Text Placeholder 45">
            <a:extLst>
              <a:ext uri="{FF2B5EF4-FFF2-40B4-BE49-F238E27FC236}">
                <a16:creationId xmlns:a16="http://schemas.microsoft.com/office/drawing/2014/main" id="{E8907DDC-956D-4389-9822-ED6AC4A68675}"/>
              </a:ext>
            </a:extLst>
          </p:cNvPr>
          <p:cNvSpPr>
            <a:spLocks noGrp="1"/>
          </p:cNvSpPr>
          <p:nvPr>
            <p:ph type="body" sz="quarter" idx="25"/>
          </p:nvPr>
        </p:nvSpPr>
        <p:spPr>
          <a:xfrm>
            <a:off x="375114" y="1401310"/>
            <a:ext cx="4704305"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solidFill>
                  <a:schemeClr val="accent1"/>
                </a:solidFill>
              </a:defRPr>
            </a:lvl1pPr>
          </a:lstStyle>
          <a:p>
            <a:pPr lvl="0"/>
            <a:endParaRPr lang="en-US" dirty="0"/>
          </a:p>
        </p:txBody>
      </p:sp>
      <p:sp>
        <p:nvSpPr>
          <p:cNvPr id="16" name="Text Placeholder 45">
            <a:extLst>
              <a:ext uri="{FF2B5EF4-FFF2-40B4-BE49-F238E27FC236}">
                <a16:creationId xmlns:a16="http://schemas.microsoft.com/office/drawing/2014/main" id="{63AE7AB6-F1B5-4423-A016-42AE6A8D357B}"/>
              </a:ext>
            </a:extLst>
          </p:cNvPr>
          <p:cNvSpPr>
            <a:spLocks noGrp="1"/>
          </p:cNvSpPr>
          <p:nvPr>
            <p:ph type="body" sz="quarter" idx="28"/>
          </p:nvPr>
        </p:nvSpPr>
        <p:spPr>
          <a:xfrm>
            <a:off x="374601" y="1082070"/>
            <a:ext cx="4704819"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5"/>
                </a:solidFill>
              </a:defRPr>
            </a:lvl1pPr>
          </a:lstStyle>
          <a:p>
            <a:pPr lvl="0"/>
            <a:endParaRPr lang="en-US" dirty="0"/>
          </a:p>
        </p:txBody>
      </p:sp>
      <p:sp>
        <p:nvSpPr>
          <p:cNvPr id="17" name="Title 1">
            <a:extLst>
              <a:ext uri="{FF2B5EF4-FFF2-40B4-BE49-F238E27FC236}">
                <a16:creationId xmlns:a16="http://schemas.microsoft.com/office/drawing/2014/main" id="{93C13008-009A-4250-86BA-FC47A58BC5D4}"/>
              </a:ext>
            </a:extLst>
          </p:cNvPr>
          <p:cNvSpPr>
            <a:spLocks noGrp="1"/>
          </p:cNvSpPr>
          <p:nvPr>
            <p:ph type="title"/>
          </p:nvPr>
        </p:nvSpPr>
        <p:spPr>
          <a:xfrm>
            <a:off x="376687" y="343125"/>
            <a:ext cx="4713287" cy="184666"/>
          </a:xfrm>
        </p:spPr>
        <p:txBody>
          <a:bodyPr lIns="0" tIns="0" rIns="0" bIns="0" anchor="ctr" anchorCtr="0">
            <a:noAutofit/>
          </a:bodyPr>
          <a:lstStyle>
            <a:lvl1pPr>
              <a:defRPr sz="1200" b="1">
                <a:solidFill>
                  <a:schemeClr val="accent2"/>
                </a:solidFill>
              </a:defRPr>
            </a:lvl1pPr>
          </a:lstStyle>
          <a:p>
            <a:r>
              <a:rPr lang="en-US"/>
              <a:t>Click to edit Master title style</a:t>
            </a:r>
          </a:p>
        </p:txBody>
      </p:sp>
      <p:sp>
        <p:nvSpPr>
          <p:cNvPr id="12" name="Text Placeholder 43">
            <a:extLst>
              <a:ext uri="{FF2B5EF4-FFF2-40B4-BE49-F238E27FC236}">
                <a16:creationId xmlns:a16="http://schemas.microsoft.com/office/drawing/2014/main" id="{F4869B71-B643-4E14-A07F-0B8245FC0593}"/>
              </a:ext>
            </a:extLst>
          </p:cNvPr>
          <p:cNvSpPr>
            <a:spLocks noGrp="1"/>
          </p:cNvSpPr>
          <p:nvPr>
            <p:ph type="body" sz="quarter" idx="29"/>
          </p:nvPr>
        </p:nvSpPr>
        <p:spPr>
          <a:xfrm>
            <a:off x="374761" y="2653022"/>
            <a:ext cx="4353730" cy="1300433"/>
          </a:xfrm>
        </p:spPr>
        <p:txBody>
          <a:bodyPr lIns="0">
            <a:noAutofit/>
          </a:bodyPr>
          <a:lstStyle>
            <a:lvl1pPr marL="0" indent="0">
              <a:lnSpc>
                <a:spcPct val="100000"/>
              </a:lnSpc>
              <a:spcBef>
                <a:spcPts val="0"/>
              </a:spcBef>
              <a:spcAft>
                <a:spcPts val="600"/>
              </a:spcAft>
              <a:buNone/>
              <a:defRPr sz="900"/>
            </a:lvl1pPr>
          </a:lstStyle>
          <a:p>
            <a:pPr lvl="0"/>
            <a:endParaRPr lang="en-US" dirty="0"/>
          </a:p>
        </p:txBody>
      </p:sp>
      <p:sp>
        <p:nvSpPr>
          <p:cNvPr id="19" name="Text Placeholder 3">
            <a:extLst>
              <a:ext uri="{FF2B5EF4-FFF2-40B4-BE49-F238E27FC236}">
                <a16:creationId xmlns:a16="http://schemas.microsoft.com/office/drawing/2014/main" id="{3EDDE5FE-3802-4F21-95EA-35E6F208DA33}"/>
              </a:ext>
            </a:extLst>
          </p:cNvPr>
          <p:cNvSpPr>
            <a:spLocks noGrp="1"/>
          </p:cNvSpPr>
          <p:nvPr>
            <p:ph type="body" sz="quarter" idx="31"/>
          </p:nvPr>
        </p:nvSpPr>
        <p:spPr>
          <a:xfrm>
            <a:off x="374601" y="4184674"/>
            <a:ext cx="4340342" cy="230832"/>
          </a:xfrm>
        </p:spPr>
        <p:txBody>
          <a:bodyPr wrap="square" lIns="0" anchor="b">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
        <p:nvSpPr>
          <p:cNvPr id="20" name="Text Placeholder 3">
            <a:extLst>
              <a:ext uri="{FF2B5EF4-FFF2-40B4-BE49-F238E27FC236}">
                <a16:creationId xmlns:a16="http://schemas.microsoft.com/office/drawing/2014/main" id="{4A6F6243-C405-4DEC-99F9-EE5726685345}"/>
              </a:ext>
            </a:extLst>
          </p:cNvPr>
          <p:cNvSpPr>
            <a:spLocks noGrp="1"/>
          </p:cNvSpPr>
          <p:nvPr>
            <p:ph type="body" sz="quarter" idx="32"/>
          </p:nvPr>
        </p:nvSpPr>
        <p:spPr>
          <a:xfrm>
            <a:off x="388146" y="4481010"/>
            <a:ext cx="4340343" cy="1792115"/>
          </a:xfrm>
        </p:spPr>
        <p:txBody>
          <a:bodyPr lIns="0">
            <a:noAutofit/>
          </a:bodyPr>
          <a:lstStyle>
            <a:lvl1pPr marL="171450" indent="-171450">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21" name="Text Placeholder 3">
            <a:extLst>
              <a:ext uri="{FF2B5EF4-FFF2-40B4-BE49-F238E27FC236}">
                <a16:creationId xmlns:a16="http://schemas.microsoft.com/office/drawing/2014/main" id="{1991C7CD-16F9-4CE2-A38A-354046C7F761}"/>
              </a:ext>
            </a:extLst>
          </p:cNvPr>
          <p:cNvSpPr>
            <a:spLocks noGrp="1"/>
          </p:cNvSpPr>
          <p:nvPr>
            <p:ph type="body" sz="quarter" idx="35"/>
          </p:nvPr>
        </p:nvSpPr>
        <p:spPr>
          <a:xfrm>
            <a:off x="380999" y="2337681"/>
            <a:ext cx="4347491" cy="230832"/>
          </a:xfrm>
        </p:spPr>
        <p:txBody>
          <a:bodyPr wrap="square" lIns="0" anchor="b" anchorCtr="0">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Tree>
    <p:extLst>
      <p:ext uri="{BB962C8B-B14F-4D97-AF65-F5344CB8AC3E}">
        <p14:creationId xmlns:p14="http://schemas.microsoft.com/office/powerpoint/2010/main" val="15618053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o 12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29" name="Text Placeholder 45">
            <a:extLst>
              <a:ext uri="{FF2B5EF4-FFF2-40B4-BE49-F238E27FC236}">
                <a16:creationId xmlns:a16="http://schemas.microsoft.com/office/drawing/2014/main" id="{AB439483-FD6C-44DB-9E01-07C59F4D655D}"/>
              </a:ext>
            </a:extLst>
          </p:cNvPr>
          <p:cNvSpPr>
            <a:spLocks noGrp="1"/>
          </p:cNvSpPr>
          <p:nvPr>
            <p:ph type="body" sz="quarter" idx="27"/>
          </p:nvPr>
        </p:nvSpPr>
        <p:spPr>
          <a:xfrm>
            <a:off x="373509" y="605157"/>
            <a:ext cx="4086472" cy="276999"/>
          </a:xfrm>
        </p:spPr>
        <p:txBody>
          <a:bodyPr lIns="0" tIns="0" rIns="0" bIns="0" anchor="t"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1" spc="200" baseline="0">
                <a:solidFill>
                  <a:schemeClr val="bg1"/>
                </a:solidFill>
              </a:defRPr>
            </a:lvl1pPr>
          </a:lstStyle>
          <a:p>
            <a:pPr lvl="0"/>
            <a:endParaRPr lang="en-US" dirty="0"/>
          </a:p>
        </p:txBody>
      </p:sp>
      <p:sp>
        <p:nvSpPr>
          <p:cNvPr id="15" name="Text Placeholder 3">
            <a:extLst>
              <a:ext uri="{FF2B5EF4-FFF2-40B4-BE49-F238E27FC236}">
                <a16:creationId xmlns:a16="http://schemas.microsoft.com/office/drawing/2014/main" id="{58A87BD4-8881-4BE5-8449-88BD9C97094E}"/>
              </a:ext>
            </a:extLst>
          </p:cNvPr>
          <p:cNvSpPr>
            <a:spLocks noGrp="1"/>
          </p:cNvSpPr>
          <p:nvPr>
            <p:ph type="body" sz="quarter" idx="32"/>
          </p:nvPr>
        </p:nvSpPr>
        <p:spPr>
          <a:xfrm>
            <a:off x="388080" y="4725848"/>
            <a:ext cx="1825129" cy="369332"/>
          </a:xfrm>
        </p:spPr>
        <p:txBody>
          <a:bodyPr lIns="0">
            <a:spAutoFit/>
          </a:bodyPr>
          <a:lstStyle>
            <a:lvl1pPr marL="0" indent="0">
              <a:lnSpc>
                <a:spcPct val="100000"/>
              </a:lnSpc>
              <a:spcBef>
                <a:spcPts val="0"/>
              </a:spcBef>
              <a:buClr>
                <a:srgbClr val="F46462"/>
              </a:buClr>
              <a:buFontTx/>
              <a:buNone/>
              <a:defRPr b="0">
                <a:solidFill>
                  <a:schemeClr val="tx1"/>
                </a:solidFill>
              </a:defRPr>
            </a:lvl1pPr>
            <a:lvl2pPr marL="457200" indent="0">
              <a:buNone/>
              <a:defRPr/>
            </a:lvl2pPr>
          </a:lstStyle>
          <a:p>
            <a:pPr lvl="0"/>
            <a:endParaRPr lang="en-US" dirty="0"/>
          </a:p>
          <a:p>
            <a:pPr lvl="0"/>
            <a:endParaRPr lang="en-US" dirty="0"/>
          </a:p>
        </p:txBody>
      </p:sp>
      <p:sp>
        <p:nvSpPr>
          <p:cNvPr id="18" name="Text Placeholder 3">
            <a:extLst>
              <a:ext uri="{FF2B5EF4-FFF2-40B4-BE49-F238E27FC236}">
                <a16:creationId xmlns:a16="http://schemas.microsoft.com/office/drawing/2014/main" id="{D92E8A4A-4E38-48CD-BAB3-54F5A13D0B2A}"/>
              </a:ext>
            </a:extLst>
          </p:cNvPr>
          <p:cNvSpPr>
            <a:spLocks noGrp="1"/>
          </p:cNvSpPr>
          <p:nvPr>
            <p:ph type="body" sz="quarter" idx="35"/>
          </p:nvPr>
        </p:nvSpPr>
        <p:spPr>
          <a:xfrm>
            <a:off x="384476" y="3461765"/>
            <a:ext cx="1828800" cy="222601"/>
          </a:xfrm>
        </p:spPr>
        <p:txBody>
          <a:bodyPr lIns="0" anchor="ctr">
            <a:noAutofit/>
          </a:bodyPr>
          <a:lstStyle>
            <a:lvl1pPr marL="0" indent="0">
              <a:lnSpc>
                <a:spcPct val="100000"/>
              </a:lnSpc>
              <a:spcBef>
                <a:spcPts val="0"/>
              </a:spcBef>
              <a:buFont typeface="Arial" panose="020B0604020202020204" pitchFamily="34" charset="0"/>
              <a:buNone/>
              <a:defRPr sz="1100" b="0">
                <a:solidFill>
                  <a:schemeClr val="accent2"/>
                </a:solidFill>
              </a:defRPr>
            </a:lvl1pPr>
            <a:lvl2pPr marL="457200" indent="0">
              <a:buNone/>
              <a:defRPr/>
            </a:lvl2pPr>
          </a:lstStyle>
          <a:p>
            <a:pPr lvl="0"/>
            <a:endParaRPr lang="en-US" dirty="0"/>
          </a:p>
        </p:txBody>
      </p:sp>
      <p:sp>
        <p:nvSpPr>
          <p:cNvPr id="16" name="Picture Placeholder 3">
            <a:extLst>
              <a:ext uri="{FF2B5EF4-FFF2-40B4-BE49-F238E27FC236}">
                <a16:creationId xmlns:a16="http://schemas.microsoft.com/office/drawing/2014/main" id="{11B876C2-D53B-4000-AD86-FF8E3EA4EAE5}"/>
              </a:ext>
            </a:extLst>
          </p:cNvPr>
          <p:cNvSpPr>
            <a:spLocks noGrp="1"/>
          </p:cNvSpPr>
          <p:nvPr>
            <p:ph type="pic" sz="quarter" idx="36"/>
          </p:nvPr>
        </p:nvSpPr>
        <p:spPr>
          <a:xfrm>
            <a:off x="384476" y="1525588"/>
            <a:ext cx="1828800" cy="1755648"/>
          </a:xfrm>
        </p:spPr>
        <p:txBody>
          <a:bodyPr/>
          <a:lstStyle>
            <a:lvl1pPr marL="0" indent="0">
              <a:buFontTx/>
              <a:buNone/>
              <a:defRPr>
                <a:solidFill>
                  <a:schemeClr val="bg1"/>
                </a:solidFill>
              </a:defRPr>
            </a:lvl1pPr>
          </a:lstStyle>
          <a:p>
            <a:endParaRPr lang="en-US" dirty="0"/>
          </a:p>
        </p:txBody>
      </p:sp>
      <p:sp>
        <p:nvSpPr>
          <p:cNvPr id="21" name="Picture Placeholder 3">
            <a:extLst>
              <a:ext uri="{FF2B5EF4-FFF2-40B4-BE49-F238E27FC236}">
                <a16:creationId xmlns:a16="http://schemas.microsoft.com/office/drawing/2014/main" id="{147311F0-5DF8-4F46-903B-928A6683BBB1}"/>
              </a:ext>
            </a:extLst>
          </p:cNvPr>
          <p:cNvSpPr>
            <a:spLocks noGrp="1"/>
          </p:cNvSpPr>
          <p:nvPr>
            <p:ph type="pic" sz="quarter" idx="37"/>
          </p:nvPr>
        </p:nvSpPr>
        <p:spPr>
          <a:xfrm>
            <a:off x="2568196" y="1525588"/>
            <a:ext cx="1828800" cy="1755648"/>
          </a:xfrm>
        </p:spPr>
        <p:txBody>
          <a:bodyPr/>
          <a:lstStyle>
            <a:lvl1pPr marL="0" indent="0">
              <a:buFontTx/>
              <a:buNone/>
              <a:defRPr>
                <a:solidFill>
                  <a:schemeClr val="bg1"/>
                </a:solidFill>
              </a:defRPr>
            </a:lvl1pPr>
          </a:lstStyle>
          <a:p>
            <a:endParaRPr lang="en-US" dirty="0"/>
          </a:p>
        </p:txBody>
      </p:sp>
      <p:sp>
        <p:nvSpPr>
          <p:cNvPr id="22" name="Picture Placeholder 3">
            <a:extLst>
              <a:ext uri="{FF2B5EF4-FFF2-40B4-BE49-F238E27FC236}">
                <a16:creationId xmlns:a16="http://schemas.microsoft.com/office/drawing/2014/main" id="{D2614D7F-E0CE-4AFF-8653-AB9D495F99BB}"/>
              </a:ext>
            </a:extLst>
          </p:cNvPr>
          <p:cNvSpPr>
            <a:spLocks noGrp="1"/>
          </p:cNvSpPr>
          <p:nvPr>
            <p:ph type="pic" sz="quarter" idx="38"/>
          </p:nvPr>
        </p:nvSpPr>
        <p:spPr>
          <a:xfrm>
            <a:off x="4751916" y="1525588"/>
            <a:ext cx="1828800" cy="1755648"/>
          </a:xfrm>
        </p:spPr>
        <p:txBody>
          <a:bodyPr/>
          <a:lstStyle>
            <a:lvl1pPr marL="0" indent="0">
              <a:buFontTx/>
              <a:buNone/>
              <a:defRPr>
                <a:solidFill>
                  <a:schemeClr val="bg1"/>
                </a:solidFill>
              </a:defRPr>
            </a:lvl1pPr>
          </a:lstStyle>
          <a:p>
            <a:endParaRPr lang="en-US" dirty="0"/>
          </a:p>
        </p:txBody>
      </p:sp>
      <p:sp>
        <p:nvSpPr>
          <p:cNvPr id="23" name="Picture Placeholder 3">
            <a:extLst>
              <a:ext uri="{FF2B5EF4-FFF2-40B4-BE49-F238E27FC236}">
                <a16:creationId xmlns:a16="http://schemas.microsoft.com/office/drawing/2014/main" id="{C19E797D-1278-4937-B885-5B9BB110A5AF}"/>
              </a:ext>
            </a:extLst>
          </p:cNvPr>
          <p:cNvSpPr>
            <a:spLocks noGrp="1"/>
          </p:cNvSpPr>
          <p:nvPr>
            <p:ph type="pic" sz="quarter" idx="39"/>
          </p:nvPr>
        </p:nvSpPr>
        <p:spPr>
          <a:xfrm>
            <a:off x="6935637" y="1525588"/>
            <a:ext cx="1828800" cy="1755648"/>
          </a:xfrm>
        </p:spPr>
        <p:txBody>
          <a:bodyPr/>
          <a:lstStyle>
            <a:lvl1pPr marL="0" indent="0">
              <a:buFontTx/>
              <a:buNone/>
              <a:defRPr>
                <a:solidFill>
                  <a:schemeClr val="bg1"/>
                </a:solidFill>
              </a:defRPr>
            </a:lvl1pPr>
          </a:lstStyle>
          <a:p>
            <a:endParaRPr lang="en-US" dirty="0"/>
          </a:p>
        </p:txBody>
      </p:sp>
      <p:sp>
        <p:nvSpPr>
          <p:cNvPr id="32" name="Text Placeholder 3">
            <a:extLst>
              <a:ext uri="{FF2B5EF4-FFF2-40B4-BE49-F238E27FC236}">
                <a16:creationId xmlns:a16="http://schemas.microsoft.com/office/drawing/2014/main" id="{1B2810C0-5D8C-4A5C-AF5B-99F91B193FF8}"/>
              </a:ext>
            </a:extLst>
          </p:cNvPr>
          <p:cNvSpPr>
            <a:spLocks noGrp="1"/>
          </p:cNvSpPr>
          <p:nvPr>
            <p:ph type="body" sz="quarter" idx="43"/>
          </p:nvPr>
        </p:nvSpPr>
        <p:spPr>
          <a:xfrm>
            <a:off x="384476" y="3717264"/>
            <a:ext cx="1828800" cy="160094"/>
          </a:xfrm>
        </p:spPr>
        <p:txBody>
          <a:bodyPr lIns="0" anchor="ctr">
            <a:noAutofit/>
          </a:bodyPr>
          <a:lstStyle>
            <a:lvl1pPr marL="0" indent="0">
              <a:lnSpc>
                <a:spcPct val="100000"/>
              </a:lnSpc>
              <a:spcBef>
                <a:spcPts val="0"/>
              </a:spcBef>
              <a:buFont typeface="Arial" panose="020B0604020202020204" pitchFamily="34" charset="0"/>
              <a:buNone/>
              <a:defRPr sz="900" b="1">
                <a:solidFill>
                  <a:schemeClr val="accent1"/>
                </a:solidFill>
              </a:defRPr>
            </a:lvl1pPr>
            <a:lvl2pPr marL="457200" indent="0">
              <a:buNone/>
              <a:defRPr/>
            </a:lvl2pPr>
          </a:lstStyle>
          <a:p>
            <a:pPr lvl="0"/>
            <a:endParaRPr lang="en-US" dirty="0"/>
          </a:p>
        </p:txBody>
      </p:sp>
      <p:sp>
        <p:nvSpPr>
          <p:cNvPr id="35" name="Text Placeholder 3">
            <a:extLst>
              <a:ext uri="{FF2B5EF4-FFF2-40B4-BE49-F238E27FC236}">
                <a16:creationId xmlns:a16="http://schemas.microsoft.com/office/drawing/2014/main" id="{AB2FCC12-C17B-4E80-BAD6-1D36812D9DED}"/>
              </a:ext>
            </a:extLst>
          </p:cNvPr>
          <p:cNvSpPr>
            <a:spLocks noGrp="1"/>
          </p:cNvSpPr>
          <p:nvPr>
            <p:ph type="body" sz="quarter" idx="44"/>
          </p:nvPr>
        </p:nvSpPr>
        <p:spPr>
          <a:xfrm>
            <a:off x="384476" y="4035213"/>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36" name="Text Placeholder 3">
            <a:extLst>
              <a:ext uri="{FF2B5EF4-FFF2-40B4-BE49-F238E27FC236}">
                <a16:creationId xmlns:a16="http://schemas.microsoft.com/office/drawing/2014/main" id="{3D85CB1D-F9D3-47DF-A1D9-3C514F6DE098}"/>
              </a:ext>
            </a:extLst>
          </p:cNvPr>
          <p:cNvSpPr>
            <a:spLocks noGrp="1"/>
          </p:cNvSpPr>
          <p:nvPr>
            <p:ph type="body" sz="quarter" idx="45"/>
          </p:nvPr>
        </p:nvSpPr>
        <p:spPr>
          <a:xfrm>
            <a:off x="384476" y="4230803"/>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37" name="Text Placeholder 3">
            <a:extLst>
              <a:ext uri="{FF2B5EF4-FFF2-40B4-BE49-F238E27FC236}">
                <a16:creationId xmlns:a16="http://schemas.microsoft.com/office/drawing/2014/main" id="{2E45DEB3-E646-4877-9DE3-2B5A20A18093}"/>
              </a:ext>
            </a:extLst>
          </p:cNvPr>
          <p:cNvSpPr>
            <a:spLocks noGrp="1"/>
          </p:cNvSpPr>
          <p:nvPr>
            <p:ph type="body" sz="quarter" idx="46"/>
          </p:nvPr>
        </p:nvSpPr>
        <p:spPr>
          <a:xfrm>
            <a:off x="384476" y="4426392"/>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39" name="Text Placeholder 3">
            <a:extLst>
              <a:ext uri="{FF2B5EF4-FFF2-40B4-BE49-F238E27FC236}">
                <a16:creationId xmlns:a16="http://schemas.microsoft.com/office/drawing/2014/main" id="{1BDBAF5C-D932-42EC-9998-2C0E6FE3703A}"/>
              </a:ext>
            </a:extLst>
          </p:cNvPr>
          <p:cNvSpPr>
            <a:spLocks noGrp="1"/>
          </p:cNvSpPr>
          <p:nvPr>
            <p:ph type="body" sz="quarter" idx="47"/>
          </p:nvPr>
        </p:nvSpPr>
        <p:spPr>
          <a:xfrm>
            <a:off x="6930724" y="4724823"/>
            <a:ext cx="1825129" cy="369332"/>
          </a:xfrm>
        </p:spPr>
        <p:txBody>
          <a:bodyPr lIns="0">
            <a:spAutoFit/>
          </a:bodyPr>
          <a:lstStyle>
            <a:lvl1pPr marL="0" indent="0">
              <a:lnSpc>
                <a:spcPct val="100000"/>
              </a:lnSpc>
              <a:spcBef>
                <a:spcPts val="0"/>
              </a:spcBef>
              <a:buClr>
                <a:srgbClr val="F46462"/>
              </a:buClr>
              <a:buFontTx/>
              <a:buNone/>
              <a:defRPr b="0">
                <a:solidFill>
                  <a:schemeClr val="tx1"/>
                </a:solidFill>
              </a:defRPr>
            </a:lvl1pPr>
            <a:lvl2pPr marL="457200" indent="0">
              <a:buNone/>
              <a:defRPr/>
            </a:lvl2pPr>
          </a:lstStyle>
          <a:p>
            <a:pPr lvl="0"/>
            <a:endParaRPr lang="en-US" dirty="0"/>
          </a:p>
          <a:p>
            <a:pPr lvl="0"/>
            <a:endParaRPr lang="en-US" dirty="0"/>
          </a:p>
        </p:txBody>
      </p:sp>
      <p:sp>
        <p:nvSpPr>
          <p:cNvPr id="40" name="Text Placeholder 3">
            <a:extLst>
              <a:ext uri="{FF2B5EF4-FFF2-40B4-BE49-F238E27FC236}">
                <a16:creationId xmlns:a16="http://schemas.microsoft.com/office/drawing/2014/main" id="{99A19854-906F-4A78-9749-7BCB291E84E4}"/>
              </a:ext>
            </a:extLst>
          </p:cNvPr>
          <p:cNvSpPr>
            <a:spLocks noGrp="1"/>
          </p:cNvSpPr>
          <p:nvPr>
            <p:ph type="body" sz="quarter" idx="48"/>
          </p:nvPr>
        </p:nvSpPr>
        <p:spPr>
          <a:xfrm>
            <a:off x="6927120" y="3460740"/>
            <a:ext cx="1828800" cy="222601"/>
          </a:xfrm>
        </p:spPr>
        <p:txBody>
          <a:bodyPr lIns="0" anchor="ctr">
            <a:noAutofit/>
          </a:bodyPr>
          <a:lstStyle>
            <a:lvl1pPr marL="0" indent="0">
              <a:lnSpc>
                <a:spcPct val="100000"/>
              </a:lnSpc>
              <a:spcBef>
                <a:spcPts val="0"/>
              </a:spcBef>
              <a:buFont typeface="Arial" panose="020B0604020202020204" pitchFamily="34" charset="0"/>
              <a:buNone/>
              <a:defRPr sz="1100" b="0">
                <a:solidFill>
                  <a:schemeClr val="accent2"/>
                </a:solidFill>
              </a:defRPr>
            </a:lvl1pPr>
            <a:lvl2pPr marL="457200" indent="0">
              <a:buNone/>
              <a:defRPr/>
            </a:lvl2pPr>
          </a:lstStyle>
          <a:p>
            <a:pPr lvl="0"/>
            <a:endParaRPr lang="en-US" dirty="0"/>
          </a:p>
        </p:txBody>
      </p:sp>
      <p:sp>
        <p:nvSpPr>
          <p:cNvPr id="41" name="Text Placeholder 3">
            <a:extLst>
              <a:ext uri="{FF2B5EF4-FFF2-40B4-BE49-F238E27FC236}">
                <a16:creationId xmlns:a16="http://schemas.microsoft.com/office/drawing/2014/main" id="{EE3A2891-5B61-42F1-AED7-1C8BDF8A6E2A}"/>
              </a:ext>
            </a:extLst>
          </p:cNvPr>
          <p:cNvSpPr>
            <a:spLocks noGrp="1"/>
          </p:cNvSpPr>
          <p:nvPr>
            <p:ph type="body" sz="quarter" idx="49"/>
          </p:nvPr>
        </p:nvSpPr>
        <p:spPr>
          <a:xfrm>
            <a:off x="6927120" y="3716239"/>
            <a:ext cx="1828800" cy="160094"/>
          </a:xfrm>
        </p:spPr>
        <p:txBody>
          <a:bodyPr lIns="0" anchor="ctr">
            <a:noAutofit/>
          </a:bodyPr>
          <a:lstStyle>
            <a:lvl1pPr marL="0" indent="0">
              <a:lnSpc>
                <a:spcPct val="100000"/>
              </a:lnSpc>
              <a:spcBef>
                <a:spcPts val="0"/>
              </a:spcBef>
              <a:buFont typeface="Arial" panose="020B0604020202020204" pitchFamily="34" charset="0"/>
              <a:buNone/>
              <a:defRPr sz="900" b="1">
                <a:solidFill>
                  <a:schemeClr val="accent1"/>
                </a:solidFill>
              </a:defRPr>
            </a:lvl1pPr>
            <a:lvl2pPr marL="457200" indent="0">
              <a:buNone/>
              <a:defRPr/>
            </a:lvl2pPr>
          </a:lstStyle>
          <a:p>
            <a:pPr lvl="0"/>
            <a:endParaRPr lang="en-US" dirty="0"/>
          </a:p>
        </p:txBody>
      </p:sp>
      <p:sp>
        <p:nvSpPr>
          <p:cNvPr id="43" name="Text Placeholder 3">
            <a:extLst>
              <a:ext uri="{FF2B5EF4-FFF2-40B4-BE49-F238E27FC236}">
                <a16:creationId xmlns:a16="http://schemas.microsoft.com/office/drawing/2014/main" id="{16D519CF-78F6-4021-96E7-6598672E396A}"/>
              </a:ext>
            </a:extLst>
          </p:cNvPr>
          <p:cNvSpPr>
            <a:spLocks noGrp="1"/>
          </p:cNvSpPr>
          <p:nvPr>
            <p:ph type="body" sz="quarter" idx="50"/>
          </p:nvPr>
        </p:nvSpPr>
        <p:spPr>
          <a:xfrm>
            <a:off x="6927120" y="4034188"/>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44" name="Text Placeholder 3">
            <a:extLst>
              <a:ext uri="{FF2B5EF4-FFF2-40B4-BE49-F238E27FC236}">
                <a16:creationId xmlns:a16="http://schemas.microsoft.com/office/drawing/2014/main" id="{3977A27A-6BE8-4CC9-8316-E829E8B3672B}"/>
              </a:ext>
            </a:extLst>
          </p:cNvPr>
          <p:cNvSpPr>
            <a:spLocks noGrp="1"/>
          </p:cNvSpPr>
          <p:nvPr>
            <p:ph type="body" sz="quarter" idx="51"/>
          </p:nvPr>
        </p:nvSpPr>
        <p:spPr>
          <a:xfrm>
            <a:off x="6927120" y="4229778"/>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45" name="Text Placeholder 3">
            <a:extLst>
              <a:ext uri="{FF2B5EF4-FFF2-40B4-BE49-F238E27FC236}">
                <a16:creationId xmlns:a16="http://schemas.microsoft.com/office/drawing/2014/main" id="{FF9B68E7-FCCC-4580-B9F0-972CCDE2B5AB}"/>
              </a:ext>
            </a:extLst>
          </p:cNvPr>
          <p:cNvSpPr>
            <a:spLocks noGrp="1"/>
          </p:cNvSpPr>
          <p:nvPr>
            <p:ph type="body" sz="quarter" idx="52"/>
          </p:nvPr>
        </p:nvSpPr>
        <p:spPr>
          <a:xfrm>
            <a:off x="6927120" y="4425367"/>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64" name="Text Placeholder 3">
            <a:extLst>
              <a:ext uri="{FF2B5EF4-FFF2-40B4-BE49-F238E27FC236}">
                <a16:creationId xmlns:a16="http://schemas.microsoft.com/office/drawing/2014/main" id="{C3A785F1-69DB-4247-82ED-2256FBD32F81}"/>
              </a:ext>
            </a:extLst>
          </p:cNvPr>
          <p:cNvSpPr>
            <a:spLocks noGrp="1"/>
          </p:cNvSpPr>
          <p:nvPr>
            <p:ph type="body" sz="quarter" idx="53"/>
          </p:nvPr>
        </p:nvSpPr>
        <p:spPr>
          <a:xfrm>
            <a:off x="4755587" y="4724823"/>
            <a:ext cx="1825129" cy="369332"/>
          </a:xfrm>
        </p:spPr>
        <p:txBody>
          <a:bodyPr lIns="0">
            <a:spAutoFit/>
          </a:bodyPr>
          <a:lstStyle>
            <a:lvl1pPr marL="0" indent="0">
              <a:lnSpc>
                <a:spcPct val="100000"/>
              </a:lnSpc>
              <a:spcBef>
                <a:spcPts val="0"/>
              </a:spcBef>
              <a:buClr>
                <a:srgbClr val="F46462"/>
              </a:buClr>
              <a:buFontTx/>
              <a:buNone/>
              <a:defRPr b="0">
                <a:solidFill>
                  <a:schemeClr val="tx1"/>
                </a:solidFill>
              </a:defRPr>
            </a:lvl1pPr>
            <a:lvl2pPr marL="457200" indent="0">
              <a:buNone/>
              <a:defRPr/>
            </a:lvl2pPr>
          </a:lstStyle>
          <a:p>
            <a:pPr lvl="0"/>
            <a:endParaRPr lang="en-US" dirty="0"/>
          </a:p>
          <a:p>
            <a:pPr lvl="0"/>
            <a:endParaRPr lang="en-US" dirty="0"/>
          </a:p>
        </p:txBody>
      </p:sp>
      <p:sp>
        <p:nvSpPr>
          <p:cNvPr id="65" name="Text Placeholder 3">
            <a:extLst>
              <a:ext uri="{FF2B5EF4-FFF2-40B4-BE49-F238E27FC236}">
                <a16:creationId xmlns:a16="http://schemas.microsoft.com/office/drawing/2014/main" id="{9C7543D0-572D-4558-ABDF-20775AD9D843}"/>
              </a:ext>
            </a:extLst>
          </p:cNvPr>
          <p:cNvSpPr>
            <a:spLocks noGrp="1"/>
          </p:cNvSpPr>
          <p:nvPr>
            <p:ph type="body" sz="quarter" idx="54"/>
          </p:nvPr>
        </p:nvSpPr>
        <p:spPr>
          <a:xfrm>
            <a:off x="4751983" y="3460740"/>
            <a:ext cx="1828800" cy="222601"/>
          </a:xfrm>
        </p:spPr>
        <p:txBody>
          <a:bodyPr lIns="0" anchor="ctr">
            <a:noAutofit/>
          </a:bodyPr>
          <a:lstStyle>
            <a:lvl1pPr marL="0" indent="0">
              <a:lnSpc>
                <a:spcPct val="100000"/>
              </a:lnSpc>
              <a:spcBef>
                <a:spcPts val="0"/>
              </a:spcBef>
              <a:buFont typeface="Arial" panose="020B0604020202020204" pitchFamily="34" charset="0"/>
              <a:buNone/>
              <a:defRPr sz="1100" b="0">
                <a:solidFill>
                  <a:schemeClr val="accent2"/>
                </a:solidFill>
              </a:defRPr>
            </a:lvl1pPr>
            <a:lvl2pPr marL="457200" indent="0">
              <a:buNone/>
              <a:defRPr/>
            </a:lvl2pPr>
          </a:lstStyle>
          <a:p>
            <a:pPr lvl="0"/>
            <a:endParaRPr lang="en-US" dirty="0"/>
          </a:p>
        </p:txBody>
      </p:sp>
      <p:sp>
        <p:nvSpPr>
          <p:cNvPr id="66" name="Text Placeholder 3">
            <a:extLst>
              <a:ext uri="{FF2B5EF4-FFF2-40B4-BE49-F238E27FC236}">
                <a16:creationId xmlns:a16="http://schemas.microsoft.com/office/drawing/2014/main" id="{51C0E57C-1B3E-4A3C-8947-7C8C50B9683E}"/>
              </a:ext>
            </a:extLst>
          </p:cNvPr>
          <p:cNvSpPr>
            <a:spLocks noGrp="1"/>
          </p:cNvSpPr>
          <p:nvPr>
            <p:ph type="body" sz="quarter" idx="55"/>
          </p:nvPr>
        </p:nvSpPr>
        <p:spPr>
          <a:xfrm>
            <a:off x="4751983" y="3716239"/>
            <a:ext cx="1828800" cy="160094"/>
          </a:xfrm>
        </p:spPr>
        <p:txBody>
          <a:bodyPr lIns="0" anchor="ctr">
            <a:noAutofit/>
          </a:bodyPr>
          <a:lstStyle>
            <a:lvl1pPr marL="0" indent="0">
              <a:lnSpc>
                <a:spcPct val="100000"/>
              </a:lnSpc>
              <a:spcBef>
                <a:spcPts val="0"/>
              </a:spcBef>
              <a:buFont typeface="Arial" panose="020B0604020202020204" pitchFamily="34" charset="0"/>
              <a:buNone/>
              <a:defRPr sz="900" b="1">
                <a:solidFill>
                  <a:schemeClr val="accent1"/>
                </a:solidFill>
              </a:defRPr>
            </a:lvl1pPr>
            <a:lvl2pPr marL="457200" indent="0">
              <a:buNone/>
              <a:defRPr/>
            </a:lvl2pPr>
          </a:lstStyle>
          <a:p>
            <a:pPr lvl="0"/>
            <a:endParaRPr lang="en-US" dirty="0"/>
          </a:p>
        </p:txBody>
      </p:sp>
      <p:sp>
        <p:nvSpPr>
          <p:cNvPr id="67" name="Text Placeholder 3">
            <a:extLst>
              <a:ext uri="{FF2B5EF4-FFF2-40B4-BE49-F238E27FC236}">
                <a16:creationId xmlns:a16="http://schemas.microsoft.com/office/drawing/2014/main" id="{FFB14962-86A2-45AB-8063-55E0EE6F2174}"/>
              </a:ext>
            </a:extLst>
          </p:cNvPr>
          <p:cNvSpPr>
            <a:spLocks noGrp="1"/>
          </p:cNvSpPr>
          <p:nvPr>
            <p:ph type="body" sz="quarter" idx="56"/>
          </p:nvPr>
        </p:nvSpPr>
        <p:spPr>
          <a:xfrm>
            <a:off x="4751983" y="4034188"/>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68" name="Text Placeholder 3">
            <a:extLst>
              <a:ext uri="{FF2B5EF4-FFF2-40B4-BE49-F238E27FC236}">
                <a16:creationId xmlns:a16="http://schemas.microsoft.com/office/drawing/2014/main" id="{EED872CA-7142-4A91-9706-20A3BC137D65}"/>
              </a:ext>
            </a:extLst>
          </p:cNvPr>
          <p:cNvSpPr>
            <a:spLocks noGrp="1"/>
          </p:cNvSpPr>
          <p:nvPr>
            <p:ph type="body" sz="quarter" idx="57"/>
          </p:nvPr>
        </p:nvSpPr>
        <p:spPr>
          <a:xfrm>
            <a:off x="4751983" y="4229778"/>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69" name="Text Placeholder 3">
            <a:extLst>
              <a:ext uri="{FF2B5EF4-FFF2-40B4-BE49-F238E27FC236}">
                <a16:creationId xmlns:a16="http://schemas.microsoft.com/office/drawing/2014/main" id="{5FDAA828-CA5F-452D-A722-3618B713FA66}"/>
              </a:ext>
            </a:extLst>
          </p:cNvPr>
          <p:cNvSpPr>
            <a:spLocks noGrp="1"/>
          </p:cNvSpPr>
          <p:nvPr>
            <p:ph type="body" sz="quarter" idx="58"/>
          </p:nvPr>
        </p:nvSpPr>
        <p:spPr>
          <a:xfrm>
            <a:off x="4751983" y="4425367"/>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70" name="Text Placeholder 3">
            <a:extLst>
              <a:ext uri="{FF2B5EF4-FFF2-40B4-BE49-F238E27FC236}">
                <a16:creationId xmlns:a16="http://schemas.microsoft.com/office/drawing/2014/main" id="{D715F4EC-B798-45F6-885E-E6981AB9B46E}"/>
              </a:ext>
            </a:extLst>
          </p:cNvPr>
          <p:cNvSpPr>
            <a:spLocks noGrp="1"/>
          </p:cNvSpPr>
          <p:nvPr>
            <p:ph type="body" sz="quarter" idx="59"/>
          </p:nvPr>
        </p:nvSpPr>
        <p:spPr>
          <a:xfrm>
            <a:off x="2559546" y="4724823"/>
            <a:ext cx="1825129" cy="369332"/>
          </a:xfrm>
        </p:spPr>
        <p:txBody>
          <a:bodyPr lIns="0">
            <a:spAutoFit/>
          </a:bodyPr>
          <a:lstStyle>
            <a:lvl1pPr marL="0" indent="0">
              <a:lnSpc>
                <a:spcPct val="100000"/>
              </a:lnSpc>
              <a:spcBef>
                <a:spcPts val="0"/>
              </a:spcBef>
              <a:buClr>
                <a:srgbClr val="F46462"/>
              </a:buClr>
              <a:buFontTx/>
              <a:buNone/>
              <a:defRPr b="0">
                <a:solidFill>
                  <a:schemeClr val="tx1"/>
                </a:solidFill>
              </a:defRPr>
            </a:lvl1pPr>
            <a:lvl2pPr marL="457200" indent="0">
              <a:buNone/>
              <a:defRPr/>
            </a:lvl2pPr>
          </a:lstStyle>
          <a:p>
            <a:pPr lvl="0"/>
            <a:endParaRPr lang="en-US" dirty="0"/>
          </a:p>
          <a:p>
            <a:pPr lvl="0"/>
            <a:endParaRPr lang="en-US" dirty="0"/>
          </a:p>
        </p:txBody>
      </p:sp>
      <p:sp>
        <p:nvSpPr>
          <p:cNvPr id="71" name="Text Placeholder 3">
            <a:extLst>
              <a:ext uri="{FF2B5EF4-FFF2-40B4-BE49-F238E27FC236}">
                <a16:creationId xmlns:a16="http://schemas.microsoft.com/office/drawing/2014/main" id="{CCBFC1E5-10FC-4936-83BB-27EF59441785}"/>
              </a:ext>
            </a:extLst>
          </p:cNvPr>
          <p:cNvSpPr>
            <a:spLocks noGrp="1"/>
          </p:cNvSpPr>
          <p:nvPr>
            <p:ph type="body" sz="quarter" idx="60"/>
          </p:nvPr>
        </p:nvSpPr>
        <p:spPr>
          <a:xfrm>
            <a:off x="2555942" y="3460740"/>
            <a:ext cx="1828800" cy="222601"/>
          </a:xfrm>
        </p:spPr>
        <p:txBody>
          <a:bodyPr lIns="0" anchor="ctr">
            <a:noAutofit/>
          </a:bodyPr>
          <a:lstStyle>
            <a:lvl1pPr marL="0" indent="0">
              <a:lnSpc>
                <a:spcPct val="100000"/>
              </a:lnSpc>
              <a:spcBef>
                <a:spcPts val="0"/>
              </a:spcBef>
              <a:buFont typeface="Arial" panose="020B0604020202020204" pitchFamily="34" charset="0"/>
              <a:buNone/>
              <a:defRPr sz="1100" b="0">
                <a:solidFill>
                  <a:schemeClr val="accent2"/>
                </a:solidFill>
              </a:defRPr>
            </a:lvl1pPr>
            <a:lvl2pPr marL="457200" indent="0">
              <a:buNone/>
              <a:defRPr/>
            </a:lvl2pPr>
          </a:lstStyle>
          <a:p>
            <a:pPr lvl="0"/>
            <a:endParaRPr lang="en-US" dirty="0"/>
          </a:p>
        </p:txBody>
      </p:sp>
      <p:sp>
        <p:nvSpPr>
          <p:cNvPr id="72" name="Text Placeholder 3">
            <a:extLst>
              <a:ext uri="{FF2B5EF4-FFF2-40B4-BE49-F238E27FC236}">
                <a16:creationId xmlns:a16="http://schemas.microsoft.com/office/drawing/2014/main" id="{6552725E-9F9C-40C7-9051-C16E96E5772B}"/>
              </a:ext>
            </a:extLst>
          </p:cNvPr>
          <p:cNvSpPr>
            <a:spLocks noGrp="1"/>
          </p:cNvSpPr>
          <p:nvPr>
            <p:ph type="body" sz="quarter" idx="61"/>
          </p:nvPr>
        </p:nvSpPr>
        <p:spPr>
          <a:xfrm>
            <a:off x="2555942" y="3716239"/>
            <a:ext cx="1828800" cy="160094"/>
          </a:xfrm>
        </p:spPr>
        <p:txBody>
          <a:bodyPr lIns="0" anchor="ctr">
            <a:noAutofit/>
          </a:bodyPr>
          <a:lstStyle>
            <a:lvl1pPr marL="0" indent="0">
              <a:lnSpc>
                <a:spcPct val="100000"/>
              </a:lnSpc>
              <a:spcBef>
                <a:spcPts val="0"/>
              </a:spcBef>
              <a:buFont typeface="Arial" panose="020B0604020202020204" pitchFamily="34" charset="0"/>
              <a:buNone/>
              <a:defRPr sz="900" b="1">
                <a:solidFill>
                  <a:schemeClr val="accent1"/>
                </a:solidFill>
              </a:defRPr>
            </a:lvl1pPr>
            <a:lvl2pPr marL="457200" indent="0">
              <a:buNone/>
              <a:defRPr/>
            </a:lvl2pPr>
          </a:lstStyle>
          <a:p>
            <a:pPr lvl="0"/>
            <a:endParaRPr lang="en-US" dirty="0"/>
          </a:p>
        </p:txBody>
      </p:sp>
      <p:sp>
        <p:nvSpPr>
          <p:cNvPr id="73" name="Text Placeholder 3">
            <a:extLst>
              <a:ext uri="{FF2B5EF4-FFF2-40B4-BE49-F238E27FC236}">
                <a16:creationId xmlns:a16="http://schemas.microsoft.com/office/drawing/2014/main" id="{0517A51F-AC7D-42B0-A466-559AF949651E}"/>
              </a:ext>
            </a:extLst>
          </p:cNvPr>
          <p:cNvSpPr>
            <a:spLocks noGrp="1"/>
          </p:cNvSpPr>
          <p:nvPr>
            <p:ph type="body" sz="quarter" idx="62"/>
          </p:nvPr>
        </p:nvSpPr>
        <p:spPr>
          <a:xfrm>
            <a:off x="2555942" y="4034188"/>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74" name="Text Placeholder 3">
            <a:extLst>
              <a:ext uri="{FF2B5EF4-FFF2-40B4-BE49-F238E27FC236}">
                <a16:creationId xmlns:a16="http://schemas.microsoft.com/office/drawing/2014/main" id="{63614C46-15A8-48E0-A208-764B4C09A479}"/>
              </a:ext>
            </a:extLst>
          </p:cNvPr>
          <p:cNvSpPr>
            <a:spLocks noGrp="1"/>
          </p:cNvSpPr>
          <p:nvPr>
            <p:ph type="body" sz="quarter" idx="63"/>
          </p:nvPr>
        </p:nvSpPr>
        <p:spPr>
          <a:xfrm>
            <a:off x="2555942" y="4229778"/>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75" name="Text Placeholder 3">
            <a:extLst>
              <a:ext uri="{FF2B5EF4-FFF2-40B4-BE49-F238E27FC236}">
                <a16:creationId xmlns:a16="http://schemas.microsoft.com/office/drawing/2014/main" id="{32309C75-0A42-446E-969A-87247BB2C490}"/>
              </a:ext>
            </a:extLst>
          </p:cNvPr>
          <p:cNvSpPr>
            <a:spLocks noGrp="1"/>
          </p:cNvSpPr>
          <p:nvPr>
            <p:ph type="body" sz="quarter" idx="64"/>
          </p:nvPr>
        </p:nvSpPr>
        <p:spPr>
          <a:xfrm>
            <a:off x="2555942" y="4425367"/>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34" name="Title 1">
            <a:extLst>
              <a:ext uri="{FF2B5EF4-FFF2-40B4-BE49-F238E27FC236}">
                <a16:creationId xmlns:a16="http://schemas.microsoft.com/office/drawing/2014/main" id="{84D0C812-C407-4E19-B49B-FB9971E3DF96}"/>
              </a:ext>
            </a:extLst>
          </p:cNvPr>
          <p:cNvSpPr>
            <a:spLocks noGrp="1"/>
          </p:cNvSpPr>
          <p:nvPr>
            <p:ph type="title"/>
          </p:nvPr>
        </p:nvSpPr>
        <p:spPr>
          <a:xfrm>
            <a:off x="376687" y="343128"/>
            <a:ext cx="4086471" cy="184666"/>
          </a:xfrm>
        </p:spPr>
        <p:txBody>
          <a:bodyPr lIns="0" tIns="0" rIns="0" bIns="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3875970038"/>
      </p:ext>
    </p:extLst>
  </p:cSld>
  <p:clrMapOvr>
    <a:masterClrMapping/>
  </p:clrMapOvr>
  <p:extLst>
    <p:ext uri="{DCECCB84-F9BA-43D5-87BE-67443E8EF086}">
      <p15:sldGuideLst xmlns:p15="http://schemas.microsoft.com/office/powerpoint/2012/main">
        <p15:guide id="1" orient="horz" pos="960">
          <p15:clr>
            <a:srgbClr val="A4A3A4"/>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io 12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29" name="Text Placeholder 45">
            <a:extLst>
              <a:ext uri="{FF2B5EF4-FFF2-40B4-BE49-F238E27FC236}">
                <a16:creationId xmlns:a16="http://schemas.microsoft.com/office/drawing/2014/main" id="{AB439483-FD6C-44DB-9E01-07C59F4D655D}"/>
              </a:ext>
            </a:extLst>
          </p:cNvPr>
          <p:cNvSpPr>
            <a:spLocks noGrp="1"/>
          </p:cNvSpPr>
          <p:nvPr>
            <p:ph type="body" sz="quarter" idx="27"/>
          </p:nvPr>
        </p:nvSpPr>
        <p:spPr>
          <a:xfrm>
            <a:off x="373509" y="605157"/>
            <a:ext cx="4086472" cy="276999"/>
          </a:xfrm>
        </p:spPr>
        <p:txBody>
          <a:bodyPr lIns="0" tIns="0" rIns="0" bIns="0" anchor="t"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1" spc="200" baseline="0">
                <a:solidFill>
                  <a:schemeClr val="accent1"/>
                </a:solidFill>
              </a:defRPr>
            </a:lvl1pPr>
          </a:lstStyle>
          <a:p>
            <a:pPr lvl="0"/>
            <a:endParaRPr lang="en-US" dirty="0"/>
          </a:p>
        </p:txBody>
      </p:sp>
      <p:sp>
        <p:nvSpPr>
          <p:cNvPr id="15" name="Text Placeholder 3">
            <a:extLst>
              <a:ext uri="{FF2B5EF4-FFF2-40B4-BE49-F238E27FC236}">
                <a16:creationId xmlns:a16="http://schemas.microsoft.com/office/drawing/2014/main" id="{58A87BD4-8881-4BE5-8449-88BD9C97094E}"/>
              </a:ext>
            </a:extLst>
          </p:cNvPr>
          <p:cNvSpPr>
            <a:spLocks noGrp="1"/>
          </p:cNvSpPr>
          <p:nvPr>
            <p:ph type="body" sz="quarter" idx="32"/>
          </p:nvPr>
        </p:nvSpPr>
        <p:spPr>
          <a:xfrm>
            <a:off x="526097" y="5027775"/>
            <a:ext cx="1825129" cy="369332"/>
          </a:xfrm>
        </p:spPr>
        <p:txBody>
          <a:bodyPr lIns="0">
            <a:spAutoFit/>
          </a:bodyPr>
          <a:lstStyle>
            <a:lvl1pPr marL="0" indent="0">
              <a:lnSpc>
                <a:spcPct val="100000"/>
              </a:lnSpc>
              <a:spcBef>
                <a:spcPts val="0"/>
              </a:spcBef>
              <a:buClr>
                <a:srgbClr val="F46462"/>
              </a:buClr>
              <a:buFontTx/>
              <a:buNone/>
              <a:defRPr b="0">
                <a:solidFill>
                  <a:schemeClr val="tx1"/>
                </a:solidFill>
              </a:defRPr>
            </a:lvl1pPr>
            <a:lvl2pPr marL="457200" indent="0">
              <a:buNone/>
              <a:defRPr/>
            </a:lvl2pPr>
          </a:lstStyle>
          <a:p>
            <a:pPr lvl="0"/>
            <a:endParaRPr lang="en-US" dirty="0"/>
          </a:p>
          <a:p>
            <a:pPr lvl="0"/>
            <a:endParaRPr lang="en-US" dirty="0"/>
          </a:p>
        </p:txBody>
      </p:sp>
      <p:sp>
        <p:nvSpPr>
          <p:cNvPr id="18" name="Text Placeholder 3">
            <a:extLst>
              <a:ext uri="{FF2B5EF4-FFF2-40B4-BE49-F238E27FC236}">
                <a16:creationId xmlns:a16="http://schemas.microsoft.com/office/drawing/2014/main" id="{D92E8A4A-4E38-48CD-BAB3-54F5A13D0B2A}"/>
              </a:ext>
            </a:extLst>
          </p:cNvPr>
          <p:cNvSpPr>
            <a:spLocks noGrp="1"/>
          </p:cNvSpPr>
          <p:nvPr>
            <p:ph type="body" sz="quarter" idx="35"/>
          </p:nvPr>
        </p:nvSpPr>
        <p:spPr>
          <a:xfrm>
            <a:off x="522493" y="3763692"/>
            <a:ext cx="1828800" cy="222601"/>
          </a:xfrm>
        </p:spPr>
        <p:txBody>
          <a:bodyPr lIns="0" anchor="ctr">
            <a:noAutofit/>
          </a:bodyPr>
          <a:lstStyle>
            <a:lvl1pPr marL="0" indent="0">
              <a:lnSpc>
                <a:spcPct val="100000"/>
              </a:lnSpc>
              <a:spcBef>
                <a:spcPts val="0"/>
              </a:spcBef>
              <a:buFont typeface="Arial" panose="020B0604020202020204" pitchFamily="34" charset="0"/>
              <a:buNone/>
              <a:defRPr sz="1100" b="0">
                <a:solidFill>
                  <a:schemeClr val="accent2"/>
                </a:solidFill>
              </a:defRPr>
            </a:lvl1pPr>
            <a:lvl2pPr marL="457200" indent="0">
              <a:buNone/>
              <a:defRPr/>
            </a:lvl2pPr>
          </a:lstStyle>
          <a:p>
            <a:pPr lvl="0"/>
            <a:endParaRPr lang="en-US" dirty="0"/>
          </a:p>
        </p:txBody>
      </p:sp>
      <p:sp>
        <p:nvSpPr>
          <p:cNvPr id="16" name="Picture Placeholder 3">
            <a:extLst>
              <a:ext uri="{FF2B5EF4-FFF2-40B4-BE49-F238E27FC236}">
                <a16:creationId xmlns:a16="http://schemas.microsoft.com/office/drawing/2014/main" id="{11B876C2-D53B-4000-AD86-FF8E3EA4EAE5}"/>
              </a:ext>
            </a:extLst>
          </p:cNvPr>
          <p:cNvSpPr>
            <a:spLocks noGrp="1"/>
          </p:cNvSpPr>
          <p:nvPr>
            <p:ph type="pic" sz="quarter" idx="36"/>
          </p:nvPr>
        </p:nvSpPr>
        <p:spPr>
          <a:xfrm>
            <a:off x="384476" y="1525587"/>
            <a:ext cx="1828800" cy="2039111"/>
          </a:xfrm>
        </p:spPr>
        <p:txBody>
          <a:bodyPr/>
          <a:lstStyle>
            <a:lvl1pPr marL="0" indent="0">
              <a:buFontTx/>
              <a:buNone/>
              <a:defRPr>
                <a:solidFill>
                  <a:schemeClr val="accent6"/>
                </a:solidFill>
              </a:defRPr>
            </a:lvl1pPr>
          </a:lstStyle>
          <a:p>
            <a:endParaRPr lang="en-US" dirty="0"/>
          </a:p>
        </p:txBody>
      </p:sp>
      <p:sp>
        <p:nvSpPr>
          <p:cNvPr id="21" name="Picture Placeholder 3">
            <a:extLst>
              <a:ext uri="{FF2B5EF4-FFF2-40B4-BE49-F238E27FC236}">
                <a16:creationId xmlns:a16="http://schemas.microsoft.com/office/drawing/2014/main" id="{147311F0-5DF8-4F46-903B-928A6683BBB1}"/>
              </a:ext>
            </a:extLst>
          </p:cNvPr>
          <p:cNvSpPr>
            <a:spLocks noGrp="1"/>
          </p:cNvSpPr>
          <p:nvPr>
            <p:ph type="pic" sz="quarter" idx="37"/>
          </p:nvPr>
        </p:nvSpPr>
        <p:spPr>
          <a:xfrm>
            <a:off x="2568196" y="1525587"/>
            <a:ext cx="1828800" cy="2039111"/>
          </a:xfrm>
        </p:spPr>
        <p:txBody>
          <a:bodyPr/>
          <a:lstStyle>
            <a:lvl1pPr marL="0" indent="0">
              <a:buFontTx/>
              <a:buNone/>
              <a:defRPr>
                <a:solidFill>
                  <a:schemeClr val="accent6"/>
                </a:solidFill>
              </a:defRPr>
            </a:lvl1pPr>
          </a:lstStyle>
          <a:p>
            <a:endParaRPr lang="en-US" dirty="0"/>
          </a:p>
        </p:txBody>
      </p:sp>
      <p:sp>
        <p:nvSpPr>
          <p:cNvPr id="22" name="Picture Placeholder 3">
            <a:extLst>
              <a:ext uri="{FF2B5EF4-FFF2-40B4-BE49-F238E27FC236}">
                <a16:creationId xmlns:a16="http://schemas.microsoft.com/office/drawing/2014/main" id="{D2614D7F-E0CE-4AFF-8653-AB9D495F99BB}"/>
              </a:ext>
            </a:extLst>
          </p:cNvPr>
          <p:cNvSpPr>
            <a:spLocks noGrp="1"/>
          </p:cNvSpPr>
          <p:nvPr>
            <p:ph type="pic" sz="quarter" idx="38"/>
          </p:nvPr>
        </p:nvSpPr>
        <p:spPr>
          <a:xfrm>
            <a:off x="4751916" y="1525587"/>
            <a:ext cx="1828800" cy="2039111"/>
          </a:xfrm>
        </p:spPr>
        <p:txBody>
          <a:bodyPr/>
          <a:lstStyle>
            <a:lvl1pPr marL="0" indent="0">
              <a:buFontTx/>
              <a:buNone/>
              <a:defRPr>
                <a:solidFill>
                  <a:schemeClr val="accent6"/>
                </a:solidFill>
              </a:defRPr>
            </a:lvl1pPr>
          </a:lstStyle>
          <a:p>
            <a:endParaRPr lang="en-US" dirty="0"/>
          </a:p>
        </p:txBody>
      </p:sp>
      <p:sp>
        <p:nvSpPr>
          <p:cNvPr id="23" name="Picture Placeholder 3">
            <a:extLst>
              <a:ext uri="{FF2B5EF4-FFF2-40B4-BE49-F238E27FC236}">
                <a16:creationId xmlns:a16="http://schemas.microsoft.com/office/drawing/2014/main" id="{C19E797D-1278-4937-B885-5B9BB110A5AF}"/>
              </a:ext>
            </a:extLst>
          </p:cNvPr>
          <p:cNvSpPr>
            <a:spLocks noGrp="1"/>
          </p:cNvSpPr>
          <p:nvPr>
            <p:ph type="pic" sz="quarter" idx="39"/>
          </p:nvPr>
        </p:nvSpPr>
        <p:spPr>
          <a:xfrm>
            <a:off x="6935637" y="1525587"/>
            <a:ext cx="1828800" cy="2039111"/>
          </a:xfrm>
        </p:spPr>
        <p:txBody>
          <a:bodyPr/>
          <a:lstStyle>
            <a:lvl1pPr marL="0" indent="0">
              <a:buFontTx/>
              <a:buNone/>
              <a:defRPr>
                <a:solidFill>
                  <a:schemeClr val="accent6"/>
                </a:solidFill>
              </a:defRPr>
            </a:lvl1pPr>
          </a:lstStyle>
          <a:p>
            <a:endParaRPr lang="en-US" dirty="0"/>
          </a:p>
        </p:txBody>
      </p:sp>
      <p:sp>
        <p:nvSpPr>
          <p:cNvPr id="32" name="Text Placeholder 3">
            <a:extLst>
              <a:ext uri="{FF2B5EF4-FFF2-40B4-BE49-F238E27FC236}">
                <a16:creationId xmlns:a16="http://schemas.microsoft.com/office/drawing/2014/main" id="{1B2810C0-5D8C-4A5C-AF5B-99F91B193FF8}"/>
              </a:ext>
            </a:extLst>
          </p:cNvPr>
          <p:cNvSpPr>
            <a:spLocks noGrp="1"/>
          </p:cNvSpPr>
          <p:nvPr>
            <p:ph type="body" sz="quarter" idx="43"/>
          </p:nvPr>
        </p:nvSpPr>
        <p:spPr>
          <a:xfrm>
            <a:off x="522493" y="4019191"/>
            <a:ext cx="1828800" cy="160094"/>
          </a:xfrm>
        </p:spPr>
        <p:txBody>
          <a:bodyPr lIns="0" anchor="ctr">
            <a:noAutofit/>
          </a:bodyPr>
          <a:lstStyle>
            <a:lvl1pPr marL="0" indent="0">
              <a:lnSpc>
                <a:spcPct val="100000"/>
              </a:lnSpc>
              <a:spcBef>
                <a:spcPts val="0"/>
              </a:spcBef>
              <a:buFont typeface="Arial" panose="020B0604020202020204" pitchFamily="34" charset="0"/>
              <a:buNone/>
              <a:defRPr sz="900" b="1">
                <a:solidFill>
                  <a:schemeClr val="accent1"/>
                </a:solidFill>
              </a:defRPr>
            </a:lvl1pPr>
            <a:lvl2pPr marL="457200" indent="0">
              <a:buNone/>
              <a:defRPr/>
            </a:lvl2pPr>
          </a:lstStyle>
          <a:p>
            <a:pPr lvl="0"/>
            <a:endParaRPr lang="en-US" dirty="0"/>
          </a:p>
        </p:txBody>
      </p:sp>
      <p:sp>
        <p:nvSpPr>
          <p:cNvPr id="35" name="Text Placeholder 3">
            <a:extLst>
              <a:ext uri="{FF2B5EF4-FFF2-40B4-BE49-F238E27FC236}">
                <a16:creationId xmlns:a16="http://schemas.microsoft.com/office/drawing/2014/main" id="{AB2FCC12-C17B-4E80-BAD6-1D36812D9DED}"/>
              </a:ext>
            </a:extLst>
          </p:cNvPr>
          <p:cNvSpPr>
            <a:spLocks noGrp="1"/>
          </p:cNvSpPr>
          <p:nvPr>
            <p:ph type="body" sz="quarter" idx="44"/>
          </p:nvPr>
        </p:nvSpPr>
        <p:spPr>
          <a:xfrm>
            <a:off x="522493" y="4337140"/>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36" name="Text Placeholder 3">
            <a:extLst>
              <a:ext uri="{FF2B5EF4-FFF2-40B4-BE49-F238E27FC236}">
                <a16:creationId xmlns:a16="http://schemas.microsoft.com/office/drawing/2014/main" id="{3D85CB1D-F9D3-47DF-A1D9-3C514F6DE098}"/>
              </a:ext>
            </a:extLst>
          </p:cNvPr>
          <p:cNvSpPr>
            <a:spLocks noGrp="1"/>
          </p:cNvSpPr>
          <p:nvPr>
            <p:ph type="body" sz="quarter" idx="45"/>
          </p:nvPr>
        </p:nvSpPr>
        <p:spPr>
          <a:xfrm>
            <a:off x="522493" y="4532730"/>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37" name="Text Placeholder 3">
            <a:extLst>
              <a:ext uri="{FF2B5EF4-FFF2-40B4-BE49-F238E27FC236}">
                <a16:creationId xmlns:a16="http://schemas.microsoft.com/office/drawing/2014/main" id="{2E45DEB3-E646-4877-9DE3-2B5A20A18093}"/>
              </a:ext>
            </a:extLst>
          </p:cNvPr>
          <p:cNvSpPr>
            <a:spLocks noGrp="1"/>
          </p:cNvSpPr>
          <p:nvPr>
            <p:ph type="body" sz="quarter" idx="46"/>
          </p:nvPr>
        </p:nvSpPr>
        <p:spPr>
          <a:xfrm>
            <a:off x="522493" y="4728319"/>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39" name="Text Placeholder 3">
            <a:extLst>
              <a:ext uri="{FF2B5EF4-FFF2-40B4-BE49-F238E27FC236}">
                <a16:creationId xmlns:a16="http://schemas.microsoft.com/office/drawing/2014/main" id="{1BDBAF5C-D932-42EC-9998-2C0E6FE3703A}"/>
              </a:ext>
            </a:extLst>
          </p:cNvPr>
          <p:cNvSpPr>
            <a:spLocks noGrp="1"/>
          </p:cNvSpPr>
          <p:nvPr>
            <p:ph type="body" sz="quarter" idx="47"/>
          </p:nvPr>
        </p:nvSpPr>
        <p:spPr>
          <a:xfrm>
            <a:off x="7068741" y="5026750"/>
            <a:ext cx="1721715" cy="369332"/>
          </a:xfrm>
        </p:spPr>
        <p:txBody>
          <a:bodyPr wrap="square" lIns="0">
            <a:spAutoFit/>
          </a:bodyPr>
          <a:lstStyle>
            <a:lvl1pPr marL="0" indent="0">
              <a:lnSpc>
                <a:spcPct val="100000"/>
              </a:lnSpc>
              <a:spcBef>
                <a:spcPts val="0"/>
              </a:spcBef>
              <a:buClr>
                <a:srgbClr val="F46462"/>
              </a:buClr>
              <a:buFontTx/>
              <a:buNone/>
              <a:defRPr b="0">
                <a:solidFill>
                  <a:schemeClr val="tx1"/>
                </a:solidFill>
              </a:defRPr>
            </a:lvl1pPr>
            <a:lvl2pPr marL="457200" indent="0">
              <a:buNone/>
              <a:defRPr/>
            </a:lvl2pPr>
          </a:lstStyle>
          <a:p>
            <a:pPr lvl="0"/>
            <a:endParaRPr lang="en-US" dirty="0"/>
          </a:p>
          <a:p>
            <a:pPr lvl="0"/>
            <a:endParaRPr lang="en-US" dirty="0"/>
          </a:p>
        </p:txBody>
      </p:sp>
      <p:sp>
        <p:nvSpPr>
          <p:cNvPr id="40" name="Text Placeholder 3">
            <a:extLst>
              <a:ext uri="{FF2B5EF4-FFF2-40B4-BE49-F238E27FC236}">
                <a16:creationId xmlns:a16="http://schemas.microsoft.com/office/drawing/2014/main" id="{99A19854-906F-4A78-9749-7BCB291E84E4}"/>
              </a:ext>
            </a:extLst>
          </p:cNvPr>
          <p:cNvSpPr>
            <a:spLocks noGrp="1"/>
          </p:cNvSpPr>
          <p:nvPr>
            <p:ph type="body" sz="quarter" idx="48"/>
          </p:nvPr>
        </p:nvSpPr>
        <p:spPr>
          <a:xfrm>
            <a:off x="7065137" y="3762667"/>
            <a:ext cx="1725178" cy="222601"/>
          </a:xfrm>
        </p:spPr>
        <p:txBody>
          <a:bodyPr lIns="0" anchor="ctr">
            <a:noAutofit/>
          </a:bodyPr>
          <a:lstStyle>
            <a:lvl1pPr marL="0" indent="0">
              <a:lnSpc>
                <a:spcPct val="100000"/>
              </a:lnSpc>
              <a:spcBef>
                <a:spcPts val="0"/>
              </a:spcBef>
              <a:buFont typeface="Arial" panose="020B0604020202020204" pitchFamily="34" charset="0"/>
              <a:buNone/>
              <a:defRPr sz="1100" b="0">
                <a:solidFill>
                  <a:schemeClr val="accent2"/>
                </a:solidFill>
              </a:defRPr>
            </a:lvl1pPr>
            <a:lvl2pPr marL="457200" indent="0">
              <a:buNone/>
              <a:defRPr/>
            </a:lvl2pPr>
          </a:lstStyle>
          <a:p>
            <a:pPr lvl="0"/>
            <a:endParaRPr lang="en-US" dirty="0"/>
          </a:p>
        </p:txBody>
      </p:sp>
      <p:sp>
        <p:nvSpPr>
          <p:cNvPr id="41" name="Text Placeholder 3">
            <a:extLst>
              <a:ext uri="{FF2B5EF4-FFF2-40B4-BE49-F238E27FC236}">
                <a16:creationId xmlns:a16="http://schemas.microsoft.com/office/drawing/2014/main" id="{EE3A2891-5B61-42F1-AED7-1C8BDF8A6E2A}"/>
              </a:ext>
            </a:extLst>
          </p:cNvPr>
          <p:cNvSpPr>
            <a:spLocks noGrp="1"/>
          </p:cNvSpPr>
          <p:nvPr>
            <p:ph type="body" sz="quarter" idx="49"/>
          </p:nvPr>
        </p:nvSpPr>
        <p:spPr>
          <a:xfrm>
            <a:off x="7065137" y="4018166"/>
            <a:ext cx="1725178" cy="160094"/>
          </a:xfrm>
        </p:spPr>
        <p:txBody>
          <a:bodyPr lIns="0" anchor="ctr">
            <a:noAutofit/>
          </a:bodyPr>
          <a:lstStyle>
            <a:lvl1pPr marL="0" indent="0">
              <a:lnSpc>
                <a:spcPct val="100000"/>
              </a:lnSpc>
              <a:spcBef>
                <a:spcPts val="0"/>
              </a:spcBef>
              <a:buFont typeface="Arial" panose="020B0604020202020204" pitchFamily="34" charset="0"/>
              <a:buNone/>
              <a:defRPr sz="900" b="1">
                <a:solidFill>
                  <a:schemeClr val="accent1"/>
                </a:solidFill>
              </a:defRPr>
            </a:lvl1pPr>
            <a:lvl2pPr marL="457200" indent="0">
              <a:buNone/>
              <a:defRPr/>
            </a:lvl2pPr>
          </a:lstStyle>
          <a:p>
            <a:pPr lvl="0"/>
            <a:endParaRPr lang="en-US" dirty="0"/>
          </a:p>
        </p:txBody>
      </p:sp>
      <p:sp>
        <p:nvSpPr>
          <p:cNvPr id="43" name="Text Placeholder 3">
            <a:extLst>
              <a:ext uri="{FF2B5EF4-FFF2-40B4-BE49-F238E27FC236}">
                <a16:creationId xmlns:a16="http://schemas.microsoft.com/office/drawing/2014/main" id="{16D519CF-78F6-4021-96E7-6598672E396A}"/>
              </a:ext>
            </a:extLst>
          </p:cNvPr>
          <p:cNvSpPr>
            <a:spLocks noGrp="1"/>
          </p:cNvSpPr>
          <p:nvPr>
            <p:ph type="body" sz="quarter" idx="50"/>
          </p:nvPr>
        </p:nvSpPr>
        <p:spPr>
          <a:xfrm>
            <a:off x="7065137" y="4336115"/>
            <a:ext cx="1725178"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44" name="Text Placeholder 3">
            <a:extLst>
              <a:ext uri="{FF2B5EF4-FFF2-40B4-BE49-F238E27FC236}">
                <a16:creationId xmlns:a16="http://schemas.microsoft.com/office/drawing/2014/main" id="{3977A27A-6BE8-4CC9-8316-E829E8B3672B}"/>
              </a:ext>
            </a:extLst>
          </p:cNvPr>
          <p:cNvSpPr>
            <a:spLocks noGrp="1"/>
          </p:cNvSpPr>
          <p:nvPr>
            <p:ph type="body" sz="quarter" idx="51"/>
          </p:nvPr>
        </p:nvSpPr>
        <p:spPr>
          <a:xfrm>
            <a:off x="7065137" y="4531705"/>
            <a:ext cx="1725178"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45" name="Text Placeholder 3">
            <a:extLst>
              <a:ext uri="{FF2B5EF4-FFF2-40B4-BE49-F238E27FC236}">
                <a16:creationId xmlns:a16="http://schemas.microsoft.com/office/drawing/2014/main" id="{FF9B68E7-FCCC-4580-B9F0-972CCDE2B5AB}"/>
              </a:ext>
            </a:extLst>
          </p:cNvPr>
          <p:cNvSpPr>
            <a:spLocks noGrp="1"/>
          </p:cNvSpPr>
          <p:nvPr>
            <p:ph type="body" sz="quarter" idx="52"/>
          </p:nvPr>
        </p:nvSpPr>
        <p:spPr>
          <a:xfrm>
            <a:off x="7065137" y="4727294"/>
            <a:ext cx="1725178"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64" name="Text Placeholder 3">
            <a:extLst>
              <a:ext uri="{FF2B5EF4-FFF2-40B4-BE49-F238E27FC236}">
                <a16:creationId xmlns:a16="http://schemas.microsoft.com/office/drawing/2014/main" id="{C3A785F1-69DB-4247-82ED-2256FBD32F81}"/>
              </a:ext>
            </a:extLst>
          </p:cNvPr>
          <p:cNvSpPr>
            <a:spLocks noGrp="1"/>
          </p:cNvSpPr>
          <p:nvPr>
            <p:ph type="body" sz="quarter" idx="53"/>
          </p:nvPr>
        </p:nvSpPr>
        <p:spPr>
          <a:xfrm>
            <a:off x="4893604" y="5026750"/>
            <a:ext cx="1825129" cy="369332"/>
          </a:xfrm>
        </p:spPr>
        <p:txBody>
          <a:bodyPr lIns="0">
            <a:spAutoFit/>
          </a:bodyPr>
          <a:lstStyle>
            <a:lvl1pPr marL="0" indent="0">
              <a:lnSpc>
                <a:spcPct val="100000"/>
              </a:lnSpc>
              <a:spcBef>
                <a:spcPts val="0"/>
              </a:spcBef>
              <a:buClr>
                <a:srgbClr val="F46462"/>
              </a:buClr>
              <a:buFontTx/>
              <a:buNone/>
              <a:defRPr b="0">
                <a:solidFill>
                  <a:schemeClr val="tx1"/>
                </a:solidFill>
              </a:defRPr>
            </a:lvl1pPr>
            <a:lvl2pPr marL="457200" indent="0">
              <a:buNone/>
              <a:defRPr/>
            </a:lvl2pPr>
          </a:lstStyle>
          <a:p>
            <a:pPr lvl="0"/>
            <a:endParaRPr lang="en-US" dirty="0"/>
          </a:p>
          <a:p>
            <a:pPr lvl="0"/>
            <a:endParaRPr lang="en-US" dirty="0"/>
          </a:p>
        </p:txBody>
      </p:sp>
      <p:sp>
        <p:nvSpPr>
          <p:cNvPr id="65" name="Text Placeholder 3">
            <a:extLst>
              <a:ext uri="{FF2B5EF4-FFF2-40B4-BE49-F238E27FC236}">
                <a16:creationId xmlns:a16="http://schemas.microsoft.com/office/drawing/2014/main" id="{9C7543D0-572D-4558-ABDF-20775AD9D843}"/>
              </a:ext>
            </a:extLst>
          </p:cNvPr>
          <p:cNvSpPr>
            <a:spLocks noGrp="1"/>
          </p:cNvSpPr>
          <p:nvPr>
            <p:ph type="body" sz="quarter" idx="54"/>
          </p:nvPr>
        </p:nvSpPr>
        <p:spPr>
          <a:xfrm>
            <a:off x="4890000" y="3762667"/>
            <a:ext cx="1828800" cy="222601"/>
          </a:xfrm>
        </p:spPr>
        <p:txBody>
          <a:bodyPr lIns="0" anchor="ctr">
            <a:noAutofit/>
          </a:bodyPr>
          <a:lstStyle>
            <a:lvl1pPr marL="0" indent="0">
              <a:lnSpc>
                <a:spcPct val="100000"/>
              </a:lnSpc>
              <a:spcBef>
                <a:spcPts val="0"/>
              </a:spcBef>
              <a:buFont typeface="Arial" panose="020B0604020202020204" pitchFamily="34" charset="0"/>
              <a:buNone/>
              <a:defRPr sz="1100" b="0">
                <a:solidFill>
                  <a:schemeClr val="accent2"/>
                </a:solidFill>
              </a:defRPr>
            </a:lvl1pPr>
            <a:lvl2pPr marL="457200" indent="0">
              <a:buNone/>
              <a:defRPr/>
            </a:lvl2pPr>
          </a:lstStyle>
          <a:p>
            <a:pPr lvl="0"/>
            <a:endParaRPr lang="en-US" dirty="0"/>
          </a:p>
        </p:txBody>
      </p:sp>
      <p:sp>
        <p:nvSpPr>
          <p:cNvPr id="66" name="Text Placeholder 3">
            <a:extLst>
              <a:ext uri="{FF2B5EF4-FFF2-40B4-BE49-F238E27FC236}">
                <a16:creationId xmlns:a16="http://schemas.microsoft.com/office/drawing/2014/main" id="{51C0E57C-1B3E-4A3C-8947-7C8C50B9683E}"/>
              </a:ext>
            </a:extLst>
          </p:cNvPr>
          <p:cNvSpPr>
            <a:spLocks noGrp="1"/>
          </p:cNvSpPr>
          <p:nvPr>
            <p:ph type="body" sz="quarter" idx="55"/>
          </p:nvPr>
        </p:nvSpPr>
        <p:spPr>
          <a:xfrm>
            <a:off x="4890000" y="4018166"/>
            <a:ext cx="1828800" cy="160094"/>
          </a:xfrm>
        </p:spPr>
        <p:txBody>
          <a:bodyPr lIns="0" anchor="ctr">
            <a:noAutofit/>
          </a:bodyPr>
          <a:lstStyle>
            <a:lvl1pPr marL="0" indent="0">
              <a:lnSpc>
                <a:spcPct val="100000"/>
              </a:lnSpc>
              <a:spcBef>
                <a:spcPts val="0"/>
              </a:spcBef>
              <a:buFont typeface="Arial" panose="020B0604020202020204" pitchFamily="34" charset="0"/>
              <a:buNone/>
              <a:defRPr sz="900" b="1">
                <a:solidFill>
                  <a:schemeClr val="accent1"/>
                </a:solidFill>
              </a:defRPr>
            </a:lvl1pPr>
            <a:lvl2pPr marL="457200" indent="0">
              <a:buNone/>
              <a:defRPr/>
            </a:lvl2pPr>
          </a:lstStyle>
          <a:p>
            <a:pPr lvl="0"/>
            <a:endParaRPr lang="en-US" dirty="0"/>
          </a:p>
        </p:txBody>
      </p:sp>
      <p:sp>
        <p:nvSpPr>
          <p:cNvPr id="67" name="Text Placeholder 3">
            <a:extLst>
              <a:ext uri="{FF2B5EF4-FFF2-40B4-BE49-F238E27FC236}">
                <a16:creationId xmlns:a16="http://schemas.microsoft.com/office/drawing/2014/main" id="{FFB14962-86A2-45AB-8063-55E0EE6F2174}"/>
              </a:ext>
            </a:extLst>
          </p:cNvPr>
          <p:cNvSpPr>
            <a:spLocks noGrp="1"/>
          </p:cNvSpPr>
          <p:nvPr>
            <p:ph type="body" sz="quarter" idx="56"/>
          </p:nvPr>
        </p:nvSpPr>
        <p:spPr>
          <a:xfrm>
            <a:off x="4890000" y="4336115"/>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68" name="Text Placeholder 3">
            <a:extLst>
              <a:ext uri="{FF2B5EF4-FFF2-40B4-BE49-F238E27FC236}">
                <a16:creationId xmlns:a16="http://schemas.microsoft.com/office/drawing/2014/main" id="{EED872CA-7142-4A91-9706-20A3BC137D65}"/>
              </a:ext>
            </a:extLst>
          </p:cNvPr>
          <p:cNvSpPr>
            <a:spLocks noGrp="1"/>
          </p:cNvSpPr>
          <p:nvPr>
            <p:ph type="body" sz="quarter" idx="57"/>
          </p:nvPr>
        </p:nvSpPr>
        <p:spPr>
          <a:xfrm>
            <a:off x="4890000" y="4531705"/>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69" name="Text Placeholder 3">
            <a:extLst>
              <a:ext uri="{FF2B5EF4-FFF2-40B4-BE49-F238E27FC236}">
                <a16:creationId xmlns:a16="http://schemas.microsoft.com/office/drawing/2014/main" id="{5FDAA828-CA5F-452D-A722-3618B713FA66}"/>
              </a:ext>
            </a:extLst>
          </p:cNvPr>
          <p:cNvSpPr>
            <a:spLocks noGrp="1"/>
          </p:cNvSpPr>
          <p:nvPr>
            <p:ph type="body" sz="quarter" idx="58"/>
          </p:nvPr>
        </p:nvSpPr>
        <p:spPr>
          <a:xfrm>
            <a:off x="4890000" y="4727294"/>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70" name="Text Placeholder 3">
            <a:extLst>
              <a:ext uri="{FF2B5EF4-FFF2-40B4-BE49-F238E27FC236}">
                <a16:creationId xmlns:a16="http://schemas.microsoft.com/office/drawing/2014/main" id="{D715F4EC-B798-45F6-885E-E6981AB9B46E}"/>
              </a:ext>
            </a:extLst>
          </p:cNvPr>
          <p:cNvSpPr>
            <a:spLocks noGrp="1"/>
          </p:cNvSpPr>
          <p:nvPr>
            <p:ph type="body" sz="quarter" idx="59"/>
          </p:nvPr>
        </p:nvSpPr>
        <p:spPr>
          <a:xfrm>
            <a:off x="2697563" y="5026750"/>
            <a:ext cx="1825129" cy="369332"/>
          </a:xfrm>
        </p:spPr>
        <p:txBody>
          <a:bodyPr lIns="0">
            <a:spAutoFit/>
          </a:bodyPr>
          <a:lstStyle>
            <a:lvl1pPr marL="0" indent="0">
              <a:lnSpc>
                <a:spcPct val="100000"/>
              </a:lnSpc>
              <a:spcBef>
                <a:spcPts val="0"/>
              </a:spcBef>
              <a:buClr>
                <a:srgbClr val="F46462"/>
              </a:buClr>
              <a:buFontTx/>
              <a:buNone/>
              <a:defRPr b="0">
                <a:solidFill>
                  <a:schemeClr val="tx1"/>
                </a:solidFill>
              </a:defRPr>
            </a:lvl1pPr>
            <a:lvl2pPr marL="457200" indent="0">
              <a:buNone/>
              <a:defRPr/>
            </a:lvl2pPr>
          </a:lstStyle>
          <a:p>
            <a:pPr lvl="0"/>
            <a:endParaRPr lang="en-US" dirty="0"/>
          </a:p>
          <a:p>
            <a:pPr lvl="0"/>
            <a:endParaRPr lang="en-US" dirty="0"/>
          </a:p>
        </p:txBody>
      </p:sp>
      <p:sp>
        <p:nvSpPr>
          <p:cNvPr id="71" name="Text Placeholder 3">
            <a:extLst>
              <a:ext uri="{FF2B5EF4-FFF2-40B4-BE49-F238E27FC236}">
                <a16:creationId xmlns:a16="http://schemas.microsoft.com/office/drawing/2014/main" id="{CCBFC1E5-10FC-4936-83BB-27EF59441785}"/>
              </a:ext>
            </a:extLst>
          </p:cNvPr>
          <p:cNvSpPr>
            <a:spLocks noGrp="1"/>
          </p:cNvSpPr>
          <p:nvPr>
            <p:ph type="body" sz="quarter" idx="60"/>
          </p:nvPr>
        </p:nvSpPr>
        <p:spPr>
          <a:xfrm>
            <a:off x="2693959" y="3762667"/>
            <a:ext cx="1828800" cy="222601"/>
          </a:xfrm>
        </p:spPr>
        <p:txBody>
          <a:bodyPr lIns="0" anchor="ctr">
            <a:noAutofit/>
          </a:bodyPr>
          <a:lstStyle>
            <a:lvl1pPr marL="0" indent="0">
              <a:lnSpc>
                <a:spcPct val="100000"/>
              </a:lnSpc>
              <a:spcBef>
                <a:spcPts val="0"/>
              </a:spcBef>
              <a:buFont typeface="Arial" panose="020B0604020202020204" pitchFamily="34" charset="0"/>
              <a:buNone/>
              <a:defRPr sz="1100" b="0">
                <a:solidFill>
                  <a:schemeClr val="accent2"/>
                </a:solidFill>
              </a:defRPr>
            </a:lvl1pPr>
            <a:lvl2pPr marL="457200" indent="0">
              <a:buNone/>
              <a:defRPr/>
            </a:lvl2pPr>
          </a:lstStyle>
          <a:p>
            <a:pPr lvl="0"/>
            <a:endParaRPr lang="en-US" dirty="0"/>
          </a:p>
        </p:txBody>
      </p:sp>
      <p:sp>
        <p:nvSpPr>
          <p:cNvPr id="72" name="Text Placeholder 3">
            <a:extLst>
              <a:ext uri="{FF2B5EF4-FFF2-40B4-BE49-F238E27FC236}">
                <a16:creationId xmlns:a16="http://schemas.microsoft.com/office/drawing/2014/main" id="{6552725E-9F9C-40C7-9051-C16E96E5772B}"/>
              </a:ext>
            </a:extLst>
          </p:cNvPr>
          <p:cNvSpPr>
            <a:spLocks noGrp="1"/>
          </p:cNvSpPr>
          <p:nvPr>
            <p:ph type="body" sz="quarter" idx="61"/>
          </p:nvPr>
        </p:nvSpPr>
        <p:spPr>
          <a:xfrm>
            <a:off x="2693959" y="4018166"/>
            <a:ext cx="1828800" cy="160094"/>
          </a:xfrm>
        </p:spPr>
        <p:txBody>
          <a:bodyPr lIns="0" anchor="ctr">
            <a:noAutofit/>
          </a:bodyPr>
          <a:lstStyle>
            <a:lvl1pPr marL="0" indent="0">
              <a:lnSpc>
                <a:spcPct val="100000"/>
              </a:lnSpc>
              <a:spcBef>
                <a:spcPts val="0"/>
              </a:spcBef>
              <a:buFont typeface="Arial" panose="020B0604020202020204" pitchFamily="34" charset="0"/>
              <a:buNone/>
              <a:defRPr sz="900" b="1">
                <a:solidFill>
                  <a:schemeClr val="accent1"/>
                </a:solidFill>
              </a:defRPr>
            </a:lvl1pPr>
            <a:lvl2pPr marL="457200" indent="0">
              <a:buNone/>
              <a:defRPr/>
            </a:lvl2pPr>
          </a:lstStyle>
          <a:p>
            <a:pPr lvl="0"/>
            <a:endParaRPr lang="en-US" dirty="0"/>
          </a:p>
        </p:txBody>
      </p:sp>
      <p:sp>
        <p:nvSpPr>
          <p:cNvPr id="73" name="Text Placeholder 3">
            <a:extLst>
              <a:ext uri="{FF2B5EF4-FFF2-40B4-BE49-F238E27FC236}">
                <a16:creationId xmlns:a16="http://schemas.microsoft.com/office/drawing/2014/main" id="{0517A51F-AC7D-42B0-A466-559AF949651E}"/>
              </a:ext>
            </a:extLst>
          </p:cNvPr>
          <p:cNvSpPr>
            <a:spLocks noGrp="1"/>
          </p:cNvSpPr>
          <p:nvPr>
            <p:ph type="body" sz="quarter" idx="62"/>
          </p:nvPr>
        </p:nvSpPr>
        <p:spPr>
          <a:xfrm>
            <a:off x="2693959" y="4336115"/>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74" name="Text Placeholder 3">
            <a:extLst>
              <a:ext uri="{FF2B5EF4-FFF2-40B4-BE49-F238E27FC236}">
                <a16:creationId xmlns:a16="http://schemas.microsoft.com/office/drawing/2014/main" id="{63614C46-15A8-48E0-A208-764B4C09A479}"/>
              </a:ext>
            </a:extLst>
          </p:cNvPr>
          <p:cNvSpPr>
            <a:spLocks noGrp="1"/>
          </p:cNvSpPr>
          <p:nvPr>
            <p:ph type="body" sz="quarter" idx="63"/>
          </p:nvPr>
        </p:nvSpPr>
        <p:spPr>
          <a:xfrm>
            <a:off x="2693959" y="4531705"/>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75" name="Text Placeholder 3">
            <a:extLst>
              <a:ext uri="{FF2B5EF4-FFF2-40B4-BE49-F238E27FC236}">
                <a16:creationId xmlns:a16="http://schemas.microsoft.com/office/drawing/2014/main" id="{32309C75-0A42-446E-969A-87247BB2C490}"/>
              </a:ext>
            </a:extLst>
          </p:cNvPr>
          <p:cNvSpPr>
            <a:spLocks noGrp="1"/>
          </p:cNvSpPr>
          <p:nvPr>
            <p:ph type="body" sz="quarter" idx="64"/>
          </p:nvPr>
        </p:nvSpPr>
        <p:spPr>
          <a:xfrm>
            <a:off x="2693959" y="4727294"/>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34" name="Title 1">
            <a:extLst>
              <a:ext uri="{FF2B5EF4-FFF2-40B4-BE49-F238E27FC236}">
                <a16:creationId xmlns:a16="http://schemas.microsoft.com/office/drawing/2014/main" id="{84D0C812-C407-4E19-B49B-FB9971E3DF96}"/>
              </a:ext>
            </a:extLst>
          </p:cNvPr>
          <p:cNvSpPr>
            <a:spLocks noGrp="1"/>
          </p:cNvSpPr>
          <p:nvPr>
            <p:ph type="title"/>
          </p:nvPr>
        </p:nvSpPr>
        <p:spPr>
          <a:xfrm>
            <a:off x="376687" y="343128"/>
            <a:ext cx="4086471" cy="184666"/>
          </a:xfrm>
        </p:spPr>
        <p:txBody>
          <a:bodyPr lIns="0" tIns="0" rIns="0" bIns="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1009821814"/>
      </p:ext>
    </p:extLst>
  </p:cSld>
  <p:clrMapOvr>
    <a:masterClrMapping/>
  </p:clrMapOvr>
  <p:extLst>
    <p:ext uri="{DCECCB84-F9BA-43D5-87BE-67443E8EF086}">
      <p15:sldGuideLst xmlns:p15="http://schemas.microsoft.com/office/powerpoint/2012/main">
        <p15:guide id="1" orient="horz" pos="960">
          <p15:clr>
            <a:srgbClr val="A4A3A4"/>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o 13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758"/>
          </a:p>
        </p:txBody>
      </p:sp>
      <p:sp>
        <p:nvSpPr>
          <p:cNvPr id="29" name="Text Placeholder 45">
            <a:extLst>
              <a:ext uri="{FF2B5EF4-FFF2-40B4-BE49-F238E27FC236}">
                <a16:creationId xmlns:a16="http://schemas.microsoft.com/office/drawing/2014/main" id="{AB439483-FD6C-44DB-9E01-07C59F4D655D}"/>
              </a:ext>
            </a:extLst>
          </p:cNvPr>
          <p:cNvSpPr>
            <a:spLocks noGrp="1"/>
          </p:cNvSpPr>
          <p:nvPr>
            <p:ph type="body" sz="quarter" idx="27"/>
          </p:nvPr>
        </p:nvSpPr>
        <p:spPr>
          <a:xfrm>
            <a:off x="373509" y="605158"/>
            <a:ext cx="4086472" cy="276999"/>
          </a:xfrm>
        </p:spPr>
        <p:txBody>
          <a:bodyPr lIns="0" tIns="0" rIns="0" bIns="0" anchor="t" anchorCtr="0">
            <a:noAutofit/>
          </a:bodyPr>
          <a:lstStyle>
            <a:lvl1pPr marL="0" marR="0" indent="0" algn="l" defTabSz="781538" rtl="0" eaLnBrk="1" fontAlgn="auto" latinLnBrk="0" hangingPunct="1">
              <a:lnSpc>
                <a:spcPct val="100000"/>
              </a:lnSpc>
              <a:spcBef>
                <a:spcPts val="0"/>
              </a:spcBef>
              <a:spcAft>
                <a:spcPts val="0"/>
              </a:spcAft>
              <a:buClrTx/>
              <a:buSzTx/>
              <a:buFont typeface="Arial" panose="020B0604020202020204" pitchFamily="34" charset="0"/>
              <a:buNone/>
              <a:tabLst/>
              <a:defRPr sz="1800" b="1" spc="171" baseline="0">
                <a:solidFill>
                  <a:schemeClr val="bg1"/>
                </a:solidFill>
              </a:defRPr>
            </a:lvl1pPr>
          </a:lstStyle>
          <a:p>
            <a:pPr lvl="0"/>
            <a:endParaRPr lang="en-US" dirty="0"/>
          </a:p>
        </p:txBody>
      </p:sp>
      <p:sp>
        <p:nvSpPr>
          <p:cNvPr id="21" name="Picture Placeholder 3">
            <a:extLst>
              <a:ext uri="{FF2B5EF4-FFF2-40B4-BE49-F238E27FC236}">
                <a16:creationId xmlns:a16="http://schemas.microsoft.com/office/drawing/2014/main" id="{147311F0-5DF8-4F46-903B-928A6683BBB1}"/>
              </a:ext>
            </a:extLst>
          </p:cNvPr>
          <p:cNvSpPr>
            <a:spLocks noGrp="1"/>
          </p:cNvSpPr>
          <p:nvPr>
            <p:ph type="pic" sz="quarter" idx="37"/>
          </p:nvPr>
        </p:nvSpPr>
        <p:spPr>
          <a:xfrm>
            <a:off x="1298159" y="1534234"/>
            <a:ext cx="1828800" cy="1755648"/>
          </a:xfrm>
        </p:spPr>
        <p:txBody>
          <a:bodyPr/>
          <a:lstStyle>
            <a:lvl1pPr marL="0" indent="0">
              <a:buFontTx/>
              <a:buNone/>
              <a:defRPr>
                <a:solidFill>
                  <a:schemeClr val="bg1"/>
                </a:solidFill>
              </a:defRPr>
            </a:lvl1pPr>
          </a:lstStyle>
          <a:p>
            <a:endParaRPr lang="en-US" dirty="0"/>
          </a:p>
        </p:txBody>
      </p:sp>
      <p:sp>
        <p:nvSpPr>
          <p:cNvPr id="22" name="Picture Placeholder 3">
            <a:extLst>
              <a:ext uri="{FF2B5EF4-FFF2-40B4-BE49-F238E27FC236}">
                <a16:creationId xmlns:a16="http://schemas.microsoft.com/office/drawing/2014/main" id="{D2614D7F-E0CE-4AFF-8653-AB9D495F99BB}"/>
              </a:ext>
            </a:extLst>
          </p:cNvPr>
          <p:cNvSpPr>
            <a:spLocks noGrp="1"/>
          </p:cNvSpPr>
          <p:nvPr>
            <p:ph type="pic" sz="quarter" idx="38"/>
          </p:nvPr>
        </p:nvSpPr>
        <p:spPr>
          <a:xfrm>
            <a:off x="3677269" y="1534234"/>
            <a:ext cx="1828800" cy="1755648"/>
          </a:xfrm>
        </p:spPr>
        <p:txBody>
          <a:bodyPr/>
          <a:lstStyle>
            <a:lvl1pPr marL="0" indent="0">
              <a:buFontTx/>
              <a:buNone/>
              <a:defRPr>
                <a:solidFill>
                  <a:schemeClr val="bg1"/>
                </a:solidFill>
              </a:defRPr>
            </a:lvl1pPr>
          </a:lstStyle>
          <a:p>
            <a:endParaRPr lang="en-US" dirty="0"/>
          </a:p>
        </p:txBody>
      </p:sp>
      <p:sp>
        <p:nvSpPr>
          <p:cNvPr id="23" name="Picture Placeholder 3">
            <a:extLst>
              <a:ext uri="{FF2B5EF4-FFF2-40B4-BE49-F238E27FC236}">
                <a16:creationId xmlns:a16="http://schemas.microsoft.com/office/drawing/2014/main" id="{C19E797D-1278-4937-B885-5B9BB110A5AF}"/>
              </a:ext>
            </a:extLst>
          </p:cNvPr>
          <p:cNvSpPr>
            <a:spLocks noGrp="1"/>
          </p:cNvSpPr>
          <p:nvPr>
            <p:ph type="pic" sz="quarter" idx="39"/>
          </p:nvPr>
        </p:nvSpPr>
        <p:spPr>
          <a:xfrm>
            <a:off x="6056381" y="1534234"/>
            <a:ext cx="1828800" cy="1755648"/>
          </a:xfrm>
        </p:spPr>
        <p:txBody>
          <a:bodyPr/>
          <a:lstStyle>
            <a:lvl1pPr marL="0" indent="0">
              <a:buFontTx/>
              <a:buNone/>
              <a:defRPr>
                <a:solidFill>
                  <a:schemeClr val="bg1"/>
                </a:solidFill>
              </a:defRPr>
            </a:lvl1pPr>
          </a:lstStyle>
          <a:p>
            <a:endParaRPr lang="en-US" dirty="0"/>
          </a:p>
        </p:txBody>
      </p:sp>
      <p:sp>
        <p:nvSpPr>
          <p:cNvPr id="39" name="Text Placeholder 3">
            <a:extLst>
              <a:ext uri="{FF2B5EF4-FFF2-40B4-BE49-F238E27FC236}">
                <a16:creationId xmlns:a16="http://schemas.microsoft.com/office/drawing/2014/main" id="{1BDBAF5C-D932-42EC-9998-2C0E6FE3703A}"/>
              </a:ext>
            </a:extLst>
          </p:cNvPr>
          <p:cNvSpPr>
            <a:spLocks noGrp="1"/>
          </p:cNvSpPr>
          <p:nvPr>
            <p:ph type="body" sz="quarter" idx="47"/>
          </p:nvPr>
        </p:nvSpPr>
        <p:spPr>
          <a:xfrm>
            <a:off x="6056381" y="4733468"/>
            <a:ext cx="1825129" cy="369332"/>
          </a:xfrm>
        </p:spPr>
        <p:txBody>
          <a:bodyPr lIns="0">
            <a:spAutoFit/>
          </a:bodyPr>
          <a:lstStyle>
            <a:lvl1pPr marL="0" indent="0">
              <a:lnSpc>
                <a:spcPct val="100000"/>
              </a:lnSpc>
              <a:spcBef>
                <a:spcPts val="0"/>
              </a:spcBef>
              <a:buClr>
                <a:srgbClr val="F46462"/>
              </a:buClr>
              <a:buFontTx/>
              <a:buNone/>
              <a:defRPr b="0">
                <a:solidFill>
                  <a:schemeClr val="tx1"/>
                </a:solidFill>
              </a:defRPr>
            </a:lvl1pPr>
            <a:lvl2pPr marL="390769" indent="0">
              <a:buNone/>
              <a:defRPr/>
            </a:lvl2pPr>
          </a:lstStyle>
          <a:p>
            <a:pPr lvl="0"/>
            <a:endParaRPr lang="en-US" dirty="0"/>
          </a:p>
          <a:p>
            <a:pPr lvl="0"/>
            <a:endParaRPr lang="en-US" dirty="0"/>
          </a:p>
        </p:txBody>
      </p:sp>
      <p:sp>
        <p:nvSpPr>
          <p:cNvPr id="40" name="Text Placeholder 3">
            <a:extLst>
              <a:ext uri="{FF2B5EF4-FFF2-40B4-BE49-F238E27FC236}">
                <a16:creationId xmlns:a16="http://schemas.microsoft.com/office/drawing/2014/main" id="{99A19854-906F-4A78-9749-7BCB291E84E4}"/>
              </a:ext>
            </a:extLst>
          </p:cNvPr>
          <p:cNvSpPr>
            <a:spLocks noGrp="1"/>
          </p:cNvSpPr>
          <p:nvPr>
            <p:ph type="body" sz="quarter" idx="48"/>
          </p:nvPr>
        </p:nvSpPr>
        <p:spPr>
          <a:xfrm>
            <a:off x="6064146" y="3469387"/>
            <a:ext cx="1828800" cy="222601"/>
          </a:xfrm>
        </p:spPr>
        <p:txBody>
          <a:bodyPr lIns="0" anchor="ctr">
            <a:noAutofit/>
          </a:bodyPr>
          <a:lstStyle>
            <a:lvl1pPr marL="0" indent="0">
              <a:lnSpc>
                <a:spcPct val="100000"/>
              </a:lnSpc>
              <a:spcBef>
                <a:spcPts val="0"/>
              </a:spcBef>
              <a:buFont typeface="Arial" panose="020B0604020202020204" pitchFamily="34" charset="0"/>
              <a:buNone/>
              <a:defRPr sz="1100" b="0">
                <a:solidFill>
                  <a:schemeClr val="accent2"/>
                </a:solidFill>
              </a:defRPr>
            </a:lvl1pPr>
            <a:lvl2pPr marL="390769" indent="0">
              <a:buNone/>
              <a:defRPr/>
            </a:lvl2pPr>
          </a:lstStyle>
          <a:p>
            <a:pPr lvl="0"/>
            <a:endParaRPr lang="en-US" dirty="0"/>
          </a:p>
        </p:txBody>
      </p:sp>
      <p:sp>
        <p:nvSpPr>
          <p:cNvPr id="41" name="Text Placeholder 3">
            <a:extLst>
              <a:ext uri="{FF2B5EF4-FFF2-40B4-BE49-F238E27FC236}">
                <a16:creationId xmlns:a16="http://schemas.microsoft.com/office/drawing/2014/main" id="{EE3A2891-5B61-42F1-AED7-1C8BDF8A6E2A}"/>
              </a:ext>
            </a:extLst>
          </p:cNvPr>
          <p:cNvSpPr>
            <a:spLocks noGrp="1"/>
          </p:cNvSpPr>
          <p:nvPr>
            <p:ph type="body" sz="quarter" idx="49"/>
          </p:nvPr>
        </p:nvSpPr>
        <p:spPr>
          <a:xfrm>
            <a:off x="6064146" y="3724884"/>
            <a:ext cx="1828800" cy="160094"/>
          </a:xfrm>
        </p:spPr>
        <p:txBody>
          <a:bodyPr lIns="0" anchor="ctr">
            <a:noAutofit/>
          </a:bodyPr>
          <a:lstStyle>
            <a:lvl1pPr marL="0" indent="0">
              <a:lnSpc>
                <a:spcPct val="100000"/>
              </a:lnSpc>
              <a:spcBef>
                <a:spcPts val="0"/>
              </a:spcBef>
              <a:buFont typeface="Arial" panose="020B0604020202020204" pitchFamily="34" charset="0"/>
              <a:buNone/>
              <a:defRPr sz="900" b="1">
                <a:solidFill>
                  <a:schemeClr val="accent1"/>
                </a:solidFill>
              </a:defRPr>
            </a:lvl1pPr>
            <a:lvl2pPr marL="390769" indent="0">
              <a:buNone/>
              <a:defRPr/>
            </a:lvl2pPr>
          </a:lstStyle>
          <a:p>
            <a:pPr lvl="0"/>
            <a:endParaRPr lang="en-US" dirty="0"/>
          </a:p>
        </p:txBody>
      </p:sp>
      <p:sp>
        <p:nvSpPr>
          <p:cNvPr id="43" name="Text Placeholder 3">
            <a:extLst>
              <a:ext uri="{FF2B5EF4-FFF2-40B4-BE49-F238E27FC236}">
                <a16:creationId xmlns:a16="http://schemas.microsoft.com/office/drawing/2014/main" id="{16D519CF-78F6-4021-96E7-6598672E396A}"/>
              </a:ext>
            </a:extLst>
          </p:cNvPr>
          <p:cNvSpPr>
            <a:spLocks noGrp="1"/>
          </p:cNvSpPr>
          <p:nvPr>
            <p:ph type="body" sz="quarter" idx="50"/>
          </p:nvPr>
        </p:nvSpPr>
        <p:spPr>
          <a:xfrm>
            <a:off x="6064146" y="4042834"/>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44" name="Text Placeholder 3">
            <a:extLst>
              <a:ext uri="{FF2B5EF4-FFF2-40B4-BE49-F238E27FC236}">
                <a16:creationId xmlns:a16="http://schemas.microsoft.com/office/drawing/2014/main" id="{3977A27A-6BE8-4CC9-8316-E829E8B3672B}"/>
              </a:ext>
            </a:extLst>
          </p:cNvPr>
          <p:cNvSpPr>
            <a:spLocks noGrp="1"/>
          </p:cNvSpPr>
          <p:nvPr>
            <p:ph type="body" sz="quarter" idx="51"/>
          </p:nvPr>
        </p:nvSpPr>
        <p:spPr>
          <a:xfrm>
            <a:off x="6064146" y="4238424"/>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45" name="Text Placeholder 3">
            <a:extLst>
              <a:ext uri="{FF2B5EF4-FFF2-40B4-BE49-F238E27FC236}">
                <a16:creationId xmlns:a16="http://schemas.microsoft.com/office/drawing/2014/main" id="{FF9B68E7-FCCC-4580-B9F0-972CCDE2B5AB}"/>
              </a:ext>
            </a:extLst>
          </p:cNvPr>
          <p:cNvSpPr>
            <a:spLocks noGrp="1"/>
          </p:cNvSpPr>
          <p:nvPr>
            <p:ph type="body" sz="quarter" idx="52"/>
          </p:nvPr>
        </p:nvSpPr>
        <p:spPr>
          <a:xfrm>
            <a:off x="6064146" y="4434012"/>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64" name="Text Placeholder 3">
            <a:extLst>
              <a:ext uri="{FF2B5EF4-FFF2-40B4-BE49-F238E27FC236}">
                <a16:creationId xmlns:a16="http://schemas.microsoft.com/office/drawing/2014/main" id="{C3A785F1-69DB-4247-82ED-2256FBD32F81}"/>
              </a:ext>
            </a:extLst>
          </p:cNvPr>
          <p:cNvSpPr>
            <a:spLocks noGrp="1"/>
          </p:cNvSpPr>
          <p:nvPr>
            <p:ph type="body" sz="quarter" idx="53"/>
          </p:nvPr>
        </p:nvSpPr>
        <p:spPr>
          <a:xfrm>
            <a:off x="3689081" y="4733468"/>
            <a:ext cx="1825129" cy="369332"/>
          </a:xfrm>
        </p:spPr>
        <p:txBody>
          <a:bodyPr lIns="0">
            <a:spAutoFit/>
          </a:bodyPr>
          <a:lstStyle>
            <a:lvl1pPr marL="0" indent="0">
              <a:lnSpc>
                <a:spcPct val="100000"/>
              </a:lnSpc>
              <a:spcBef>
                <a:spcPts val="0"/>
              </a:spcBef>
              <a:buClr>
                <a:srgbClr val="F46462"/>
              </a:buClr>
              <a:buFontTx/>
              <a:buNone/>
              <a:defRPr b="0">
                <a:solidFill>
                  <a:schemeClr val="tx1"/>
                </a:solidFill>
              </a:defRPr>
            </a:lvl1pPr>
            <a:lvl2pPr marL="390769" indent="0">
              <a:buNone/>
              <a:defRPr/>
            </a:lvl2pPr>
          </a:lstStyle>
          <a:p>
            <a:pPr lvl="0"/>
            <a:endParaRPr lang="en-US" dirty="0"/>
          </a:p>
          <a:p>
            <a:pPr lvl="0"/>
            <a:endParaRPr lang="en-US" dirty="0"/>
          </a:p>
        </p:txBody>
      </p:sp>
      <p:sp>
        <p:nvSpPr>
          <p:cNvPr id="65" name="Text Placeholder 3">
            <a:extLst>
              <a:ext uri="{FF2B5EF4-FFF2-40B4-BE49-F238E27FC236}">
                <a16:creationId xmlns:a16="http://schemas.microsoft.com/office/drawing/2014/main" id="{9C7543D0-572D-4558-ABDF-20775AD9D843}"/>
              </a:ext>
            </a:extLst>
          </p:cNvPr>
          <p:cNvSpPr>
            <a:spLocks noGrp="1"/>
          </p:cNvSpPr>
          <p:nvPr>
            <p:ph type="body" sz="quarter" idx="54"/>
          </p:nvPr>
        </p:nvSpPr>
        <p:spPr>
          <a:xfrm>
            <a:off x="3685477" y="3469387"/>
            <a:ext cx="1828800" cy="222601"/>
          </a:xfrm>
        </p:spPr>
        <p:txBody>
          <a:bodyPr lIns="0" anchor="ctr">
            <a:noAutofit/>
          </a:bodyPr>
          <a:lstStyle>
            <a:lvl1pPr marL="0" indent="0">
              <a:lnSpc>
                <a:spcPct val="100000"/>
              </a:lnSpc>
              <a:spcBef>
                <a:spcPts val="0"/>
              </a:spcBef>
              <a:buFont typeface="Arial" panose="020B0604020202020204" pitchFamily="34" charset="0"/>
              <a:buNone/>
              <a:defRPr sz="1100" b="0">
                <a:solidFill>
                  <a:schemeClr val="accent2"/>
                </a:solidFill>
              </a:defRPr>
            </a:lvl1pPr>
            <a:lvl2pPr marL="390769" indent="0">
              <a:buNone/>
              <a:defRPr/>
            </a:lvl2pPr>
          </a:lstStyle>
          <a:p>
            <a:pPr lvl="0"/>
            <a:endParaRPr lang="en-US" dirty="0"/>
          </a:p>
        </p:txBody>
      </p:sp>
      <p:sp>
        <p:nvSpPr>
          <p:cNvPr id="66" name="Text Placeholder 3">
            <a:extLst>
              <a:ext uri="{FF2B5EF4-FFF2-40B4-BE49-F238E27FC236}">
                <a16:creationId xmlns:a16="http://schemas.microsoft.com/office/drawing/2014/main" id="{51C0E57C-1B3E-4A3C-8947-7C8C50B9683E}"/>
              </a:ext>
            </a:extLst>
          </p:cNvPr>
          <p:cNvSpPr>
            <a:spLocks noGrp="1"/>
          </p:cNvSpPr>
          <p:nvPr>
            <p:ph type="body" sz="quarter" idx="55"/>
          </p:nvPr>
        </p:nvSpPr>
        <p:spPr>
          <a:xfrm>
            <a:off x="3685477" y="3724884"/>
            <a:ext cx="1828800" cy="160094"/>
          </a:xfrm>
        </p:spPr>
        <p:txBody>
          <a:bodyPr lIns="0" anchor="ctr">
            <a:noAutofit/>
          </a:bodyPr>
          <a:lstStyle>
            <a:lvl1pPr marL="0" indent="0">
              <a:lnSpc>
                <a:spcPct val="100000"/>
              </a:lnSpc>
              <a:spcBef>
                <a:spcPts val="0"/>
              </a:spcBef>
              <a:buFont typeface="Arial" panose="020B0604020202020204" pitchFamily="34" charset="0"/>
              <a:buNone/>
              <a:defRPr sz="900" b="1">
                <a:solidFill>
                  <a:schemeClr val="accent1"/>
                </a:solidFill>
              </a:defRPr>
            </a:lvl1pPr>
            <a:lvl2pPr marL="390769" indent="0">
              <a:buNone/>
              <a:defRPr/>
            </a:lvl2pPr>
          </a:lstStyle>
          <a:p>
            <a:pPr lvl="0"/>
            <a:endParaRPr lang="en-US" dirty="0"/>
          </a:p>
        </p:txBody>
      </p:sp>
      <p:sp>
        <p:nvSpPr>
          <p:cNvPr id="67" name="Text Placeholder 3">
            <a:extLst>
              <a:ext uri="{FF2B5EF4-FFF2-40B4-BE49-F238E27FC236}">
                <a16:creationId xmlns:a16="http://schemas.microsoft.com/office/drawing/2014/main" id="{FFB14962-86A2-45AB-8063-55E0EE6F2174}"/>
              </a:ext>
            </a:extLst>
          </p:cNvPr>
          <p:cNvSpPr>
            <a:spLocks noGrp="1"/>
          </p:cNvSpPr>
          <p:nvPr>
            <p:ph type="body" sz="quarter" idx="56"/>
          </p:nvPr>
        </p:nvSpPr>
        <p:spPr>
          <a:xfrm>
            <a:off x="3685477" y="4042834"/>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68" name="Text Placeholder 3">
            <a:extLst>
              <a:ext uri="{FF2B5EF4-FFF2-40B4-BE49-F238E27FC236}">
                <a16:creationId xmlns:a16="http://schemas.microsoft.com/office/drawing/2014/main" id="{EED872CA-7142-4A91-9706-20A3BC137D65}"/>
              </a:ext>
            </a:extLst>
          </p:cNvPr>
          <p:cNvSpPr>
            <a:spLocks noGrp="1"/>
          </p:cNvSpPr>
          <p:nvPr>
            <p:ph type="body" sz="quarter" idx="57"/>
          </p:nvPr>
        </p:nvSpPr>
        <p:spPr>
          <a:xfrm>
            <a:off x="3685477" y="4238424"/>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69" name="Text Placeholder 3">
            <a:extLst>
              <a:ext uri="{FF2B5EF4-FFF2-40B4-BE49-F238E27FC236}">
                <a16:creationId xmlns:a16="http://schemas.microsoft.com/office/drawing/2014/main" id="{5FDAA828-CA5F-452D-A722-3618B713FA66}"/>
              </a:ext>
            </a:extLst>
          </p:cNvPr>
          <p:cNvSpPr>
            <a:spLocks noGrp="1"/>
          </p:cNvSpPr>
          <p:nvPr>
            <p:ph type="body" sz="quarter" idx="58"/>
          </p:nvPr>
        </p:nvSpPr>
        <p:spPr>
          <a:xfrm>
            <a:off x="3685477" y="4434012"/>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70" name="Text Placeholder 3">
            <a:extLst>
              <a:ext uri="{FF2B5EF4-FFF2-40B4-BE49-F238E27FC236}">
                <a16:creationId xmlns:a16="http://schemas.microsoft.com/office/drawing/2014/main" id="{D715F4EC-B798-45F6-885E-E6981AB9B46E}"/>
              </a:ext>
            </a:extLst>
          </p:cNvPr>
          <p:cNvSpPr>
            <a:spLocks noGrp="1"/>
          </p:cNvSpPr>
          <p:nvPr>
            <p:ph type="body" sz="quarter" idx="59"/>
          </p:nvPr>
        </p:nvSpPr>
        <p:spPr>
          <a:xfrm>
            <a:off x="1298159" y="4733468"/>
            <a:ext cx="1825129" cy="369332"/>
          </a:xfrm>
        </p:spPr>
        <p:txBody>
          <a:bodyPr lIns="0">
            <a:spAutoFit/>
          </a:bodyPr>
          <a:lstStyle>
            <a:lvl1pPr marL="0" indent="0">
              <a:lnSpc>
                <a:spcPct val="100000"/>
              </a:lnSpc>
              <a:spcBef>
                <a:spcPts val="0"/>
              </a:spcBef>
              <a:buClr>
                <a:srgbClr val="F46462"/>
              </a:buClr>
              <a:buFontTx/>
              <a:buNone/>
              <a:defRPr b="0">
                <a:solidFill>
                  <a:schemeClr val="tx1"/>
                </a:solidFill>
              </a:defRPr>
            </a:lvl1pPr>
            <a:lvl2pPr marL="390769" indent="0">
              <a:buNone/>
              <a:defRPr/>
            </a:lvl2pPr>
          </a:lstStyle>
          <a:p>
            <a:pPr lvl="0"/>
            <a:endParaRPr lang="en-US" dirty="0"/>
          </a:p>
          <a:p>
            <a:pPr lvl="0"/>
            <a:endParaRPr lang="en-US" dirty="0"/>
          </a:p>
        </p:txBody>
      </p:sp>
      <p:sp>
        <p:nvSpPr>
          <p:cNvPr id="71" name="Text Placeholder 3">
            <a:extLst>
              <a:ext uri="{FF2B5EF4-FFF2-40B4-BE49-F238E27FC236}">
                <a16:creationId xmlns:a16="http://schemas.microsoft.com/office/drawing/2014/main" id="{CCBFC1E5-10FC-4936-83BB-27EF59441785}"/>
              </a:ext>
            </a:extLst>
          </p:cNvPr>
          <p:cNvSpPr>
            <a:spLocks noGrp="1"/>
          </p:cNvSpPr>
          <p:nvPr>
            <p:ph type="body" sz="quarter" idx="60"/>
          </p:nvPr>
        </p:nvSpPr>
        <p:spPr>
          <a:xfrm>
            <a:off x="1302187" y="3469387"/>
            <a:ext cx="1828800" cy="222601"/>
          </a:xfrm>
        </p:spPr>
        <p:txBody>
          <a:bodyPr lIns="0" anchor="ctr">
            <a:noAutofit/>
          </a:bodyPr>
          <a:lstStyle>
            <a:lvl1pPr marL="0" indent="0">
              <a:lnSpc>
                <a:spcPct val="100000"/>
              </a:lnSpc>
              <a:spcBef>
                <a:spcPts val="0"/>
              </a:spcBef>
              <a:buFont typeface="Arial" panose="020B0604020202020204" pitchFamily="34" charset="0"/>
              <a:buNone/>
              <a:defRPr sz="1100" b="0">
                <a:solidFill>
                  <a:schemeClr val="accent2"/>
                </a:solidFill>
              </a:defRPr>
            </a:lvl1pPr>
            <a:lvl2pPr marL="390769" indent="0">
              <a:buNone/>
              <a:defRPr/>
            </a:lvl2pPr>
          </a:lstStyle>
          <a:p>
            <a:pPr lvl="0"/>
            <a:endParaRPr lang="en-US" dirty="0"/>
          </a:p>
        </p:txBody>
      </p:sp>
      <p:sp>
        <p:nvSpPr>
          <p:cNvPr id="72" name="Text Placeholder 3">
            <a:extLst>
              <a:ext uri="{FF2B5EF4-FFF2-40B4-BE49-F238E27FC236}">
                <a16:creationId xmlns:a16="http://schemas.microsoft.com/office/drawing/2014/main" id="{6552725E-9F9C-40C7-9051-C16E96E5772B}"/>
              </a:ext>
            </a:extLst>
          </p:cNvPr>
          <p:cNvSpPr>
            <a:spLocks noGrp="1"/>
          </p:cNvSpPr>
          <p:nvPr>
            <p:ph type="body" sz="quarter" idx="61"/>
          </p:nvPr>
        </p:nvSpPr>
        <p:spPr>
          <a:xfrm>
            <a:off x="1302187" y="3724884"/>
            <a:ext cx="1828800" cy="160094"/>
          </a:xfrm>
        </p:spPr>
        <p:txBody>
          <a:bodyPr lIns="0" anchor="ctr">
            <a:noAutofit/>
          </a:bodyPr>
          <a:lstStyle>
            <a:lvl1pPr marL="0" indent="0">
              <a:lnSpc>
                <a:spcPct val="100000"/>
              </a:lnSpc>
              <a:spcBef>
                <a:spcPts val="0"/>
              </a:spcBef>
              <a:buFont typeface="Arial" panose="020B0604020202020204" pitchFamily="34" charset="0"/>
              <a:buNone/>
              <a:defRPr sz="900" b="1">
                <a:solidFill>
                  <a:schemeClr val="accent1"/>
                </a:solidFill>
              </a:defRPr>
            </a:lvl1pPr>
            <a:lvl2pPr marL="390769" indent="0">
              <a:buNone/>
              <a:defRPr/>
            </a:lvl2pPr>
          </a:lstStyle>
          <a:p>
            <a:pPr lvl="0"/>
            <a:endParaRPr lang="en-US" dirty="0"/>
          </a:p>
        </p:txBody>
      </p:sp>
      <p:sp>
        <p:nvSpPr>
          <p:cNvPr id="73" name="Text Placeholder 3">
            <a:extLst>
              <a:ext uri="{FF2B5EF4-FFF2-40B4-BE49-F238E27FC236}">
                <a16:creationId xmlns:a16="http://schemas.microsoft.com/office/drawing/2014/main" id="{0517A51F-AC7D-42B0-A466-559AF949651E}"/>
              </a:ext>
            </a:extLst>
          </p:cNvPr>
          <p:cNvSpPr>
            <a:spLocks noGrp="1"/>
          </p:cNvSpPr>
          <p:nvPr>
            <p:ph type="body" sz="quarter" idx="62"/>
          </p:nvPr>
        </p:nvSpPr>
        <p:spPr>
          <a:xfrm>
            <a:off x="1302187" y="4042834"/>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74" name="Text Placeholder 3">
            <a:extLst>
              <a:ext uri="{FF2B5EF4-FFF2-40B4-BE49-F238E27FC236}">
                <a16:creationId xmlns:a16="http://schemas.microsoft.com/office/drawing/2014/main" id="{63614C46-15A8-48E0-A208-764B4C09A479}"/>
              </a:ext>
            </a:extLst>
          </p:cNvPr>
          <p:cNvSpPr>
            <a:spLocks noGrp="1"/>
          </p:cNvSpPr>
          <p:nvPr>
            <p:ph type="body" sz="quarter" idx="63"/>
          </p:nvPr>
        </p:nvSpPr>
        <p:spPr>
          <a:xfrm>
            <a:off x="1302187" y="4238424"/>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75" name="Text Placeholder 3">
            <a:extLst>
              <a:ext uri="{FF2B5EF4-FFF2-40B4-BE49-F238E27FC236}">
                <a16:creationId xmlns:a16="http://schemas.microsoft.com/office/drawing/2014/main" id="{32309C75-0A42-446E-969A-87247BB2C490}"/>
              </a:ext>
            </a:extLst>
          </p:cNvPr>
          <p:cNvSpPr>
            <a:spLocks noGrp="1"/>
          </p:cNvSpPr>
          <p:nvPr>
            <p:ph type="body" sz="quarter" idx="64"/>
          </p:nvPr>
        </p:nvSpPr>
        <p:spPr>
          <a:xfrm>
            <a:off x="1302187" y="4434012"/>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34" name="Title 1">
            <a:extLst>
              <a:ext uri="{FF2B5EF4-FFF2-40B4-BE49-F238E27FC236}">
                <a16:creationId xmlns:a16="http://schemas.microsoft.com/office/drawing/2014/main" id="{84D0C812-C407-4E19-B49B-FB9971E3DF96}"/>
              </a:ext>
            </a:extLst>
          </p:cNvPr>
          <p:cNvSpPr>
            <a:spLocks noGrp="1"/>
          </p:cNvSpPr>
          <p:nvPr>
            <p:ph type="title"/>
          </p:nvPr>
        </p:nvSpPr>
        <p:spPr>
          <a:xfrm>
            <a:off x="376688" y="343128"/>
            <a:ext cx="4086471" cy="184666"/>
          </a:xfrm>
        </p:spPr>
        <p:txBody>
          <a:bodyPr lIns="0" tIns="0" rIns="0" bIns="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2885027222"/>
      </p:ext>
    </p:extLst>
  </p:cSld>
  <p:clrMapOvr>
    <a:masterClrMapping/>
  </p:clrMapOvr>
  <p:extLst>
    <p:ext uri="{DCECCB84-F9BA-43D5-87BE-67443E8EF086}">
      <p15:sldGuideLst xmlns:p15="http://schemas.microsoft.com/office/powerpoint/2012/main">
        <p15:guide id="1" orient="horz" pos="960">
          <p15:clr>
            <a:srgbClr val="A4A3A4"/>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io 13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758"/>
          </a:p>
        </p:txBody>
      </p:sp>
      <p:sp>
        <p:nvSpPr>
          <p:cNvPr id="29" name="Text Placeholder 45">
            <a:extLst>
              <a:ext uri="{FF2B5EF4-FFF2-40B4-BE49-F238E27FC236}">
                <a16:creationId xmlns:a16="http://schemas.microsoft.com/office/drawing/2014/main" id="{AB439483-FD6C-44DB-9E01-07C59F4D655D}"/>
              </a:ext>
            </a:extLst>
          </p:cNvPr>
          <p:cNvSpPr>
            <a:spLocks noGrp="1"/>
          </p:cNvSpPr>
          <p:nvPr>
            <p:ph type="body" sz="quarter" idx="27"/>
          </p:nvPr>
        </p:nvSpPr>
        <p:spPr>
          <a:xfrm>
            <a:off x="373509" y="605158"/>
            <a:ext cx="4086472" cy="276999"/>
          </a:xfrm>
        </p:spPr>
        <p:txBody>
          <a:bodyPr lIns="0" tIns="0" rIns="0" bIns="0" anchor="t" anchorCtr="0">
            <a:noAutofit/>
          </a:bodyPr>
          <a:lstStyle>
            <a:lvl1pPr marL="0" marR="0" indent="0" algn="l" defTabSz="781538" rtl="0" eaLnBrk="1" fontAlgn="auto" latinLnBrk="0" hangingPunct="1">
              <a:lnSpc>
                <a:spcPct val="100000"/>
              </a:lnSpc>
              <a:spcBef>
                <a:spcPts val="0"/>
              </a:spcBef>
              <a:spcAft>
                <a:spcPts val="0"/>
              </a:spcAft>
              <a:buClrTx/>
              <a:buSzTx/>
              <a:buFont typeface="Arial" panose="020B0604020202020204" pitchFamily="34" charset="0"/>
              <a:buNone/>
              <a:tabLst/>
              <a:defRPr sz="1800" b="1" spc="171" baseline="0">
                <a:solidFill>
                  <a:schemeClr val="accent1"/>
                </a:solidFill>
              </a:defRPr>
            </a:lvl1pPr>
          </a:lstStyle>
          <a:p>
            <a:pPr lvl="0"/>
            <a:endParaRPr lang="en-US" dirty="0"/>
          </a:p>
        </p:txBody>
      </p:sp>
      <p:sp>
        <p:nvSpPr>
          <p:cNvPr id="34" name="Title 1">
            <a:extLst>
              <a:ext uri="{FF2B5EF4-FFF2-40B4-BE49-F238E27FC236}">
                <a16:creationId xmlns:a16="http://schemas.microsoft.com/office/drawing/2014/main" id="{84D0C812-C407-4E19-B49B-FB9971E3DF96}"/>
              </a:ext>
            </a:extLst>
          </p:cNvPr>
          <p:cNvSpPr>
            <a:spLocks noGrp="1"/>
          </p:cNvSpPr>
          <p:nvPr>
            <p:ph type="title"/>
          </p:nvPr>
        </p:nvSpPr>
        <p:spPr>
          <a:xfrm>
            <a:off x="376688" y="343128"/>
            <a:ext cx="4086471" cy="184666"/>
          </a:xfrm>
        </p:spPr>
        <p:txBody>
          <a:bodyPr lIns="0" tIns="0" rIns="0" bIns="0">
            <a:noAutofit/>
          </a:bodyPr>
          <a:lstStyle>
            <a:lvl1pPr>
              <a:defRPr sz="1200" b="1">
                <a:solidFill>
                  <a:schemeClr val="accent2"/>
                </a:solidFill>
              </a:defRPr>
            </a:lvl1pPr>
          </a:lstStyle>
          <a:p>
            <a:r>
              <a:rPr lang="en-US"/>
              <a:t>Click to edit Master title style</a:t>
            </a:r>
          </a:p>
        </p:txBody>
      </p:sp>
      <p:sp>
        <p:nvSpPr>
          <p:cNvPr id="33" name="Picture Placeholder 3">
            <a:extLst>
              <a:ext uri="{FF2B5EF4-FFF2-40B4-BE49-F238E27FC236}">
                <a16:creationId xmlns:a16="http://schemas.microsoft.com/office/drawing/2014/main" id="{C625459E-78D3-4737-BB48-7D9ADFB312A9}"/>
              </a:ext>
            </a:extLst>
          </p:cNvPr>
          <p:cNvSpPr>
            <a:spLocks noGrp="1"/>
          </p:cNvSpPr>
          <p:nvPr>
            <p:ph type="pic" sz="quarter" idx="37"/>
          </p:nvPr>
        </p:nvSpPr>
        <p:spPr>
          <a:xfrm>
            <a:off x="1294091" y="1542392"/>
            <a:ext cx="1828854" cy="2040789"/>
          </a:xfrm>
        </p:spPr>
        <p:txBody>
          <a:bodyPr/>
          <a:lstStyle>
            <a:lvl1pPr marL="0" indent="0">
              <a:buFontTx/>
              <a:buNone/>
              <a:defRPr>
                <a:solidFill>
                  <a:schemeClr val="accent6"/>
                </a:solidFill>
              </a:defRPr>
            </a:lvl1pPr>
          </a:lstStyle>
          <a:p>
            <a:endParaRPr lang="en-US" dirty="0"/>
          </a:p>
        </p:txBody>
      </p:sp>
      <p:sp>
        <p:nvSpPr>
          <p:cNvPr id="38" name="Picture Placeholder 3">
            <a:extLst>
              <a:ext uri="{FF2B5EF4-FFF2-40B4-BE49-F238E27FC236}">
                <a16:creationId xmlns:a16="http://schemas.microsoft.com/office/drawing/2014/main" id="{FE7534BB-9608-4206-94E3-949274F31CD3}"/>
              </a:ext>
            </a:extLst>
          </p:cNvPr>
          <p:cNvSpPr>
            <a:spLocks noGrp="1"/>
          </p:cNvSpPr>
          <p:nvPr>
            <p:ph type="pic" sz="quarter" idx="38"/>
          </p:nvPr>
        </p:nvSpPr>
        <p:spPr>
          <a:xfrm>
            <a:off x="3662836" y="1542392"/>
            <a:ext cx="1828854" cy="2040789"/>
          </a:xfrm>
        </p:spPr>
        <p:txBody>
          <a:bodyPr/>
          <a:lstStyle>
            <a:lvl1pPr marL="0" indent="0">
              <a:buFontTx/>
              <a:buNone/>
              <a:defRPr>
                <a:solidFill>
                  <a:schemeClr val="accent6"/>
                </a:solidFill>
              </a:defRPr>
            </a:lvl1pPr>
          </a:lstStyle>
          <a:p>
            <a:endParaRPr lang="en-US" dirty="0"/>
          </a:p>
        </p:txBody>
      </p:sp>
      <p:sp>
        <p:nvSpPr>
          <p:cNvPr id="42" name="Picture Placeholder 3">
            <a:extLst>
              <a:ext uri="{FF2B5EF4-FFF2-40B4-BE49-F238E27FC236}">
                <a16:creationId xmlns:a16="http://schemas.microsoft.com/office/drawing/2014/main" id="{D387132A-C4D3-4E5E-8A45-3F54B785D68B}"/>
              </a:ext>
            </a:extLst>
          </p:cNvPr>
          <p:cNvSpPr>
            <a:spLocks noGrp="1"/>
          </p:cNvSpPr>
          <p:nvPr>
            <p:ph type="pic" sz="quarter" idx="39"/>
          </p:nvPr>
        </p:nvSpPr>
        <p:spPr>
          <a:xfrm>
            <a:off x="6031581" y="1542392"/>
            <a:ext cx="1828854" cy="2040789"/>
          </a:xfrm>
        </p:spPr>
        <p:txBody>
          <a:bodyPr/>
          <a:lstStyle>
            <a:lvl1pPr marL="0" indent="0">
              <a:buFontTx/>
              <a:buNone/>
              <a:defRPr>
                <a:solidFill>
                  <a:schemeClr val="accent6"/>
                </a:solidFill>
              </a:defRPr>
            </a:lvl1pPr>
          </a:lstStyle>
          <a:p>
            <a:endParaRPr lang="en-US" dirty="0"/>
          </a:p>
        </p:txBody>
      </p:sp>
      <p:sp>
        <p:nvSpPr>
          <p:cNvPr id="46" name="Text Placeholder 3">
            <a:extLst>
              <a:ext uri="{FF2B5EF4-FFF2-40B4-BE49-F238E27FC236}">
                <a16:creationId xmlns:a16="http://schemas.microsoft.com/office/drawing/2014/main" id="{2D57835B-1F37-4D31-AA21-62C905DE2BE9}"/>
              </a:ext>
            </a:extLst>
          </p:cNvPr>
          <p:cNvSpPr>
            <a:spLocks noGrp="1"/>
          </p:cNvSpPr>
          <p:nvPr>
            <p:ph type="body" sz="quarter" idx="47"/>
          </p:nvPr>
        </p:nvSpPr>
        <p:spPr>
          <a:xfrm>
            <a:off x="6238717" y="5077750"/>
            <a:ext cx="1763525" cy="369332"/>
          </a:xfrm>
        </p:spPr>
        <p:txBody>
          <a:bodyPr wrap="square" lIns="0">
            <a:spAutoFit/>
          </a:bodyPr>
          <a:lstStyle>
            <a:lvl1pPr marL="0" indent="0">
              <a:lnSpc>
                <a:spcPct val="100000"/>
              </a:lnSpc>
              <a:spcBef>
                <a:spcPts val="0"/>
              </a:spcBef>
              <a:buClr>
                <a:srgbClr val="F46462"/>
              </a:buClr>
              <a:buFontTx/>
              <a:buNone/>
              <a:defRPr b="0">
                <a:solidFill>
                  <a:schemeClr val="tx1"/>
                </a:solidFill>
              </a:defRPr>
            </a:lvl1pPr>
            <a:lvl2pPr marL="390769" indent="0">
              <a:buNone/>
              <a:defRPr/>
            </a:lvl2pPr>
          </a:lstStyle>
          <a:p>
            <a:pPr lvl="0"/>
            <a:endParaRPr lang="en-US" dirty="0"/>
          </a:p>
          <a:p>
            <a:pPr lvl="0"/>
            <a:endParaRPr lang="en-US" dirty="0"/>
          </a:p>
        </p:txBody>
      </p:sp>
      <p:sp>
        <p:nvSpPr>
          <p:cNvPr id="47" name="Text Placeholder 3">
            <a:extLst>
              <a:ext uri="{FF2B5EF4-FFF2-40B4-BE49-F238E27FC236}">
                <a16:creationId xmlns:a16="http://schemas.microsoft.com/office/drawing/2014/main" id="{5FB6C868-85DA-4EBB-9C59-E40E99A60137}"/>
              </a:ext>
            </a:extLst>
          </p:cNvPr>
          <p:cNvSpPr>
            <a:spLocks noGrp="1"/>
          </p:cNvSpPr>
          <p:nvPr>
            <p:ph type="body" sz="quarter" idx="48"/>
          </p:nvPr>
        </p:nvSpPr>
        <p:spPr>
          <a:xfrm>
            <a:off x="6235113" y="3813669"/>
            <a:ext cx="1767072" cy="222601"/>
          </a:xfrm>
        </p:spPr>
        <p:txBody>
          <a:bodyPr lIns="0" anchor="ctr">
            <a:noAutofit/>
          </a:bodyPr>
          <a:lstStyle>
            <a:lvl1pPr marL="0" indent="0">
              <a:lnSpc>
                <a:spcPct val="100000"/>
              </a:lnSpc>
              <a:spcBef>
                <a:spcPts val="0"/>
              </a:spcBef>
              <a:buFont typeface="Arial" panose="020B0604020202020204" pitchFamily="34" charset="0"/>
              <a:buNone/>
              <a:defRPr sz="1100" b="0">
                <a:solidFill>
                  <a:schemeClr val="accent2"/>
                </a:solidFill>
              </a:defRPr>
            </a:lvl1pPr>
            <a:lvl2pPr marL="390769" indent="0">
              <a:buNone/>
              <a:defRPr/>
            </a:lvl2pPr>
          </a:lstStyle>
          <a:p>
            <a:pPr lvl="0"/>
            <a:endParaRPr lang="en-US" dirty="0"/>
          </a:p>
        </p:txBody>
      </p:sp>
      <p:sp>
        <p:nvSpPr>
          <p:cNvPr id="48" name="Text Placeholder 3">
            <a:extLst>
              <a:ext uri="{FF2B5EF4-FFF2-40B4-BE49-F238E27FC236}">
                <a16:creationId xmlns:a16="http://schemas.microsoft.com/office/drawing/2014/main" id="{1F6D99A6-B535-4D3A-8BD3-CFF7E4D1B0C1}"/>
              </a:ext>
            </a:extLst>
          </p:cNvPr>
          <p:cNvSpPr>
            <a:spLocks noGrp="1"/>
          </p:cNvSpPr>
          <p:nvPr>
            <p:ph type="body" sz="quarter" idx="49"/>
          </p:nvPr>
        </p:nvSpPr>
        <p:spPr>
          <a:xfrm>
            <a:off x="6235113" y="4069166"/>
            <a:ext cx="1767072" cy="160094"/>
          </a:xfrm>
        </p:spPr>
        <p:txBody>
          <a:bodyPr lIns="0" anchor="ctr">
            <a:noAutofit/>
          </a:bodyPr>
          <a:lstStyle>
            <a:lvl1pPr marL="0" indent="0">
              <a:lnSpc>
                <a:spcPct val="100000"/>
              </a:lnSpc>
              <a:spcBef>
                <a:spcPts val="0"/>
              </a:spcBef>
              <a:buFont typeface="Arial" panose="020B0604020202020204" pitchFamily="34" charset="0"/>
              <a:buNone/>
              <a:defRPr sz="900" b="1">
                <a:solidFill>
                  <a:schemeClr val="accent1"/>
                </a:solidFill>
              </a:defRPr>
            </a:lvl1pPr>
            <a:lvl2pPr marL="390769" indent="0">
              <a:buNone/>
              <a:defRPr/>
            </a:lvl2pPr>
          </a:lstStyle>
          <a:p>
            <a:pPr lvl="0"/>
            <a:endParaRPr lang="en-US" dirty="0"/>
          </a:p>
        </p:txBody>
      </p:sp>
      <p:sp>
        <p:nvSpPr>
          <p:cNvPr id="49" name="Text Placeholder 3">
            <a:extLst>
              <a:ext uri="{FF2B5EF4-FFF2-40B4-BE49-F238E27FC236}">
                <a16:creationId xmlns:a16="http://schemas.microsoft.com/office/drawing/2014/main" id="{384647C8-7063-44AA-959D-F7BC5791FE80}"/>
              </a:ext>
            </a:extLst>
          </p:cNvPr>
          <p:cNvSpPr>
            <a:spLocks noGrp="1"/>
          </p:cNvSpPr>
          <p:nvPr>
            <p:ph type="body" sz="quarter" idx="50"/>
          </p:nvPr>
        </p:nvSpPr>
        <p:spPr>
          <a:xfrm>
            <a:off x="6235113" y="4387116"/>
            <a:ext cx="1767072"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50" name="Text Placeholder 3">
            <a:extLst>
              <a:ext uri="{FF2B5EF4-FFF2-40B4-BE49-F238E27FC236}">
                <a16:creationId xmlns:a16="http://schemas.microsoft.com/office/drawing/2014/main" id="{AE85E3B4-E656-489D-847C-6C83D56AABCF}"/>
              </a:ext>
            </a:extLst>
          </p:cNvPr>
          <p:cNvSpPr>
            <a:spLocks noGrp="1"/>
          </p:cNvSpPr>
          <p:nvPr>
            <p:ph type="body" sz="quarter" idx="51"/>
          </p:nvPr>
        </p:nvSpPr>
        <p:spPr>
          <a:xfrm>
            <a:off x="6235113" y="4582706"/>
            <a:ext cx="1767072"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51" name="Text Placeholder 3">
            <a:extLst>
              <a:ext uri="{FF2B5EF4-FFF2-40B4-BE49-F238E27FC236}">
                <a16:creationId xmlns:a16="http://schemas.microsoft.com/office/drawing/2014/main" id="{1C8F82BE-3AAC-4144-94B3-51DB8C4B9B10}"/>
              </a:ext>
            </a:extLst>
          </p:cNvPr>
          <p:cNvSpPr>
            <a:spLocks noGrp="1"/>
          </p:cNvSpPr>
          <p:nvPr>
            <p:ph type="body" sz="quarter" idx="52"/>
          </p:nvPr>
        </p:nvSpPr>
        <p:spPr>
          <a:xfrm>
            <a:off x="6235113" y="4778294"/>
            <a:ext cx="1767072"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52" name="Text Placeholder 3">
            <a:extLst>
              <a:ext uri="{FF2B5EF4-FFF2-40B4-BE49-F238E27FC236}">
                <a16:creationId xmlns:a16="http://schemas.microsoft.com/office/drawing/2014/main" id="{868FF28E-9D48-4C00-B940-3014BE5B0838}"/>
              </a:ext>
            </a:extLst>
          </p:cNvPr>
          <p:cNvSpPr>
            <a:spLocks noGrp="1"/>
          </p:cNvSpPr>
          <p:nvPr>
            <p:ph type="body" sz="quarter" idx="53"/>
          </p:nvPr>
        </p:nvSpPr>
        <p:spPr>
          <a:xfrm>
            <a:off x="3819342" y="5077750"/>
            <a:ext cx="1763525" cy="369332"/>
          </a:xfrm>
        </p:spPr>
        <p:txBody>
          <a:bodyPr wrap="square" lIns="0">
            <a:spAutoFit/>
          </a:bodyPr>
          <a:lstStyle>
            <a:lvl1pPr marL="0" indent="0">
              <a:lnSpc>
                <a:spcPct val="100000"/>
              </a:lnSpc>
              <a:spcBef>
                <a:spcPts val="0"/>
              </a:spcBef>
              <a:buClr>
                <a:srgbClr val="F46462"/>
              </a:buClr>
              <a:buFontTx/>
              <a:buNone/>
              <a:defRPr b="0">
                <a:solidFill>
                  <a:schemeClr val="tx1"/>
                </a:solidFill>
              </a:defRPr>
            </a:lvl1pPr>
            <a:lvl2pPr marL="390769" indent="0">
              <a:buNone/>
              <a:defRPr/>
            </a:lvl2pPr>
          </a:lstStyle>
          <a:p>
            <a:pPr lvl="0"/>
            <a:endParaRPr lang="en-US" dirty="0"/>
          </a:p>
          <a:p>
            <a:pPr lvl="0"/>
            <a:endParaRPr lang="en-US" dirty="0"/>
          </a:p>
        </p:txBody>
      </p:sp>
      <p:sp>
        <p:nvSpPr>
          <p:cNvPr id="53" name="Text Placeholder 3">
            <a:extLst>
              <a:ext uri="{FF2B5EF4-FFF2-40B4-BE49-F238E27FC236}">
                <a16:creationId xmlns:a16="http://schemas.microsoft.com/office/drawing/2014/main" id="{A9AD974C-3902-458A-9D95-B8D23F1AC014}"/>
              </a:ext>
            </a:extLst>
          </p:cNvPr>
          <p:cNvSpPr>
            <a:spLocks noGrp="1"/>
          </p:cNvSpPr>
          <p:nvPr>
            <p:ph type="body" sz="quarter" idx="54"/>
          </p:nvPr>
        </p:nvSpPr>
        <p:spPr>
          <a:xfrm>
            <a:off x="3815737" y="3813669"/>
            <a:ext cx="1767072" cy="222601"/>
          </a:xfrm>
        </p:spPr>
        <p:txBody>
          <a:bodyPr lIns="0" anchor="ctr">
            <a:noAutofit/>
          </a:bodyPr>
          <a:lstStyle>
            <a:lvl1pPr marL="0" indent="0">
              <a:lnSpc>
                <a:spcPct val="100000"/>
              </a:lnSpc>
              <a:spcBef>
                <a:spcPts val="0"/>
              </a:spcBef>
              <a:buFont typeface="Arial" panose="020B0604020202020204" pitchFamily="34" charset="0"/>
              <a:buNone/>
              <a:defRPr sz="1100" b="0">
                <a:solidFill>
                  <a:schemeClr val="accent2"/>
                </a:solidFill>
              </a:defRPr>
            </a:lvl1pPr>
            <a:lvl2pPr marL="390769" indent="0">
              <a:buNone/>
              <a:defRPr/>
            </a:lvl2pPr>
          </a:lstStyle>
          <a:p>
            <a:pPr lvl="0"/>
            <a:endParaRPr lang="en-US" dirty="0"/>
          </a:p>
        </p:txBody>
      </p:sp>
      <p:sp>
        <p:nvSpPr>
          <p:cNvPr id="54" name="Text Placeholder 3">
            <a:extLst>
              <a:ext uri="{FF2B5EF4-FFF2-40B4-BE49-F238E27FC236}">
                <a16:creationId xmlns:a16="http://schemas.microsoft.com/office/drawing/2014/main" id="{740B510A-A4D8-4E69-ADCC-2769AF999CA8}"/>
              </a:ext>
            </a:extLst>
          </p:cNvPr>
          <p:cNvSpPr>
            <a:spLocks noGrp="1"/>
          </p:cNvSpPr>
          <p:nvPr>
            <p:ph type="body" sz="quarter" idx="55"/>
          </p:nvPr>
        </p:nvSpPr>
        <p:spPr>
          <a:xfrm>
            <a:off x="3815737" y="4069166"/>
            <a:ext cx="1767072" cy="160094"/>
          </a:xfrm>
        </p:spPr>
        <p:txBody>
          <a:bodyPr lIns="0" anchor="ctr">
            <a:noAutofit/>
          </a:bodyPr>
          <a:lstStyle>
            <a:lvl1pPr marL="0" indent="0">
              <a:lnSpc>
                <a:spcPct val="100000"/>
              </a:lnSpc>
              <a:spcBef>
                <a:spcPts val="0"/>
              </a:spcBef>
              <a:buFont typeface="Arial" panose="020B0604020202020204" pitchFamily="34" charset="0"/>
              <a:buNone/>
              <a:defRPr sz="900" b="1">
                <a:solidFill>
                  <a:schemeClr val="accent1"/>
                </a:solidFill>
              </a:defRPr>
            </a:lvl1pPr>
            <a:lvl2pPr marL="390769" indent="0">
              <a:buNone/>
              <a:defRPr/>
            </a:lvl2pPr>
          </a:lstStyle>
          <a:p>
            <a:pPr lvl="0"/>
            <a:endParaRPr lang="en-US" dirty="0"/>
          </a:p>
        </p:txBody>
      </p:sp>
      <p:sp>
        <p:nvSpPr>
          <p:cNvPr id="55" name="Text Placeholder 3">
            <a:extLst>
              <a:ext uri="{FF2B5EF4-FFF2-40B4-BE49-F238E27FC236}">
                <a16:creationId xmlns:a16="http://schemas.microsoft.com/office/drawing/2014/main" id="{601BF8E2-B0AC-48CB-BA4C-1252D016536C}"/>
              </a:ext>
            </a:extLst>
          </p:cNvPr>
          <p:cNvSpPr>
            <a:spLocks noGrp="1"/>
          </p:cNvSpPr>
          <p:nvPr>
            <p:ph type="body" sz="quarter" idx="56"/>
          </p:nvPr>
        </p:nvSpPr>
        <p:spPr>
          <a:xfrm>
            <a:off x="3815737" y="4387116"/>
            <a:ext cx="1767072"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56" name="Text Placeholder 3">
            <a:extLst>
              <a:ext uri="{FF2B5EF4-FFF2-40B4-BE49-F238E27FC236}">
                <a16:creationId xmlns:a16="http://schemas.microsoft.com/office/drawing/2014/main" id="{D31B629C-B973-41FC-8D88-AA097157F598}"/>
              </a:ext>
            </a:extLst>
          </p:cNvPr>
          <p:cNvSpPr>
            <a:spLocks noGrp="1"/>
          </p:cNvSpPr>
          <p:nvPr>
            <p:ph type="body" sz="quarter" idx="57"/>
          </p:nvPr>
        </p:nvSpPr>
        <p:spPr>
          <a:xfrm>
            <a:off x="3815737" y="4582706"/>
            <a:ext cx="1767072"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57" name="Text Placeholder 3">
            <a:extLst>
              <a:ext uri="{FF2B5EF4-FFF2-40B4-BE49-F238E27FC236}">
                <a16:creationId xmlns:a16="http://schemas.microsoft.com/office/drawing/2014/main" id="{1E0671BB-66B2-48CA-8011-097B4F365199}"/>
              </a:ext>
            </a:extLst>
          </p:cNvPr>
          <p:cNvSpPr>
            <a:spLocks noGrp="1"/>
          </p:cNvSpPr>
          <p:nvPr>
            <p:ph type="body" sz="quarter" idx="58"/>
          </p:nvPr>
        </p:nvSpPr>
        <p:spPr>
          <a:xfrm>
            <a:off x="3815737" y="4778294"/>
            <a:ext cx="1767072"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58" name="Text Placeholder 3">
            <a:extLst>
              <a:ext uri="{FF2B5EF4-FFF2-40B4-BE49-F238E27FC236}">
                <a16:creationId xmlns:a16="http://schemas.microsoft.com/office/drawing/2014/main" id="{530C8DC5-895F-4B52-8120-F945FFECD6B2}"/>
              </a:ext>
            </a:extLst>
          </p:cNvPr>
          <p:cNvSpPr>
            <a:spLocks noGrp="1"/>
          </p:cNvSpPr>
          <p:nvPr>
            <p:ph type="body" sz="quarter" idx="59"/>
          </p:nvPr>
        </p:nvSpPr>
        <p:spPr>
          <a:xfrm>
            <a:off x="1419769" y="5077750"/>
            <a:ext cx="1763524" cy="369332"/>
          </a:xfrm>
        </p:spPr>
        <p:txBody>
          <a:bodyPr wrap="square" lIns="0">
            <a:spAutoFit/>
          </a:bodyPr>
          <a:lstStyle>
            <a:lvl1pPr marL="0" indent="0">
              <a:lnSpc>
                <a:spcPct val="100000"/>
              </a:lnSpc>
              <a:spcBef>
                <a:spcPts val="0"/>
              </a:spcBef>
              <a:buClr>
                <a:srgbClr val="F46462"/>
              </a:buClr>
              <a:buFontTx/>
              <a:buNone/>
              <a:defRPr b="0">
                <a:solidFill>
                  <a:schemeClr val="tx1"/>
                </a:solidFill>
              </a:defRPr>
            </a:lvl1pPr>
            <a:lvl2pPr marL="390769" indent="0">
              <a:buNone/>
              <a:defRPr/>
            </a:lvl2pPr>
          </a:lstStyle>
          <a:p>
            <a:pPr lvl="0"/>
            <a:endParaRPr lang="en-US" dirty="0"/>
          </a:p>
          <a:p>
            <a:pPr lvl="0"/>
            <a:endParaRPr lang="en-US" dirty="0"/>
          </a:p>
        </p:txBody>
      </p:sp>
      <p:sp>
        <p:nvSpPr>
          <p:cNvPr id="59" name="Text Placeholder 3">
            <a:extLst>
              <a:ext uri="{FF2B5EF4-FFF2-40B4-BE49-F238E27FC236}">
                <a16:creationId xmlns:a16="http://schemas.microsoft.com/office/drawing/2014/main" id="{DFA7A6BA-707A-45FC-8D4B-6E41B9B118BC}"/>
              </a:ext>
            </a:extLst>
          </p:cNvPr>
          <p:cNvSpPr>
            <a:spLocks noGrp="1"/>
          </p:cNvSpPr>
          <p:nvPr>
            <p:ph type="body" sz="quarter" idx="60"/>
          </p:nvPr>
        </p:nvSpPr>
        <p:spPr>
          <a:xfrm>
            <a:off x="1416165" y="3813669"/>
            <a:ext cx="1767071" cy="222601"/>
          </a:xfrm>
        </p:spPr>
        <p:txBody>
          <a:bodyPr lIns="0" anchor="ctr">
            <a:noAutofit/>
          </a:bodyPr>
          <a:lstStyle>
            <a:lvl1pPr marL="0" indent="0">
              <a:lnSpc>
                <a:spcPct val="100000"/>
              </a:lnSpc>
              <a:spcBef>
                <a:spcPts val="0"/>
              </a:spcBef>
              <a:buFont typeface="Arial" panose="020B0604020202020204" pitchFamily="34" charset="0"/>
              <a:buNone/>
              <a:defRPr sz="1100" b="0">
                <a:solidFill>
                  <a:schemeClr val="accent2"/>
                </a:solidFill>
              </a:defRPr>
            </a:lvl1pPr>
            <a:lvl2pPr marL="390769" indent="0">
              <a:buNone/>
              <a:defRPr/>
            </a:lvl2pPr>
          </a:lstStyle>
          <a:p>
            <a:pPr lvl="0"/>
            <a:endParaRPr lang="en-US" dirty="0"/>
          </a:p>
        </p:txBody>
      </p:sp>
      <p:sp>
        <p:nvSpPr>
          <p:cNvPr id="60" name="Text Placeholder 3">
            <a:extLst>
              <a:ext uri="{FF2B5EF4-FFF2-40B4-BE49-F238E27FC236}">
                <a16:creationId xmlns:a16="http://schemas.microsoft.com/office/drawing/2014/main" id="{9F1B27D6-61F4-4C46-A0BD-39DF1FC69D19}"/>
              </a:ext>
            </a:extLst>
          </p:cNvPr>
          <p:cNvSpPr>
            <a:spLocks noGrp="1"/>
          </p:cNvSpPr>
          <p:nvPr>
            <p:ph type="body" sz="quarter" idx="61"/>
          </p:nvPr>
        </p:nvSpPr>
        <p:spPr>
          <a:xfrm>
            <a:off x="1416165" y="4069166"/>
            <a:ext cx="1767071" cy="160094"/>
          </a:xfrm>
        </p:spPr>
        <p:txBody>
          <a:bodyPr lIns="0" anchor="ctr">
            <a:noAutofit/>
          </a:bodyPr>
          <a:lstStyle>
            <a:lvl1pPr marL="0" indent="0">
              <a:lnSpc>
                <a:spcPct val="100000"/>
              </a:lnSpc>
              <a:spcBef>
                <a:spcPts val="0"/>
              </a:spcBef>
              <a:buFont typeface="Arial" panose="020B0604020202020204" pitchFamily="34" charset="0"/>
              <a:buNone/>
              <a:defRPr sz="900" b="1">
                <a:solidFill>
                  <a:schemeClr val="accent1"/>
                </a:solidFill>
              </a:defRPr>
            </a:lvl1pPr>
            <a:lvl2pPr marL="390769" indent="0">
              <a:buNone/>
              <a:defRPr/>
            </a:lvl2pPr>
          </a:lstStyle>
          <a:p>
            <a:pPr lvl="0"/>
            <a:endParaRPr lang="en-US" dirty="0"/>
          </a:p>
        </p:txBody>
      </p:sp>
      <p:sp>
        <p:nvSpPr>
          <p:cNvPr id="61" name="Text Placeholder 3">
            <a:extLst>
              <a:ext uri="{FF2B5EF4-FFF2-40B4-BE49-F238E27FC236}">
                <a16:creationId xmlns:a16="http://schemas.microsoft.com/office/drawing/2014/main" id="{5FABE8C3-A8C6-465F-AC79-6058BD8781C8}"/>
              </a:ext>
            </a:extLst>
          </p:cNvPr>
          <p:cNvSpPr>
            <a:spLocks noGrp="1"/>
          </p:cNvSpPr>
          <p:nvPr>
            <p:ph type="body" sz="quarter" idx="62"/>
          </p:nvPr>
        </p:nvSpPr>
        <p:spPr>
          <a:xfrm>
            <a:off x="1416165" y="4387116"/>
            <a:ext cx="1767071"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62" name="Text Placeholder 3">
            <a:extLst>
              <a:ext uri="{FF2B5EF4-FFF2-40B4-BE49-F238E27FC236}">
                <a16:creationId xmlns:a16="http://schemas.microsoft.com/office/drawing/2014/main" id="{87A53D26-12EA-4825-A2D1-A85950E71FB3}"/>
              </a:ext>
            </a:extLst>
          </p:cNvPr>
          <p:cNvSpPr>
            <a:spLocks noGrp="1"/>
          </p:cNvSpPr>
          <p:nvPr>
            <p:ph type="body" sz="quarter" idx="63"/>
          </p:nvPr>
        </p:nvSpPr>
        <p:spPr>
          <a:xfrm>
            <a:off x="1416165" y="4582706"/>
            <a:ext cx="1767071"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63" name="Text Placeholder 3">
            <a:extLst>
              <a:ext uri="{FF2B5EF4-FFF2-40B4-BE49-F238E27FC236}">
                <a16:creationId xmlns:a16="http://schemas.microsoft.com/office/drawing/2014/main" id="{8E3B052C-B4C7-490A-A73B-19A2272AF66F}"/>
              </a:ext>
            </a:extLst>
          </p:cNvPr>
          <p:cNvSpPr>
            <a:spLocks noGrp="1"/>
          </p:cNvSpPr>
          <p:nvPr>
            <p:ph type="body" sz="quarter" idx="64"/>
          </p:nvPr>
        </p:nvSpPr>
        <p:spPr>
          <a:xfrm>
            <a:off x="1416165" y="4778294"/>
            <a:ext cx="1767071"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Tree>
    <p:extLst>
      <p:ext uri="{BB962C8B-B14F-4D97-AF65-F5344CB8AC3E}">
        <p14:creationId xmlns:p14="http://schemas.microsoft.com/office/powerpoint/2010/main" val="1977665454"/>
      </p:ext>
    </p:extLst>
  </p:cSld>
  <p:clrMapOvr>
    <a:masterClrMapping/>
  </p:clrMapOvr>
  <p:extLst>
    <p:ext uri="{DCECCB84-F9BA-43D5-87BE-67443E8EF086}">
      <p15:sldGuideLst xmlns:p15="http://schemas.microsoft.com/office/powerpoint/2012/main">
        <p15:guide id="1" orient="horz" pos="960">
          <p15:clr>
            <a:srgbClr val="A4A3A4"/>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o 14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758"/>
          </a:p>
        </p:txBody>
      </p:sp>
      <p:sp>
        <p:nvSpPr>
          <p:cNvPr id="29" name="Text Placeholder 45">
            <a:extLst>
              <a:ext uri="{FF2B5EF4-FFF2-40B4-BE49-F238E27FC236}">
                <a16:creationId xmlns:a16="http://schemas.microsoft.com/office/drawing/2014/main" id="{AB439483-FD6C-44DB-9E01-07C59F4D655D}"/>
              </a:ext>
            </a:extLst>
          </p:cNvPr>
          <p:cNvSpPr>
            <a:spLocks noGrp="1"/>
          </p:cNvSpPr>
          <p:nvPr>
            <p:ph type="body" sz="quarter" idx="27"/>
          </p:nvPr>
        </p:nvSpPr>
        <p:spPr>
          <a:xfrm>
            <a:off x="373509" y="605158"/>
            <a:ext cx="4086472" cy="276999"/>
          </a:xfrm>
        </p:spPr>
        <p:txBody>
          <a:bodyPr lIns="0" tIns="0" rIns="0" bIns="0" anchor="t" anchorCtr="0">
            <a:noAutofit/>
          </a:bodyPr>
          <a:lstStyle>
            <a:lvl1pPr marL="0" marR="0" indent="0" algn="l" defTabSz="781538" rtl="0" eaLnBrk="1" fontAlgn="auto" latinLnBrk="0" hangingPunct="1">
              <a:lnSpc>
                <a:spcPct val="100000"/>
              </a:lnSpc>
              <a:spcBef>
                <a:spcPts val="0"/>
              </a:spcBef>
              <a:spcAft>
                <a:spcPts val="0"/>
              </a:spcAft>
              <a:buClrTx/>
              <a:buSzTx/>
              <a:buFont typeface="Arial" panose="020B0604020202020204" pitchFamily="34" charset="0"/>
              <a:buNone/>
              <a:tabLst/>
              <a:defRPr sz="1800" b="1" spc="171" baseline="0">
                <a:solidFill>
                  <a:schemeClr val="bg1"/>
                </a:solidFill>
              </a:defRPr>
            </a:lvl1pPr>
          </a:lstStyle>
          <a:p>
            <a:pPr lvl="0"/>
            <a:endParaRPr lang="en-US" dirty="0"/>
          </a:p>
        </p:txBody>
      </p:sp>
      <p:sp>
        <p:nvSpPr>
          <p:cNvPr id="22" name="Picture Placeholder 3">
            <a:extLst>
              <a:ext uri="{FF2B5EF4-FFF2-40B4-BE49-F238E27FC236}">
                <a16:creationId xmlns:a16="http://schemas.microsoft.com/office/drawing/2014/main" id="{D2614D7F-E0CE-4AFF-8653-AB9D495F99BB}"/>
              </a:ext>
            </a:extLst>
          </p:cNvPr>
          <p:cNvSpPr>
            <a:spLocks noGrp="1"/>
          </p:cNvSpPr>
          <p:nvPr>
            <p:ph type="pic" sz="quarter" idx="38"/>
          </p:nvPr>
        </p:nvSpPr>
        <p:spPr>
          <a:xfrm>
            <a:off x="617865" y="1534836"/>
            <a:ext cx="3770763" cy="2040789"/>
          </a:xfrm>
        </p:spPr>
        <p:txBody>
          <a:bodyPr/>
          <a:lstStyle>
            <a:lvl1pPr marL="0" indent="0">
              <a:buFontTx/>
              <a:buNone/>
              <a:defRPr>
                <a:solidFill>
                  <a:schemeClr val="bg1"/>
                </a:solidFill>
              </a:defRPr>
            </a:lvl1pPr>
          </a:lstStyle>
          <a:p>
            <a:endParaRPr lang="en-US" dirty="0"/>
          </a:p>
        </p:txBody>
      </p:sp>
      <p:sp>
        <p:nvSpPr>
          <p:cNvPr id="23" name="Picture Placeholder 3">
            <a:extLst>
              <a:ext uri="{FF2B5EF4-FFF2-40B4-BE49-F238E27FC236}">
                <a16:creationId xmlns:a16="http://schemas.microsoft.com/office/drawing/2014/main" id="{C19E797D-1278-4937-B885-5B9BB110A5AF}"/>
              </a:ext>
            </a:extLst>
          </p:cNvPr>
          <p:cNvSpPr>
            <a:spLocks noGrp="1"/>
          </p:cNvSpPr>
          <p:nvPr>
            <p:ph type="pic" sz="quarter" idx="39"/>
          </p:nvPr>
        </p:nvSpPr>
        <p:spPr>
          <a:xfrm>
            <a:off x="4772625" y="1534836"/>
            <a:ext cx="3770763" cy="2040789"/>
          </a:xfrm>
        </p:spPr>
        <p:txBody>
          <a:bodyPr/>
          <a:lstStyle>
            <a:lvl1pPr marL="0" indent="0">
              <a:buFontTx/>
              <a:buNone/>
              <a:defRPr>
                <a:solidFill>
                  <a:schemeClr val="bg1"/>
                </a:solidFill>
              </a:defRPr>
            </a:lvl1pPr>
          </a:lstStyle>
          <a:p>
            <a:endParaRPr lang="en-US" dirty="0"/>
          </a:p>
        </p:txBody>
      </p:sp>
      <p:sp>
        <p:nvSpPr>
          <p:cNvPr id="34" name="Title 1">
            <a:extLst>
              <a:ext uri="{FF2B5EF4-FFF2-40B4-BE49-F238E27FC236}">
                <a16:creationId xmlns:a16="http://schemas.microsoft.com/office/drawing/2014/main" id="{84D0C812-C407-4E19-B49B-FB9971E3DF96}"/>
              </a:ext>
            </a:extLst>
          </p:cNvPr>
          <p:cNvSpPr>
            <a:spLocks noGrp="1"/>
          </p:cNvSpPr>
          <p:nvPr>
            <p:ph type="title"/>
          </p:nvPr>
        </p:nvSpPr>
        <p:spPr>
          <a:xfrm>
            <a:off x="376688" y="343128"/>
            <a:ext cx="4086471" cy="184666"/>
          </a:xfrm>
        </p:spPr>
        <p:txBody>
          <a:bodyPr lIns="0" tIns="0" rIns="0" bIns="0">
            <a:noAutofit/>
          </a:bodyPr>
          <a:lstStyle>
            <a:lvl1pPr>
              <a:defRPr sz="1200" b="1">
                <a:solidFill>
                  <a:schemeClr val="accent2"/>
                </a:solidFill>
              </a:defRPr>
            </a:lvl1pPr>
          </a:lstStyle>
          <a:p>
            <a:r>
              <a:rPr lang="en-US"/>
              <a:t>Click to edit Master title style</a:t>
            </a:r>
          </a:p>
        </p:txBody>
      </p:sp>
      <p:sp>
        <p:nvSpPr>
          <p:cNvPr id="26" name="Text Placeholder 3">
            <a:extLst>
              <a:ext uri="{FF2B5EF4-FFF2-40B4-BE49-F238E27FC236}">
                <a16:creationId xmlns:a16="http://schemas.microsoft.com/office/drawing/2014/main" id="{7E7650F4-14EF-4984-B262-58A7AC4EFDDA}"/>
              </a:ext>
            </a:extLst>
          </p:cNvPr>
          <p:cNvSpPr>
            <a:spLocks noGrp="1"/>
          </p:cNvSpPr>
          <p:nvPr>
            <p:ph type="body" sz="quarter" idx="47"/>
          </p:nvPr>
        </p:nvSpPr>
        <p:spPr>
          <a:xfrm>
            <a:off x="621468" y="5026442"/>
            <a:ext cx="3763194" cy="369332"/>
          </a:xfrm>
        </p:spPr>
        <p:txBody>
          <a:bodyPr wrap="square" lIns="0">
            <a:spAutoFit/>
          </a:bodyPr>
          <a:lstStyle>
            <a:lvl1pPr marL="0" indent="0">
              <a:lnSpc>
                <a:spcPct val="100000"/>
              </a:lnSpc>
              <a:spcBef>
                <a:spcPts val="0"/>
              </a:spcBef>
              <a:buClr>
                <a:srgbClr val="F46462"/>
              </a:buClr>
              <a:buFontTx/>
              <a:buNone/>
              <a:defRPr b="0">
                <a:solidFill>
                  <a:schemeClr val="tx1"/>
                </a:solidFill>
              </a:defRPr>
            </a:lvl1pPr>
            <a:lvl2pPr marL="390769" indent="0">
              <a:buNone/>
              <a:defRPr/>
            </a:lvl2pPr>
          </a:lstStyle>
          <a:p>
            <a:pPr lvl="0"/>
            <a:endParaRPr lang="en-US" dirty="0"/>
          </a:p>
          <a:p>
            <a:pPr lvl="0"/>
            <a:endParaRPr lang="en-US" dirty="0"/>
          </a:p>
        </p:txBody>
      </p:sp>
      <p:sp>
        <p:nvSpPr>
          <p:cNvPr id="27" name="Text Placeholder 3">
            <a:extLst>
              <a:ext uri="{FF2B5EF4-FFF2-40B4-BE49-F238E27FC236}">
                <a16:creationId xmlns:a16="http://schemas.microsoft.com/office/drawing/2014/main" id="{3BAB6F1F-7CAF-464B-A342-55FD2793FE48}"/>
              </a:ext>
            </a:extLst>
          </p:cNvPr>
          <p:cNvSpPr>
            <a:spLocks noGrp="1"/>
          </p:cNvSpPr>
          <p:nvPr>
            <p:ph type="body" sz="quarter" idx="48"/>
          </p:nvPr>
        </p:nvSpPr>
        <p:spPr>
          <a:xfrm>
            <a:off x="617865" y="3762360"/>
            <a:ext cx="3770763" cy="222601"/>
          </a:xfrm>
        </p:spPr>
        <p:txBody>
          <a:bodyPr lIns="0" anchor="ctr">
            <a:noAutofit/>
          </a:bodyPr>
          <a:lstStyle>
            <a:lvl1pPr marL="0" indent="0">
              <a:lnSpc>
                <a:spcPct val="100000"/>
              </a:lnSpc>
              <a:spcBef>
                <a:spcPts val="0"/>
              </a:spcBef>
              <a:buFont typeface="Arial" panose="020B0604020202020204" pitchFamily="34" charset="0"/>
              <a:buNone/>
              <a:defRPr sz="1100" b="0">
                <a:solidFill>
                  <a:schemeClr val="accent2"/>
                </a:solidFill>
              </a:defRPr>
            </a:lvl1pPr>
            <a:lvl2pPr marL="390769" indent="0">
              <a:buNone/>
              <a:defRPr/>
            </a:lvl2pPr>
          </a:lstStyle>
          <a:p>
            <a:pPr lvl="0"/>
            <a:endParaRPr lang="en-US" dirty="0"/>
          </a:p>
        </p:txBody>
      </p:sp>
      <p:sp>
        <p:nvSpPr>
          <p:cNvPr id="28" name="Text Placeholder 3">
            <a:extLst>
              <a:ext uri="{FF2B5EF4-FFF2-40B4-BE49-F238E27FC236}">
                <a16:creationId xmlns:a16="http://schemas.microsoft.com/office/drawing/2014/main" id="{4A604C5D-EBE1-4D71-9BBD-3310E25B320F}"/>
              </a:ext>
            </a:extLst>
          </p:cNvPr>
          <p:cNvSpPr>
            <a:spLocks noGrp="1"/>
          </p:cNvSpPr>
          <p:nvPr>
            <p:ph type="body" sz="quarter" idx="49"/>
          </p:nvPr>
        </p:nvSpPr>
        <p:spPr>
          <a:xfrm>
            <a:off x="617865" y="4017858"/>
            <a:ext cx="3770763" cy="160094"/>
          </a:xfrm>
        </p:spPr>
        <p:txBody>
          <a:bodyPr lIns="0" anchor="ctr">
            <a:noAutofit/>
          </a:bodyPr>
          <a:lstStyle>
            <a:lvl1pPr marL="0" indent="0">
              <a:lnSpc>
                <a:spcPct val="100000"/>
              </a:lnSpc>
              <a:spcBef>
                <a:spcPts val="0"/>
              </a:spcBef>
              <a:buFont typeface="Arial" panose="020B0604020202020204" pitchFamily="34" charset="0"/>
              <a:buNone/>
              <a:defRPr sz="900" b="1">
                <a:solidFill>
                  <a:schemeClr val="accent1"/>
                </a:solidFill>
              </a:defRPr>
            </a:lvl1pPr>
            <a:lvl2pPr marL="390769" indent="0">
              <a:buNone/>
              <a:defRPr/>
            </a:lvl2pPr>
          </a:lstStyle>
          <a:p>
            <a:pPr lvl="0"/>
            <a:endParaRPr lang="en-US" dirty="0"/>
          </a:p>
        </p:txBody>
      </p:sp>
      <p:sp>
        <p:nvSpPr>
          <p:cNvPr id="30" name="Text Placeholder 3">
            <a:extLst>
              <a:ext uri="{FF2B5EF4-FFF2-40B4-BE49-F238E27FC236}">
                <a16:creationId xmlns:a16="http://schemas.microsoft.com/office/drawing/2014/main" id="{D0F81443-4C5A-46CC-B7EA-0CA51925AB92}"/>
              </a:ext>
            </a:extLst>
          </p:cNvPr>
          <p:cNvSpPr>
            <a:spLocks noGrp="1"/>
          </p:cNvSpPr>
          <p:nvPr>
            <p:ph type="body" sz="quarter" idx="50"/>
          </p:nvPr>
        </p:nvSpPr>
        <p:spPr>
          <a:xfrm>
            <a:off x="617865" y="4335807"/>
            <a:ext cx="3770763"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31" name="Text Placeholder 3">
            <a:extLst>
              <a:ext uri="{FF2B5EF4-FFF2-40B4-BE49-F238E27FC236}">
                <a16:creationId xmlns:a16="http://schemas.microsoft.com/office/drawing/2014/main" id="{0E450F45-A78E-43D5-B6EC-2123F20FC728}"/>
              </a:ext>
            </a:extLst>
          </p:cNvPr>
          <p:cNvSpPr>
            <a:spLocks noGrp="1"/>
          </p:cNvSpPr>
          <p:nvPr>
            <p:ph type="body" sz="quarter" idx="51"/>
          </p:nvPr>
        </p:nvSpPr>
        <p:spPr>
          <a:xfrm>
            <a:off x="617865" y="4531397"/>
            <a:ext cx="3770763"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32" name="Text Placeholder 3">
            <a:extLst>
              <a:ext uri="{FF2B5EF4-FFF2-40B4-BE49-F238E27FC236}">
                <a16:creationId xmlns:a16="http://schemas.microsoft.com/office/drawing/2014/main" id="{DC823455-6C77-4AD2-B95D-C34F9E531E09}"/>
              </a:ext>
            </a:extLst>
          </p:cNvPr>
          <p:cNvSpPr>
            <a:spLocks noGrp="1"/>
          </p:cNvSpPr>
          <p:nvPr>
            <p:ph type="body" sz="quarter" idx="52"/>
          </p:nvPr>
        </p:nvSpPr>
        <p:spPr>
          <a:xfrm>
            <a:off x="617865" y="4726985"/>
            <a:ext cx="3770763"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33" name="Text Placeholder 3">
            <a:extLst>
              <a:ext uri="{FF2B5EF4-FFF2-40B4-BE49-F238E27FC236}">
                <a16:creationId xmlns:a16="http://schemas.microsoft.com/office/drawing/2014/main" id="{72FEE70D-7000-4A71-A689-FB7C382FAF3C}"/>
              </a:ext>
            </a:extLst>
          </p:cNvPr>
          <p:cNvSpPr>
            <a:spLocks noGrp="1"/>
          </p:cNvSpPr>
          <p:nvPr>
            <p:ph type="body" sz="quarter" idx="53"/>
          </p:nvPr>
        </p:nvSpPr>
        <p:spPr>
          <a:xfrm>
            <a:off x="4776866" y="5026442"/>
            <a:ext cx="3763194" cy="369332"/>
          </a:xfrm>
        </p:spPr>
        <p:txBody>
          <a:bodyPr wrap="square" lIns="0">
            <a:spAutoFit/>
          </a:bodyPr>
          <a:lstStyle>
            <a:lvl1pPr marL="0" indent="0">
              <a:lnSpc>
                <a:spcPct val="100000"/>
              </a:lnSpc>
              <a:spcBef>
                <a:spcPts val="0"/>
              </a:spcBef>
              <a:buClr>
                <a:srgbClr val="F46462"/>
              </a:buClr>
              <a:buFontTx/>
              <a:buNone/>
              <a:defRPr b="0">
                <a:solidFill>
                  <a:schemeClr val="tx1"/>
                </a:solidFill>
              </a:defRPr>
            </a:lvl1pPr>
            <a:lvl2pPr marL="390769" indent="0">
              <a:buNone/>
              <a:defRPr/>
            </a:lvl2pPr>
          </a:lstStyle>
          <a:p>
            <a:pPr lvl="0"/>
            <a:endParaRPr lang="en-US" dirty="0"/>
          </a:p>
          <a:p>
            <a:pPr lvl="0"/>
            <a:endParaRPr lang="en-US" dirty="0"/>
          </a:p>
        </p:txBody>
      </p:sp>
      <p:sp>
        <p:nvSpPr>
          <p:cNvPr id="35" name="Text Placeholder 3">
            <a:extLst>
              <a:ext uri="{FF2B5EF4-FFF2-40B4-BE49-F238E27FC236}">
                <a16:creationId xmlns:a16="http://schemas.microsoft.com/office/drawing/2014/main" id="{3A782A86-DF73-403D-B2BA-6FFF941F32C4}"/>
              </a:ext>
            </a:extLst>
          </p:cNvPr>
          <p:cNvSpPr>
            <a:spLocks noGrp="1"/>
          </p:cNvSpPr>
          <p:nvPr>
            <p:ph type="body" sz="quarter" idx="54"/>
          </p:nvPr>
        </p:nvSpPr>
        <p:spPr>
          <a:xfrm>
            <a:off x="4772624" y="3762360"/>
            <a:ext cx="3770763" cy="222601"/>
          </a:xfrm>
        </p:spPr>
        <p:txBody>
          <a:bodyPr lIns="0" anchor="ctr">
            <a:noAutofit/>
          </a:bodyPr>
          <a:lstStyle>
            <a:lvl1pPr marL="0" indent="0">
              <a:lnSpc>
                <a:spcPct val="100000"/>
              </a:lnSpc>
              <a:spcBef>
                <a:spcPts val="0"/>
              </a:spcBef>
              <a:buFont typeface="Arial" panose="020B0604020202020204" pitchFamily="34" charset="0"/>
              <a:buNone/>
              <a:defRPr sz="1100" b="0">
                <a:solidFill>
                  <a:schemeClr val="accent2"/>
                </a:solidFill>
              </a:defRPr>
            </a:lvl1pPr>
            <a:lvl2pPr marL="390769" indent="0">
              <a:buNone/>
              <a:defRPr/>
            </a:lvl2pPr>
          </a:lstStyle>
          <a:p>
            <a:pPr lvl="0"/>
            <a:endParaRPr lang="en-US" dirty="0"/>
          </a:p>
        </p:txBody>
      </p:sp>
      <p:sp>
        <p:nvSpPr>
          <p:cNvPr id="36" name="Text Placeholder 3">
            <a:extLst>
              <a:ext uri="{FF2B5EF4-FFF2-40B4-BE49-F238E27FC236}">
                <a16:creationId xmlns:a16="http://schemas.microsoft.com/office/drawing/2014/main" id="{3D267F4E-D1DC-4F5E-8271-5254666C7E53}"/>
              </a:ext>
            </a:extLst>
          </p:cNvPr>
          <p:cNvSpPr>
            <a:spLocks noGrp="1"/>
          </p:cNvSpPr>
          <p:nvPr>
            <p:ph type="body" sz="quarter" idx="55"/>
          </p:nvPr>
        </p:nvSpPr>
        <p:spPr>
          <a:xfrm>
            <a:off x="4772624" y="4017858"/>
            <a:ext cx="3770763" cy="160094"/>
          </a:xfrm>
        </p:spPr>
        <p:txBody>
          <a:bodyPr lIns="0" anchor="ctr">
            <a:noAutofit/>
          </a:bodyPr>
          <a:lstStyle>
            <a:lvl1pPr marL="0" indent="0">
              <a:lnSpc>
                <a:spcPct val="100000"/>
              </a:lnSpc>
              <a:spcBef>
                <a:spcPts val="0"/>
              </a:spcBef>
              <a:buFont typeface="Arial" panose="020B0604020202020204" pitchFamily="34" charset="0"/>
              <a:buNone/>
              <a:defRPr sz="900" b="1">
                <a:solidFill>
                  <a:schemeClr val="accent1"/>
                </a:solidFill>
              </a:defRPr>
            </a:lvl1pPr>
            <a:lvl2pPr marL="390769" indent="0">
              <a:buNone/>
              <a:defRPr/>
            </a:lvl2pPr>
          </a:lstStyle>
          <a:p>
            <a:pPr lvl="0"/>
            <a:endParaRPr lang="en-US" dirty="0"/>
          </a:p>
        </p:txBody>
      </p:sp>
      <p:sp>
        <p:nvSpPr>
          <p:cNvPr id="37" name="Text Placeholder 3">
            <a:extLst>
              <a:ext uri="{FF2B5EF4-FFF2-40B4-BE49-F238E27FC236}">
                <a16:creationId xmlns:a16="http://schemas.microsoft.com/office/drawing/2014/main" id="{2103DB3B-5C2D-4F30-BD4F-C83F446FA051}"/>
              </a:ext>
            </a:extLst>
          </p:cNvPr>
          <p:cNvSpPr>
            <a:spLocks noGrp="1"/>
          </p:cNvSpPr>
          <p:nvPr>
            <p:ph type="body" sz="quarter" idx="56"/>
          </p:nvPr>
        </p:nvSpPr>
        <p:spPr>
          <a:xfrm>
            <a:off x="4772624" y="4335807"/>
            <a:ext cx="3770763"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38" name="Text Placeholder 3">
            <a:extLst>
              <a:ext uri="{FF2B5EF4-FFF2-40B4-BE49-F238E27FC236}">
                <a16:creationId xmlns:a16="http://schemas.microsoft.com/office/drawing/2014/main" id="{A30D0A4C-282F-409D-8B41-36735E94866F}"/>
              </a:ext>
            </a:extLst>
          </p:cNvPr>
          <p:cNvSpPr>
            <a:spLocks noGrp="1"/>
          </p:cNvSpPr>
          <p:nvPr>
            <p:ph type="body" sz="quarter" idx="57"/>
          </p:nvPr>
        </p:nvSpPr>
        <p:spPr>
          <a:xfrm>
            <a:off x="4772624" y="4531397"/>
            <a:ext cx="3770763"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42" name="Text Placeholder 3">
            <a:extLst>
              <a:ext uri="{FF2B5EF4-FFF2-40B4-BE49-F238E27FC236}">
                <a16:creationId xmlns:a16="http://schemas.microsoft.com/office/drawing/2014/main" id="{E6E7F92F-038B-41B7-AE2F-E65D7DC030DD}"/>
              </a:ext>
            </a:extLst>
          </p:cNvPr>
          <p:cNvSpPr>
            <a:spLocks noGrp="1"/>
          </p:cNvSpPr>
          <p:nvPr>
            <p:ph type="body" sz="quarter" idx="58"/>
          </p:nvPr>
        </p:nvSpPr>
        <p:spPr>
          <a:xfrm>
            <a:off x="4772624" y="4726985"/>
            <a:ext cx="3770763"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Tree>
    <p:extLst>
      <p:ext uri="{BB962C8B-B14F-4D97-AF65-F5344CB8AC3E}">
        <p14:creationId xmlns:p14="http://schemas.microsoft.com/office/powerpoint/2010/main" val="1195110946"/>
      </p:ext>
    </p:extLst>
  </p:cSld>
  <p:clrMapOvr>
    <a:masterClrMapping/>
  </p:clrMapOvr>
  <p:extLst>
    <p:ext uri="{DCECCB84-F9BA-43D5-87BE-67443E8EF086}">
      <p15:sldGuideLst xmlns:p15="http://schemas.microsoft.com/office/powerpoint/2012/main">
        <p15:guide id="1" orient="horz" pos="960">
          <p15:clr>
            <a:srgbClr val="A4A3A4"/>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io 14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758"/>
          </a:p>
        </p:txBody>
      </p:sp>
      <p:sp>
        <p:nvSpPr>
          <p:cNvPr id="29" name="Text Placeholder 45">
            <a:extLst>
              <a:ext uri="{FF2B5EF4-FFF2-40B4-BE49-F238E27FC236}">
                <a16:creationId xmlns:a16="http://schemas.microsoft.com/office/drawing/2014/main" id="{AB439483-FD6C-44DB-9E01-07C59F4D655D}"/>
              </a:ext>
            </a:extLst>
          </p:cNvPr>
          <p:cNvSpPr>
            <a:spLocks noGrp="1"/>
          </p:cNvSpPr>
          <p:nvPr>
            <p:ph type="body" sz="quarter" idx="27"/>
          </p:nvPr>
        </p:nvSpPr>
        <p:spPr>
          <a:xfrm>
            <a:off x="373509" y="605158"/>
            <a:ext cx="4086472" cy="276999"/>
          </a:xfrm>
        </p:spPr>
        <p:txBody>
          <a:bodyPr lIns="0" tIns="0" rIns="0" bIns="0" anchor="t" anchorCtr="0">
            <a:noAutofit/>
          </a:bodyPr>
          <a:lstStyle>
            <a:lvl1pPr marL="0" marR="0" indent="0" algn="l" defTabSz="781538" rtl="0" eaLnBrk="1" fontAlgn="auto" latinLnBrk="0" hangingPunct="1">
              <a:lnSpc>
                <a:spcPct val="100000"/>
              </a:lnSpc>
              <a:spcBef>
                <a:spcPts val="0"/>
              </a:spcBef>
              <a:spcAft>
                <a:spcPts val="0"/>
              </a:spcAft>
              <a:buClrTx/>
              <a:buSzTx/>
              <a:buFont typeface="Arial" panose="020B0604020202020204" pitchFamily="34" charset="0"/>
              <a:buNone/>
              <a:tabLst/>
              <a:defRPr sz="1800" b="1" spc="171" baseline="0">
                <a:solidFill>
                  <a:schemeClr val="accent1"/>
                </a:solidFill>
              </a:defRPr>
            </a:lvl1pPr>
          </a:lstStyle>
          <a:p>
            <a:pPr lvl="0"/>
            <a:endParaRPr lang="en-US" dirty="0"/>
          </a:p>
        </p:txBody>
      </p:sp>
      <p:sp>
        <p:nvSpPr>
          <p:cNvPr id="34" name="Title 1">
            <a:extLst>
              <a:ext uri="{FF2B5EF4-FFF2-40B4-BE49-F238E27FC236}">
                <a16:creationId xmlns:a16="http://schemas.microsoft.com/office/drawing/2014/main" id="{84D0C812-C407-4E19-B49B-FB9971E3DF96}"/>
              </a:ext>
            </a:extLst>
          </p:cNvPr>
          <p:cNvSpPr>
            <a:spLocks noGrp="1"/>
          </p:cNvSpPr>
          <p:nvPr>
            <p:ph type="title"/>
          </p:nvPr>
        </p:nvSpPr>
        <p:spPr>
          <a:xfrm>
            <a:off x="376688" y="343128"/>
            <a:ext cx="4086471" cy="184666"/>
          </a:xfrm>
        </p:spPr>
        <p:txBody>
          <a:bodyPr lIns="0" tIns="0" rIns="0" bIns="0">
            <a:noAutofit/>
          </a:bodyPr>
          <a:lstStyle>
            <a:lvl1pPr>
              <a:defRPr sz="1200" b="1">
                <a:solidFill>
                  <a:schemeClr val="accent2"/>
                </a:solidFill>
              </a:defRPr>
            </a:lvl1pPr>
          </a:lstStyle>
          <a:p>
            <a:r>
              <a:rPr lang="en-US"/>
              <a:t>Click to edit Master title style</a:t>
            </a:r>
          </a:p>
        </p:txBody>
      </p:sp>
      <p:sp>
        <p:nvSpPr>
          <p:cNvPr id="26" name="Picture Placeholder 3">
            <a:extLst>
              <a:ext uri="{FF2B5EF4-FFF2-40B4-BE49-F238E27FC236}">
                <a16:creationId xmlns:a16="http://schemas.microsoft.com/office/drawing/2014/main" id="{27D672D6-33F5-4613-B99F-7A51082A269A}"/>
              </a:ext>
            </a:extLst>
          </p:cNvPr>
          <p:cNvSpPr>
            <a:spLocks noGrp="1"/>
          </p:cNvSpPr>
          <p:nvPr>
            <p:ph type="pic" sz="quarter" idx="38"/>
          </p:nvPr>
        </p:nvSpPr>
        <p:spPr>
          <a:xfrm>
            <a:off x="617865" y="1535685"/>
            <a:ext cx="1828854" cy="2039112"/>
          </a:xfrm>
        </p:spPr>
        <p:txBody>
          <a:bodyPr/>
          <a:lstStyle>
            <a:lvl1pPr marL="0" indent="0">
              <a:buFontTx/>
              <a:buNone/>
              <a:defRPr>
                <a:solidFill>
                  <a:schemeClr val="accent6"/>
                </a:solidFill>
              </a:defRPr>
            </a:lvl1pPr>
          </a:lstStyle>
          <a:p>
            <a:endParaRPr lang="en-US" dirty="0"/>
          </a:p>
        </p:txBody>
      </p:sp>
      <p:sp>
        <p:nvSpPr>
          <p:cNvPr id="27" name="Picture Placeholder 3">
            <a:extLst>
              <a:ext uri="{FF2B5EF4-FFF2-40B4-BE49-F238E27FC236}">
                <a16:creationId xmlns:a16="http://schemas.microsoft.com/office/drawing/2014/main" id="{801A3D38-9DB5-4182-ACC7-4E9B244F5929}"/>
              </a:ext>
            </a:extLst>
          </p:cNvPr>
          <p:cNvSpPr>
            <a:spLocks noGrp="1"/>
          </p:cNvSpPr>
          <p:nvPr>
            <p:ph type="pic" sz="quarter" idx="39"/>
          </p:nvPr>
        </p:nvSpPr>
        <p:spPr>
          <a:xfrm>
            <a:off x="617865" y="3972744"/>
            <a:ext cx="1828854" cy="2039112"/>
          </a:xfrm>
        </p:spPr>
        <p:txBody>
          <a:bodyPr/>
          <a:lstStyle>
            <a:lvl1pPr marL="0" indent="0">
              <a:buFontTx/>
              <a:buNone/>
              <a:defRPr>
                <a:solidFill>
                  <a:schemeClr val="accent6"/>
                </a:solidFill>
              </a:defRPr>
            </a:lvl1pPr>
          </a:lstStyle>
          <a:p>
            <a:endParaRPr lang="en-US" dirty="0"/>
          </a:p>
        </p:txBody>
      </p:sp>
      <p:sp>
        <p:nvSpPr>
          <p:cNvPr id="30" name="Text Placeholder 3">
            <a:extLst>
              <a:ext uri="{FF2B5EF4-FFF2-40B4-BE49-F238E27FC236}">
                <a16:creationId xmlns:a16="http://schemas.microsoft.com/office/drawing/2014/main" id="{391895BD-BE1C-42FD-9407-22EBE834B7FF}"/>
              </a:ext>
            </a:extLst>
          </p:cNvPr>
          <p:cNvSpPr>
            <a:spLocks noGrp="1"/>
          </p:cNvSpPr>
          <p:nvPr>
            <p:ph type="body" sz="quarter" idx="48"/>
          </p:nvPr>
        </p:nvSpPr>
        <p:spPr>
          <a:xfrm>
            <a:off x="2691459" y="4024441"/>
            <a:ext cx="5851928" cy="222601"/>
          </a:xfrm>
        </p:spPr>
        <p:txBody>
          <a:bodyPr lIns="0" anchor="ctr">
            <a:noAutofit/>
          </a:bodyPr>
          <a:lstStyle>
            <a:lvl1pPr marL="0" indent="0">
              <a:lnSpc>
                <a:spcPct val="100000"/>
              </a:lnSpc>
              <a:spcBef>
                <a:spcPts val="0"/>
              </a:spcBef>
              <a:buFont typeface="Arial" panose="020B0604020202020204" pitchFamily="34" charset="0"/>
              <a:buNone/>
              <a:defRPr sz="1100" b="0">
                <a:solidFill>
                  <a:schemeClr val="accent2"/>
                </a:solidFill>
              </a:defRPr>
            </a:lvl1pPr>
            <a:lvl2pPr marL="390769" indent="0">
              <a:buNone/>
              <a:defRPr/>
            </a:lvl2pPr>
          </a:lstStyle>
          <a:p>
            <a:pPr lvl="0"/>
            <a:endParaRPr lang="en-US" dirty="0"/>
          </a:p>
        </p:txBody>
      </p:sp>
      <p:sp>
        <p:nvSpPr>
          <p:cNvPr id="31" name="Text Placeholder 3">
            <a:extLst>
              <a:ext uri="{FF2B5EF4-FFF2-40B4-BE49-F238E27FC236}">
                <a16:creationId xmlns:a16="http://schemas.microsoft.com/office/drawing/2014/main" id="{64962FF1-F4DB-4D62-84E0-5BFE7059D2EE}"/>
              </a:ext>
            </a:extLst>
          </p:cNvPr>
          <p:cNvSpPr>
            <a:spLocks noGrp="1"/>
          </p:cNvSpPr>
          <p:nvPr>
            <p:ph type="body" sz="quarter" idx="49"/>
          </p:nvPr>
        </p:nvSpPr>
        <p:spPr>
          <a:xfrm>
            <a:off x="2691459" y="4279939"/>
            <a:ext cx="5851928" cy="160094"/>
          </a:xfrm>
        </p:spPr>
        <p:txBody>
          <a:bodyPr lIns="0" anchor="ctr">
            <a:noAutofit/>
          </a:bodyPr>
          <a:lstStyle>
            <a:lvl1pPr marL="0" indent="0">
              <a:lnSpc>
                <a:spcPct val="100000"/>
              </a:lnSpc>
              <a:spcBef>
                <a:spcPts val="0"/>
              </a:spcBef>
              <a:buFont typeface="Arial" panose="020B0604020202020204" pitchFamily="34" charset="0"/>
              <a:buNone/>
              <a:defRPr sz="900" b="1">
                <a:solidFill>
                  <a:schemeClr val="accent1"/>
                </a:solidFill>
              </a:defRPr>
            </a:lvl1pPr>
            <a:lvl2pPr marL="390769" indent="0">
              <a:buNone/>
              <a:defRPr/>
            </a:lvl2pPr>
          </a:lstStyle>
          <a:p>
            <a:pPr lvl="0"/>
            <a:endParaRPr lang="en-US" dirty="0"/>
          </a:p>
        </p:txBody>
      </p:sp>
      <p:sp>
        <p:nvSpPr>
          <p:cNvPr id="36" name="Text Placeholder 3">
            <a:extLst>
              <a:ext uri="{FF2B5EF4-FFF2-40B4-BE49-F238E27FC236}">
                <a16:creationId xmlns:a16="http://schemas.microsoft.com/office/drawing/2014/main" id="{119FAF44-D834-4DF2-9882-A3E35047CF88}"/>
              </a:ext>
            </a:extLst>
          </p:cNvPr>
          <p:cNvSpPr>
            <a:spLocks noGrp="1"/>
          </p:cNvSpPr>
          <p:nvPr>
            <p:ph type="body" sz="quarter" idx="53"/>
          </p:nvPr>
        </p:nvSpPr>
        <p:spPr>
          <a:xfrm>
            <a:off x="2699029" y="2592508"/>
            <a:ext cx="5828732" cy="369332"/>
          </a:xfrm>
        </p:spPr>
        <p:txBody>
          <a:bodyPr wrap="square" lIns="0">
            <a:spAutoFit/>
          </a:bodyPr>
          <a:lstStyle>
            <a:lvl1pPr marL="0" indent="0">
              <a:lnSpc>
                <a:spcPct val="100000"/>
              </a:lnSpc>
              <a:spcBef>
                <a:spcPts val="0"/>
              </a:spcBef>
              <a:buClr>
                <a:srgbClr val="F46462"/>
              </a:buClr>
              <a:buFontTx/>
              <a:buNone/>
              <a:defRPr b="0">
                <a:solidFill>
                  <a:schemeClr val="tx1"/>
                </a:solidFill>
              </a:defRPr>
            </a:lvl1pPr>
            <a:lvl2pPr marL="390769" indent="0">
              <a:buNone/>
              <a:defRPr/>
            </a:lvl2pPr>
          </a:lstStyle>
          <a:p>
            <a:pPr lvl="0"/>
            <a:endParaRPr lang="en-US" dirty="0"/>
          </a:p>
          <a:p>
            <a:pPr lvl="0"/>
            <a:endParaRPr lang="en-US" dirty="0"/>
          </a:p>
        </p:txBody>
      </p:sp>
      <p:sp>
        <p:nvSpPr>
          <p:cNvPr id="37" name="Text Placeholder 3">
            <a:extLst>
              <a:ext uri="{FF2B5EF4-FFF2-40B4-BE49-F238E27FC236}">
                <a16:creationId xmlns:a16="http://schemas.microsoft.com/office/drawing/2014/main" id="{B9798FF7-1D70-42E5-BCC1-D8C3B638B31B}"/>
              </a:ext>
            </a:extLst>
          </p:cNvPr>
          <p:cNvSpPr>
            <a:spLocks noGrp="1"/>
          </p:cNvSpPr>
          <p:nvPr>
            <p:ph type="body" sz="quarter" idx="54"/>
          </p:nvPr>
        </p:nvSpPr>
        <p:spPr>
          <a:xfrm>
            <a:off x="2694786" y="1596009"/>
            <a:ext cx="5840456" cy="222601"/>
          </a:xfrm>
        </p:spPr>
        <p:txBody>
          <a:bodyPr lIns="0" anchor="ctr">
            <a:noAutofit/>
          </a:bodyPr>
          <a:lstStyle>
            <a:lvl1pPr marL="0" indent="0">
              <a:lnSpc>
                <a:spcPct val="100000"/>
              </a:lnSpc>
              <a:spcBef>
                <a:spcPts val="0"/>
              </a:spcBef>
              <a:buFont typeface="Arial" panose="020B0604020202020204" pitchFamily="34" charset="0"/>
              <a:buNone/>
              <a:defRPr sz="1100" b="0">
                <a:solidFill>
                  <a:schemeClr val="accent2"/>
                </a:solidFill>
              </a:defRPr>
            </a:lvl1pPr>
            <a:lvl2pPr marL="390769" indent="0">
              <a:buNone/>
              <a:defRPr/>
            </a:lvl2pPr>
          </a:lstStyle>
          <a:p>
            <a:pPr lvl="0"/>
            <a:endParaRPr lang="en-US" dirty="0"/>
          </a:p>
        </p:txBody>
      </p:sp>
      <p:sp>
        <p:nvSpPr>
          <p:cNvPr id="38" name="Text Placeholder 3">
            <a:extLst>
              <a:ext uri="{FF2B5EF4-FFF2-40B4-BE49-F238E27FC236}">
                <a16:creationId xmlns:a16="http://schemas.microsoft.com/office/drawing/2014/main" id="{A99ECBAF-58BC-4756-A2B9-F08E19C9F3FC}"/>
              </a:ext>
            </a:extLst>
          </p:cNvPr>
          <p:cNvSpPr>
            <a:spLocks noGrp="1"/>
          </p:cNvSpPr>
          <p:nvPr>
            <p:ph type="body" sz="quarter" idx="55"/>
          </p:nvPr>
        </p:nvSpPr>
        <p:spPr>
          <a:xfrm>
            <a:off x="2694786" y="1851507"/>
            <a:ext cx="5840456" cy="160094"/>
          </a:xfrm>
        </p:spPr>
        <p:txBody>
          <a:bodyPr lIns="0" anchor="ctr">
            <a:noAutofit/>
          </a:bodyPr>
          <a:lstStyle>
            <a:lvl1pPr marL="0" indent="0">
              <a:lnSpc>
                <a:spcPct val="100000"/>
              </a:lnSpc>
              <a:spcBef>
                <a:spcPts val="0"/>
              </a:spcBef>
              <a:buFont typeface="Arial" panose="020B0604020202020204" pitchFamily="34" charset="0"/>
              <a:buNone/>
              <a:defRPr sz="900" b="1">
                <a:solidFill>
                  <a:schemeClr val="accent1"/>
                </a:solidFill>
              </a:defRPr>
            </a:lvl1pPr>
            <a:lvl2pPr marL="390769" indent="0">
              <a:buNone/>
              <a:defRPr/>
            </a:lvl2pPr>
          </a:lstStyle>
          <a:p>
            <a:pPr lvl="0"/>
            <a:endParaRPr lang="en-US" dirty="0"/>
          </a:p>
        </p:txBody>
      </p:sp>
      <p:sp>
        <p:nvSpPr>
          <p:cNvPr id="42" name="Text Placeholder 3">
            <a:extLst>
              <a:ext uri="{FF2B5EF4-FFF2-40B4-BE49-F238E27FC236}">
                <a16:creationId xmlns:a16="http://schemas.microsoft.com/office/drawing/2014/main" id="{3D32BF24-2EF6-4B11-8FCD-067C765F938F}"/>
              </a:ext>
            </a:extLst>
          </p:cNvPr>
          <p:cNvSpPr>
            <a:spLocks noGrp="1"/>
          </p:cNvSpPr>
          <p:nvPr>
            <p:ph type="body" sz="quarter" idx="56"/>
          </p:nvPr>
        </p:nvSpPr>
        <p:spPr>
          <a:xfrm>
            <a:off x="2694786" y="2114186"/>
            <a:ext cx="5840456" cy="127926"/>
          </a:xfrm>
        </p:spPr>
        <p:txBody>
          <a:bodyPr lIns="0" tIns="9144" bIns="9144"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46" name="Text Placeholder 3">
            <a:extLst>
              <a:ext uri="{FF2B5EF4-FFF2-40B4-BE49-F238E27FC236}">
                <a16:creationId xmlns:a16="http://schemas.microsoft.com/office/drawing/2014/main" id="{1072E711-1A99-4EC0-BCA6-EA99F32CE760}"/>
              </a:ext>
            </a:extLst>
          </p:cNvPr>
          <p:cNvSpPr>
            <a:spLocks noGrp="1"/>
          </p:cNvSpPr>
          <p:nvPr>
            <p:ph type="body" sz="quarter" idx="57"/>
          </p:nvPr>
        </p:nvSpPr>
        <p:spPr>
          <a:xfrm>
            <a:off x="2694786" y="2248711"/>
            <a:ext cx="5840456" cy="127926"/>
          </a:xfrm>
        </p:spPr>
        <p:txBody>
          <a:bodyPr lIns="0" tIns="9144" bIns="9144"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47" name="Text Placeholder 3">
            <a:extLst>
              <a:ext uri="{FF2B5EF4-FFF2-40B4-BE49-F238E27FC236}">
                <a16:creationId xmlns:a16="http://schemas.microsoft.com/office/drawing/2014/main" id="{68D36F45-656B-4FAF-AB49-387B1269A17D}"/>
              </a:ext>
            </a:extLst>
          </p:cNvPr>
          <p:cNvSpPr>
            <a:spLocks noGrp="1"/>
          </p:cNvSpPr>
          <p:nvPr>
            <p:ph type="body" sz="quarter" idx="58"/>
          </p:nvPr>
        </p:nvSpPr>
        <p:spPr>
          <a:xfrm>
            <a:off x="2694786" y="2384018"/>
            <a:ext cx="5840456" cy="127926"/>
          </a:xfrm>
        </p:spPr>
        <p:txBody>
          <a:bodyPr lIns="0" tIns="9144" bIns="9144"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19" name="Text Placeholder 3">
            <a:extLst>
              <a:ext uri="{FF2B5EF4-FFF2-40B4-BE49-F238E27FC236}">
                <a16:creationId xmlns:a16="http://schemas.microsoft.com/office/drawing/2014/main" id="{E97D351C-EAEA-4EF9-ADF5-1AB50688EAB5}"/>
              </a:ext>
            </a:extLst>
          </p:cNvPr>
          <p:cNvSpPr>
            <a:spLocks noGrp="1"/>
          </p:cNvSpPr>
          <p:nvPr>
            <p:ph type="body" sz="quarter" idx="59"/>
          </p:nvPr>
        </p:nvSpPr>
        <p:spPr>
          <a:xfrm>
            <a:off x="2691458" y="5008215"/>
            <a:ext cx="5828732" cy="369332"/>
          </a:xfrm>
        </p:spPr>
        <p:txBody>
          <a:bodyPr wrap="square" lIns="0">
            <a:spAutoFit/>
          </a:bodyPr>
          <a:lstStyle>
            <a:lvl1pPr marL="0" indent="0">
              <a:lnSpc>
                <a:spcPct val="100000"/>
              </a:lnSpc>
              <a:spcBef>
                <a:spcPts val="0"/>
              </a:spcBef>
              <a:buClr>
                <a:srgbClr val="F46462"/>
              </a:buClr>
              <a:buFontTx/>
              <a:buNone/>
              <a:defRPr b="0">
                <a:solidFill>
                  <a:schemeClr val="tx1"/>
                </a:solidFill>
              </a:defRPr>
            </a:lvl1pPr>
            <a:lvl2pPr marL="390769" indent="0">
              <a:buNone/>
              <a:defRPr/>
            </a:lvl2pPr>
          </a:lstStyle>
          <a:p>
            <a:pPr lvl="0"/>
            <a:endParaRPr lang="en-US" dirty="0"/>
          </a:p>
          <a:p>
            <a:pPr lvl="0"/>
            <a:endParaRPr lang="en-US" dirty="0"/>
          </a:p>
        </p:txBody>
      </p:sp>
      <p:sp>
        <p:nvSpPr>
          <p:cNvPr id="20" name="Text Placeholder 3">
            <a:extLst>
              <a:ext uri="{FF2B5EF4-FFF2-40B4-BE49-F238E27FC236}">
                <a16:creationId xmlns:a16="http://schemas.microsoft.com/office/drawing/2014/main" id="{4705C06F-5621-4FB0-B48E-16A601E2BCE6}"/>
              </a:ext>
            </a:extLst>
          </p:cNvPr>
          <p:cNvSpPr>
            <a:spLocks noGrp="1"/>
          </p:cNvSpPr>
          <p:nvPr>
            <p:ph type="body" sz="quarter" idx="60"/>
          </p:nvPr>
        </p:nvSpPr>
        <p:spPr>
          <a:xfrm>
            <a:off x="2687216" y="4519158"/>
            <a:ext cx="5840456" cy="141577"/>
          </a:xfrm>
        </p:spPr>
        <p:txBody>
          <a:bodyPr lIns="0" tIns="9144" bIns="9144" anchor="ctr">
            <a:sp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21" name="Text Placeholder 3">
            <a:extLst>
              <a:ext uri="{FF2B5EF4-FFF2-40B4-BE49-F238E27FC236}">
                <a16:creationId xmlns:a16="http://schemas.microsoft.com/office/drawing/2014/main" id="{C7211582-451A-42E4-A002-8DBE1D032B8B}"/>
              </a:ext>
            </a:extLst>
          </p:cNvPr>
          <p:cNvSpPr>
            <a:spLocks noGrp="1"/>
          </p:cNvSpPr>
          <p:nvPr>
            <p:ph type="body" sz="quarter" idx="61"/>
          </p:nvPr>
        </p:nvSpPr>
        <p:spPr>
          <a:xfrm>
            <a:off x="2687216" y="4662672"/>
            <a:ext cx="5840456" cy="127926"/>
          </a:xfrm>
        </p:spPr>
        <p:txBody>
          <a:bodyPr lIns="0" tIns="9144" bIns="9144"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22" name="Text Placeholder 3">
            <a:extLst>
              <a:ext uri="{FF2B5EF4-FFF2-40B4-BE49-F238E27FC236}">
                <a16:creationId xmlns:a16="http://schemas.microsoft.com/office/drawing/2014/main" id="{34A471EB-C632-405B-B5CE-296291D60264}"/>
              </a:ext>
            </a:extLst>
          </p:cNvPr>
          <p:cNvSpPr>
            <a:spLocks noGrp="1"/>
          </p:cNvSpPr>
          <p:nvPr>
            <p:ph type="body" sz="quarter" idx="62"/>
          </p:nvPr>
        </p:nvSpPr>
        <p:spPr>
          <a:xfrm>
            <a:off x="2687216" y="4799363"/>
            <a:ext cx="5840456" cy="127926"/>
          </a:xfrm>
        </p:spPr>
        <p:txBody>
          <a:bodyPr lIns="0" tIns="9144" bIns="9144"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Tree>
    <p:extLst>
      <p:ext uri="{BB962C8B-B14F-4D97-AF65-F5344CB8AC3E}">
        <p14:creationId xmlns:p14="http://schemas.microsoft.com/office/powerpoint/2010/main" val="1309783488"/>
      </p:ext>
    </p:extLst>
  </p:cSld>
  <p:clrMapOvr>
    <a:masterClrMapping/>
  </p:clrMapOvr>
  <p:extLst>
    <p:ext uri="{DCECCB84-F9BA-43D5-87BE-67443E8EF086}">
      <p15:sldGuideLst xmlns:p15="http://schemas.microsoft.com/office/powerpoint/2012/main">
        <p15:guide id="1" orient="horz" pos="960">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25" name="Text Placeholder 45">
            <a:extLst>
              <a:ext uri="{FF2B5EF4-FFF2-40B4-BE49-F238E27FC236}">
                <a16:creationId xmlns:a16="http://schemas.microsoft.com/office/drawing/2014/main" id="{B4ED80A6-E66D-479F-9972-ADFB874771B2}"/>
              </a:ext>
            </a:extLst>
          </p:cNvPr>
          <p:cNvSpPr>
            <a:spLocks noGrp="1"/>
          </p:cNvSpPr>
          <p:nvPr>
            <p:ph type="body" sz="quarter" idx="25"/>
          </p:nvPr>
        </p:nvSpPr>
        <p:spPr>
          <a:xfrm>
            <a:off x="366133" y="724224"/>
            <a:ext cx="4741094" cy="526608"/>
          </a:xfrm>
        </p:spPr>
        <p:txBody>
          <a:bodyPr lIns="0">
            <a:noAutofit/>
          </a:bodyPr>
          <a:lstStyle>
            <a:lvl1pPr marL="0" indent="0" algn="l">
              <a:lnSpc>
                <a:spcPct val="100000"/>
              </a:lnSpc>
              <a:buNone/>
              <a:defRPr sz="3600" spc="200" baseline="0">
                <a:solidFill>
                  <a:schemeClr val="accent1"/>
                </a:solidFill>
              </a:defRPr>
            </a:lvl1pPr>
          </a:lstStyle>
          <a:p>
            <a:pPr lvl="0"/>
            <a:endParaRPr lang="en-US" dirty="0"/>
          </a:p>
        </p:txBody>
      </p:sp>
      <p:sp>
        <p:nvSpPr>
          <p:cNvPr id="9" name="Title 1">
            <a:extLst>
              <a:ext uri="{FF2B5EF4-FFF2-40B4-BE49-F238E27FC236}">
                <a16:creationId xmlns:a16="http://schemas.microsoft.com/office/drawing/2014/main" id="{D7A7BBFF-E7C8-4B01-88B9-85BE09DDE531}"/>
              </a:ext>
            </a:extLst>
          </p:cNvPr>
          <p:cNvSpPr>
            <a:spLocks noGrp="1"/>
          </p:cNvSpPr>
          <p:nvPr>
            <p:ph type="title"/>
          </p:nvPr>
        </p:nvSpPr>
        <p:spPr>
          <a:xfrm>
            <a:off x="376687" y="458996"/>
            <a:ext cx="4713287" cy="265976"/>
          </a:xfrm>
        </p:spPr>
        <p:txBody>
          <a:bodyPr lIns="0" tIns="0" rIns="0" bIns="0">
            <a:noAutofit/>
          </a:bodyPr>
          <a:lstStyle>
            <a:lvl1pPr>
              <a:defRPr sz="1200" b="1">
                <a:solidFill>
                  <a:schemeClr val="accent2"/>
                </a:solidFill>
              </a:defRPr>
            </a:lvl1pPr>
          </a:lstStyle>
          <a:p>
            <a:r>
              <a:rPr lang="en-US"/>
              <a:t>Click to edit Master title style</a:t>
            </a:r>
          </a:p>
        </p:txBody>
      </p:sp>
      <p:sp>
        <p:nvSpPr>
          <p:cNvPr id="5" name="Text Placeholder 4">
            <a:extLst>
              <a:ext uri="{FF2B5EF4-FFF2-40B4-BE49-F238E27FC236}">
                <a16:creationId xmlns:a16="http://schemas.microsoft.com/office/drawing/2014/main" id="{940C2436-1FC4-4DCF-BBD2-D4412CC5ACA1}"/>
              </a:ext>
            </a:extLst>
          </p:cNvPr>
          <p:cNvSpPr>
            <a:spLocks noGrp="1"/>
          </p:cNvSpPr>
          <p:nvPr>
            <p:ph type="body" sz="quarter" idx="26"/>
          </p:nvPr>
        </p:nvSpPr>
        <p:spPr>
          <a:xfrm>
            <a:off x="381000" y="1466850"/>
            <a:ext cx="8153400" cy="4787900"/>
          </a:xfrm>
        </p:spPr>
        <p:txBody>
          <a:bodyPr lIns="45720">
            <a:normAutofit/>
          </a:bodyPr>
          <a:lstStyle>
            <a:lvl1pPr>
              <a:spcAft>
                <a:spcPts val="800"/>
              </a:spcAft>
              <a:defRPr sz="1800"/>
            </a:lvl1pPr>
            <a:lvl2pPr marL="457200" indent="-228600">
              <a:spcAft>
                <a:spcPts val="800"/>
              </a:spcAft>
              <a:buFont typeface="Arial" panose="020B0604020202020204" pitchFamily="34" charset="0"/>
              <a:buChar char="−"/>
              <a:defRPr sz="1600"/>
            </a:lvl2pPr>
            <a:lvl3pPr marL="690563" indent="-228600">
              <a:spcAft>
                <a:spcPts val="800"/>
              </a:spcAft>
              <a:buFont typeface="Arial" panose="020B0604020202020204" pitchFamily="34" charset="0"/>
              <a:buChar char="•"/>
              <a:defRPr sz="1400"/>
            </a:lvl3pPr>
            <a:lvl4pPr marL="914400" indent="-228600">
              <a:spcAft>
                <a:spcPts val="800"/>
              </a:spcAft>
              <a:buFont typeface="Arial" panose="020B0604020202020204" pitchFamily="34" charset="0"/>
              <a:buChar char="−"/>
              <a:defRPr sz="1200"/>
            </a:lvl4pPr>
            <a:lvl5pPr marL="1147763" indent="-228600">
              <a:spcAft>
                <a:spcPts val="800"/>
              </a:spcAf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04240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io 15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758"/>
          </a:p>
        </p:txBody>
      </p:sp>
      <p:sp>
        <p:nvSpPr>
          <p:cNvPr id="29" name="Text Placeholder 45">
            <a:extLst>
              <a:ext uri="{FF2B5EF4-FFF2-40B4-BE49-F238E27FC236}">
                <a16:creationId xmlns:a16="http://schemas.microsoft.com/office/drawing/2014/main" id="{AB439483-FD6C-44DB-9E01-07C59F4D655D}"/>
              </a:ext>
            </a:extLst>
          </p:cNvPr>
          <p:cNvSpPr>
            <a:spLocks noGrp="1"/>
          </p:cNvSpPr>
          <p:nvPr>
            <p:ph type="body" sz="quarter" idx="27"/>
          </p:nvPr>
        </p:nvSpPr>
        <p:spPr>
          <a:xfrm>
            <a:off x="373509" y="605158"/>
            <a:ext cx="4086472" cy="276999"/>
          </a:xfrm>
        </p:spPr>
        <p:txBody>
          <a:bodyPr lIns="0" tIns="0" rIns="0" bIns="0" anchor="t" anchorCtr="0">
            <a:noAutofit/>
          </a:bodyPr>
          <a:lstStyle>
            <a:lvl1pPr marL="0" marR="0" indent="0" algn="l" defTabSz="781538" rtl="0" eaLnBrk="1" fontAlgn="auto" latinLnBrk="0" hangingPunct="1">
              <a:lnSpc>
                <a:spcPct val="100000"/>
              </a:lnSpc>
              <a:spcBef>
                <a:spcPts val="0"/>
              </a:spcBef>
              <a:spcAft>
                <a:spcPts val="0"/>
              </a:spcAft>
              <a:buClrTx/>
              <a:buSzTx/>
              <a:buFont typeface="Arial" panose="020B0604020202020204" pitchFamily="34" charset="0"/>
              <a:buNone/>
              <a:tabLst/>
              <a:defRPr sz="1800" b="1" spc="171" baseline="0">
                <a:solidFill>
                  <a:schemeClr val="bg1"/>
                </a:solidFill>
              </a:defRPr>
            </a:lvl1pPr>
          </a:lstStyle>
          <a:p>
            <a:pPr lvl="0"/>
            <a:endParaRPr lang="en-US" dirty="0"/>
          </a:p>
        </p:txBody>
      </p:sp>
      <p:sp>
        <p:nvSpPr>
          <p:cNvPr id="21" name="Picture Placeholder 3">
            <a:extLst>
              <a:ext uri="{FF2B5EF4-FFF2-40B4-BE49-F238E27FC236}">
                <a16:creationId xmlns:a16="http://schemas.microsoft.com/office/drawing/2014/main" id="{147311F0-5DF8-4F46-903B-928A6683BBB1}"/>
              </a:ext>
            </a:extLst>
          </p:cNvPr>
          <p:cNvSpPr>
            <a:spLocks noGrp="1"/>
          </p:cNvSpPr>
          <p:nvPr>
            <p:ph type="pic" sz="quarter" idx="37"/>
          </p:nvPr>
        </p:nvSpPr>
        <p:spPr>
          <a:xfrm>
            <a:off x="1298159" y="1223688"/>
            <a:ext cx="1462294" cy="1579897"/>
          </a:xfrm>
        </p:spPr>
        <p:txBody>
          <a:bodyPr/>
          <a:lstStyle>
            <a:lvl1pPr marL="0" indent="0">
              <a:buFontTx/>
              <a:buNone/>
              <a:defRPr>
                <a:solidFill>
                  <a:schemeClr val="bg1"/>
                </a:solidFill>
              </a:defRPr>
            </a:lvl1pPr>
          </a:lstStyle>
          <a:p>
            <a:endParaRPr lang="en-US" dirty="0"/>
          </a:p>
        </p:txBody>
      </p:sp>
      <p:sp>
        <p:nvSpPr>
          <p:cNvPr id="34" name="Title 1">
            <a:extLst>
              <a:ext uri="{FF2B5EF4-FFF2-40B4-BE49-F238E27FC236}">
                <a16:creationId xmlns:a16="http://schemas.microsoft.com/office/drawing/2014/main" id="{84D0C812-C407-4E19-B49B-FB9971E3DF96}"/>
              </a:ext>
            </a:extLst>
          </p:cNvPr>
          <p:cNvSpPr>
            <a:spLocks noGrp="1"/>
          </p:cNvSpPr>
          <p:nvPr>
            <p:ph type="title"/>
          </p:nvPr>
        </p:nvSpPr>
        <p:spPr>
          <a:xfrm>
            <a:off x="376688" y="343128"/>
            <a:ext cx="4086471" cy="184666"/>
          </a:xfrm>
        </p:spPr>
        <p:txBody>
          <a:bodyPr lIns="0" tIns="0" rIns="0" bIns="0">
            <a:noAutofit/>
          </a:bodyPr>
          <a:lstStyle>
            <a:lvl1pPr>
              <a:defRPr sz="1200" b="1">
                <a:solidFill>
                  <a:schemeClr val="accent2"/>
                </a:solidFill>
              </a:defRPr>
            </a:lvl1pPr>
          </a:lstStyle>
          <a:p>
            <a:r>
              <a:rPr lang="en-US"/>
              <a:t>Click to edit Master title style</a:t>
            </a:r>
          </a:p>
        </p:txBody>
      </p:sp>
      <p:sp>
        <p:nvSpPr>
          <p:cNvPr id="26" name="Picture Placeholder 3">
            <a:extLst>
              <a:ext uri="{FF2B5EF4-FFF2-40B4-BE49-F238E27FC236}">
                <a16:creationId xmlns:a16="http://schemas.microsoft.com/office/drawing/2014/main" id="{04A1942F-F39C-4D00-B7B3-64A0C6C29D98}"/>
              </a:ext>
            </a:extLst>
          </p:cNvPr>
          <p:cNvSpPr>
            <a:spLocks noGrp="1"/>
          </p:cNvSpPr>
          <p:nvPr>
            <p:ph type="pic" sz="quarter" idx="65"/>
          </p:nvPr>
        </p:nvSpPr>
        <p:spPr>
          <a:xfrm>
            <a:off x="1298159" y="3846117"/>
            <a:ext cx="1462294" cy="1579897"/>
          </a:xfrm>
        </p:spPr>
        <p:txBody>
          <a:bodyPr/>
          <a:lstStyle>
            <a:lvl1pPr marL="0" indent="0">
              <a:buFontTx/>
              <a:buNone/>
              <a:defRPr>
                <a:solidFill>
                  <a:schemeClr val="accent6"/>
                </a:solidFill>
              </a:defRPr>
            </a:lvl1pPr>
          </a:lstStyle>
          <a:p>
            <a:endParaRPr lang="en-US" dirty="0"/>
          </a:p>
        </p:txBody>
      </p:sp>
      <p:sp>
        <p:nvSpPr>
          <p:cNvPr id="33" name="Picture Placeholder 3">
            <a:extLst>
              <a:ext uri="{FF2B5EF4-FFF2-40B4-BE49-F238E27FC236}">
                <a16:creationId xmlns:a16="http://schemas.microsoft.com/office/drawing/2014/main" id="{853FD612-393E-4494-A0DE-2BDC88383BC2}"/>
              </a:ext>
            </a:extLst>
          </p:cNvPr>
          <p:cNvSpPr>
            <a:spLocks noGrp="1"/>
          </p:cNvSpPr>
          <p:nvPr>
            <p:ph type="pic" sz="quarter" idx="71"/>
          </p:nvPr>
        </p:nvSpPr>
        <p:spPr>
          <a:xfrm>
            <a:off x="3840853" y="1220998"/>
            <a:ext cx="1462294" cy="1579897"/>
          </a:xfrm>
        </p:spPr>
        <p:txBody>
          <a:bodyPr/>
          <a:lstStyle>
            <a:lvl1pPr marL="0" indent="0">
              <a:buFontTx/>
              <a:buNone/>
              <a:defRPr>
                <a:solidFill>
                  <a:schemeClr val="bg1"/>
                </a:solidFill>
              </a:defRPr>
            </a:lvl1pPr>
          </a:lstStyle>
          <a:p>
            <a:endParaRPr lang="en-US" dirty="0"/>
          </a:p>
        </p:txBody>
      </p:sp>
      <p:sp>
        <p:nvSpPr>
          <p:cNvPr id="35" name="Picture Placeholder 3">
            <a:extLst>
              <a:ext uri="{FF2B5EF4-FFF2-40B4-BE49-F238E27FC236}">
                <a16:creationId xmlns:a16="http://schemas.microsoft.com/office/drawing/2014/main" id="{086D81E9-1B63-4357-B853-94EAAB4EC40F}"/>
              </a:ext>
            </a:extLst>
          </p:cNvPr>
          <p:cNvSpPr>
            <a:spLocks noGrp="1"/>
          </p:cNvSpPr>
          <p:nvPr>
            <p:ph type="pic" sz="quarter" idx="72"/>
          </p:nvPr>
        </p:nvSpPr>
        <p:spPr>
          <a:xfrm>
            <a:off x="6383547" y="1218308"/>
            <a:ext cx="1462294" cy="1579897"/>
          </a:xfrm>
        </p:spPr>
        <p:txBody>
          <a:bodyPr/>
          <a:lstStyle>
            <a:lvl1pPr marL="0" indent="0">
              <a:buFontTx/>
              <a:buNone/>
              <a:defRPr>
                <a:solidFill>
                  <a:schemeClr val="bg1"/>
                </a:solidFill>
              </a:defRPr>
            </a:lvl1pPr>
          </a:lstStyle>
          <a:p>
            <a:endParaRPr lang="en-US" dirty="0"/>
          </a:p>
        </p:txBody>
      </p:sp>
      <p:sp>
        <p:nvSpPr>
          <p:cNvPr id="36" name="Text Placeholder 3">
            <a:extLst>
              <a:ext uri="{FF2B5EF4-FFF2-40B4-BE49-F238E27FC236}">
                <a16:creationId xmlns:a16="http://schemas.microsoft.com/office/drawing/2014/main" id="{E4F1619C-7680-4BCB-9415-76058D1B1C1D}"/>
              </a:ext>
            </a:extLst>
          </p:cNvPr>
          <p:cNvSpPr>
            <a:spLocks noGrp="1"/>
          </p:cNvSpPr>
          <p:nvPr>
            <p:ph type="body" sz="quarter" idx="35"/>
          </p:nvPr>
        </p:nvSpPr>
        <p:spPr>
          <a:xfrm>
            <a:off x="1293560" y="2860435"/>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37" name="Text Placeholder 3">
            <a:extLst>
              <a:ext uri="{FF2B5EF4-FFF2-40B4-BE49-F238E27FC236}">
                <a16:creationId xmlns:a16="http://schemas.microsoft.com/office/drawing/2014/main" id="{3B7FE314-07CC-404F-AE61-4A97EF120528}"/>
              </a:ext>
            </a:extLst>
          </p:cNvPr>
          <p:cNvSpPr>
            <a:spLocks noGrp="1"/>
          </p:cNvSpPr>
          <p:nvPr>
            <p:ph type="body" sz="quarter" idx="43"/>
          </p:nvPr>
        </p:nvSpPr>
        <p:spPr>
          <a:xfrm>
            <a:off x="1293560" y="3089930"/>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38" name="Text Placeholder 3">
            <a:extLst>
              <a:ext uri="{FF2B5EF4-FFF2-40B4-BE49-F238E27FC236}">
                <a16:creationId xmlns:a16="http://schemas.microsoft.com/office/drawing/2014/main" id="{C48520CC-9B55-41A4-BC2C-143D3ACF8322}"/>
              </a:ext>
            </a:extLst>
          </p:cNvPr>
          <p:cNvSpPr>
            <a:spLocks noGrp="1"/>
          </p:cNvSpPr>
          <p:nvPr>
            <p:ph type="body" sz="quarter" idx="44"/>
          </p:nvPr>
        </p:nvSpPr>
        <p:spPr>
          <a:xfrm>
            <a:off x="1293560" y="332341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42" name="Text Placeholder 3">
            <a:extLst>
              <a:ext uri="{FF2B5EF4-FFF2-40B4-BE49-F238E27FC236}">
                <a16:creationId xmlns:a16="http://schemas.microsoft.com/office/drawing/2014/main" id="{3135B402-820B-421A-887B-E2FB718047D0}"/>
              </a:ext>
            </a:extLst>
          </p:cNvPr>
          <p:cNvSpPr>
            <a:spLocks noGrp="1"/>
          </p:cNvSpPr>
          <p:nvPr>
            <p:ph type="body" sz="quarter" idx="45"/>
          </p:nvPr>
        </p:nvSpPr>
        <p:spPr>
          <a:xfrm>
            <a:off x="1293560" y="3441646"/>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46" name="Text Placeholder 3">
            <a:extLst>
              <a:ext uri="{FF2B5EF4-FFF2-40B4-BE49-F238E27FC236}">
                <a16:creationId xmlns:a16="http://schemas.microsoft.com/office/drawing/2014/main" id="{5AC58C9C-D61E-4150-B766-5B0F1E030978}"/>
              </a:ext>
            </a:extLst>
          </p:cNvPr>
          <p:cNvSpPr>
            <a:spLocks noGrp="1"/>
          </p:cNvSpPr>
          <p:nvPr>
            <p:ph type="body" sz="quarter" idx="46"/>
          </p:nvPr>
        </p:nvSpPr>
        <p:spPr>
          <a:xfrm>
            <a:off x="1293560" y="3560041"/>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52" name="Text Placeholder 3">
            <a:extLst>
              <a:ext uri="{FF2B5EF4-FFF2-40B4-BE49-F238E27FC236}">
                <a16:creationId xmlns:a16="http://schemas.microsoft.com/office/drawing/2014/main" id="{8BBE6CF9-5F9C-4923-BC81-C1366964397C}"/>
              </a:ext>
            </a:extLst>
          </p:cNvPr>
          <p:cNvSpPr>
            <a:spLocks noGrp="1"/>
          </p:cNvSpPr>
          <p:nvPr>
            <p:ph type="body" sz="quarter" idx="73"/>
          </p:nvPr>
        </p:nvSpPr>
        <p:spPr>
          <a:xfrm>
            <a:off x="1293560" y="5497066"/>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53" name="Text Placeholder 3">
            <a:extLst>
              <a:ext uri="{FF2B5EF4-FFF2-40B4-BE49-F238E27FC236}">
                <a16:creationId xmlns:a16="http://schemas.microsoft.com/office/drawing/2014/main" id="{1DD79ED2-8D8B-42CB-82A2-ED1EB614CAAA}"/>
              </a:ext>
            </a:extLst>
          </p:cNvPr>
          <p:cNvSpPr>
            <a:spLocks noGrp="1"/>
          </p:cNvSpPr>
          <p:nvPr>
            <p:ph type="body" sz="quarter" idx="74"/>
          </p:nvPr>
        </p:nvSpPr>
        <p:spPr>
          <a:xfrm>
            <a:off x="1293560" y="5726561"/>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54" name="Text Placeholder 3">
            <a:extLst>
              <a:ext uri="{FF2B5EF4-FFF2-40B4-BE49-F238E27FC236}">
                <a16:creationId xmlns:a16="http://schemas.microsoft.com/office/drawing/2014/main" id="{3475D6A7-9B90-451F-A481-1333A3AE6868}"/>
              </a:ext>
            </a:extLst>
          </p:cNvPr>
          <p:cNvSpPr>
            <a:spLocks noGrp="1"/>
          </p:cNvSpPr>
          <p:nvPr>
            <p:ph type="body" sz="quarter" idx="75"/>
          </p:nvPr>
        </p:nvSpPr>
        <p:spPr>
          <a:xfrm>
            <a:off x="1293560" y="5960048"/>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55" name="Text Placeholder 3">
            <a:extLst>
              <a:ext uri="{FF2B5EF4-FFF2-40B4-BE49-F238E27FC236}">
                <a16:creationId xmlns:a16="http://schemas.microsoft.com/office/drawing/2014/main" id="{ED55B8FB-8DCC-49E5-931B-7E33EEAEF5CC}"/>
              </a:ext>
            </a:extLst>
          </p:cNvPr>
          <p:cNvSpPr>
            <a:spLocks noGrp="1"/>
          </p:cNvSpPr>
          <p:nvPr>
            <p:ph type="body" sz="quarter" idx="76"/>
          </p:nvPr>
        </p:nvSpPr>
        <p:spPr>
          <a:xfrm>
            <a:off x="1293560" y="607827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56" name="Text Placeholder 3">
            <a:extLst>
              <a:ext uri="{FF2B5EF4-FFF2-40B4-BE49-F238E27FC236}">
                <a16:creationId xmlns:a16="http://schemas.microsoft.com/office/drawing/2014/main" id="{778EE98A-E440-4E34-B579-FC8B7A600D6C}"/>
              </a:ext>
            </a:extLst>
          </p:cNvPr>
          <p:cNvSpPr>
            <a:spLocks noGrp="1"/>
          </p:cNvSpPr>
          <p:nvPr>
            <p:ph type="body" sz="quarter" idx="77"/>
          </p:nvPr>
        </p:nvSpPr>
        <p:spPr>
          <a:xfrm>
            <a:off x="1293560" y="6196672"/>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57" name="Picture Placeholder 3">
            <a:extLst>
              <a:ext uri="{FF2B5EF4-FFF2-40B4-BE49-F238E27FC236}">
                <a16:creationId xmlns:a16="http://schemas.microsoft.com/office/drawing/2014/main" id="{8D469F0F-B44B-4BA7-A2D4-F23E979EC475}"/>
              </a:ext>
            </a:extLst>
          </p:cNvPr>
          <p:cNvSpPr>
            <a:spLocks noGrp="1"/>
          </p:cNvSpPr>
          <p:nvPr>
            <p:ph type="pic" sz="quarter" idx="78"/>
          </p:nvPr>
        </p:nvSpPr>
        <p:spPr>
          <a:xfrm>
            <a:off x="3840853" y="3846117"/>
            <a:ext cx="1462294" cy="1579897"/>
          </a:xfrm>
        </p:spPr>
        <p:txBody>
          <a:bodyPr/>
          <a:lstStyle>
            <a:lvl1pPr marL="0" indent="0">
              <a:buFontTx/>
              <a:buNone/>
              <a:defRPr>
                <a:solidFill>
                  <a:schemeClr val="accent6"/>
                </a:solidFill>
              </a:defRPr>
            </a:lvl1pPr>
          </a:lstStyle>
          <a:p>
            <a:endParaRPr lang="en-US" dirty="0"/>
          </a:p>
        </p:txBody>
      </p:sp>
      <p:sp>
        <p:nvSpPr>
          <p:cNvPr id="58" name="Text Placeholder 3">
            <a:extLst>
              <a:ext uri="{FF2B5EF4-FFF2-40B4-BE49-F238E27FC236}">
                <a16:creationId xmlns:a16="http://schemas.microsoft.com/office/drawing/2014/main" id="{95702ACC-574A-4162-AB3D-D661CFE0829B}"/>
              </a:ext>
            </a:extLst>
          </p:cNvPr>
          <p:cNvSpPr>
            <a:spLocks noGrp="1"/>
          </p:cNvSpPr>
          <p:nvPr>
            <p:ph type="body" sz="quarter" idx="79"/>
          </p:nvPr>
        </p:nvSpPr>
        <p:spPr>
          <a:xfrm>
            <a:off x="3836254" y="5497066"/>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59" name="Text Placeholder 3">
            <a:extLst>
              <a:ext uri="{FF2B5EF4-FFF2-40B4-BE49-F238E27FC236}">
                <a16:creationId xmlns:a16="http://schemas.microsoft.com/office/drawing/2014/main" id="{9DC88812-AB50-4D79-B4EB-F756D8B1C34E}"/>
              </a:ext>
            </a:extLst>
          </p:cNvPr>
          <p:cNvSpPr>
            <a:spLocks noGrp="1"/>
          </p:cNvSpPr>
          <p:nvPr>
            <p:ph type="body" sz="quarter" idx="80"/>
          </p:nvPr>
        </p:nvSpPr>
        <p:spPr>
          <a:xfrm>
            <a:off x="3836254" y="5726561"/>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60" name="Text Placeholder 3">
            <a:extLst>
              <a:ext uri="{FF2B5EF4-FFF2-40B4-BE49-F238E27FC236}">
                <a16:creationId xmlns:a16="http://schemas.microsoft.com/office/drawing/2014/main" id="{B19226AE-1EDD-4698-BDE2-AABE9EE26E32}"/>
              </a:ext>
            </a:extLst>
          </p:cNvPr>
          <p:cNvSpPr>
            <a:spLocks noGrp="1"/>
          </p:cNvSpPr>
          <p:nvPr>
            <p:ph type="body" sz="quarter" idx="81"/>
          </p:nvPr>
        </p:nvSpPr>
        <p:spPr>
          <a:xfrm>
            <a:off x="3836254" y="5960048"/>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61" name="Text Placeholder 3">
            <a:extLst>
              <a:ext uri="{FF2B5EF4-FFF2-40B4-BE49-F238E27FC236}">
                <a16:creationId xmlns:a16="http://schemas.microsoft.com/office/drawing/2014/main" id="{340F4A51-08DD-4EAB-876E-11966F6D3CB0}"/>
              </a:ext>
            </a:extLst>
          </p:cNvPr>
          <p:cNvSpPr>
            <a:spLocks noGrp="1"/>
          </p:cNvSpPr>
          <p:nvPr>
            <p:ph type="body" sz="quarter" idx="82"/>
          </p:nvPr>
        </p:nvSpPr>
        <p:spPr>
          <a:xfrm>
            <a:off x="3836254" y="607827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62" name="Text Placeholder 3">
            <a:extLst>
              <a:ext uri="{FF2B5EF4-FFF2-40B4-BE49-F238E27FC236}">
                <a16:creationId xmlns:a16="http://schemas.microsoft.com/office/drawing/2014/main" id="{4C63DFC8-B095-4F01-8DEF-84EF30DE0501}"/>
              </a:ext>
            </a:extLst>
          </p:cNvPr>
          <p:cNvSpPr>
            <a:spLocks noGrp="1"/>
          </p:cNvSpPr>
          <p:nvPr>
            <p:ph type="body" sz="quarter" idx="83"/>
          </p:nvPr>
        </p:nvSpPr>
        <p:spPr>
          <a:xfrm>
            <a:off x="3836254" y="6196672"/>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63" name="Picture Placeholder 3">
            <a:extLst>
              <a:ext uri="{FF2B5EF4-FFF2-40B4-BE49-F238E27FC236}">
                <a16:creationId xmlns:a16="http://schemas.microsoft.com/office/drawing/2014/main" id="{2035728B-3123-4F35-83B4-AE1EC9D55BBD}"/>
              </a:ext>
            </a:extLst>
          </p:cNvPr>
          <p:cNvSpPr>
            <a:spLocks noGrp="1"/>
          </p:cNvSpPr>
          <p:nvPr>
            <p:ph type="pic" sz="quarter" idx="84"/>
          </p:nvPr>
        </p:nvSpPr>
        <p:spPr>
          <a:xfrm>
            <a:off x="6392748" y="3846117"/>
            <a:ext cx="1462294" cy="1579897"/>
          </a:xfrm>
        </p:spPr>
        <p:txBody>
          <a:bodyPr/>
          <a:lstStyle>
            <a:lvl1pPr marL="0" indent="0">
              <a:buFontTx/>
              <a:buNone/>
              <a:defRPr>
                <a:solidFill>
                  <a:schemeClr val="accent6"/>
                </a:solidFill>
              </a:defRPr>
            </a:lvl1pPr>
          </a:lstStyle>
          <a:p>
            <a:endParaRPr lang="en-US" dirty="0"/>
          </a:p>
        </p:txBody>
      </p:sp>
      <p:sp>
        <p:nvSpPr>
          <p:cNvPr id="76" name="Text Placeholder 3">
            <a:extLst>
              <a:ext uri="{FF2B5EF4-FFF2-40B4-BE49-F238E27FC236}">
                <a16:creationId xmlns:a16="http://schemas.microsoft.com/office/drawing/2014/main" id="{53AB1016-1450-4722-B615-3CF95C3F97BF}"/>
              </a:ext>
            </a:extLst>
          </p:cNvPr>
          <p:cNvSpPr>
            <a:spLocks noGrp="1"/>
          </p:cNvSpPr>
          <p:nvPr>
            <p:ph type="body" sz="quarter" idx="85"/>
          </p:nvPr>
        </p:nvSpPr>
        <p:spPr>
          <a:xfrm>
            <a:off x="6388149" y="5497066"/>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77" name="Text Placeholder 3">
            <a:extLst>
              <a:ext uri="{FF2B5EF4-FFF2-40B4-BE49-F238E27FC236}">
                <a16:creationId xmlns:a16="http://schemas.microsoft.com/office/drawing/2014/main" id="{94C09572-E83A-44B4-8AFF-DE7C37D710AF}"/>
              </a:ext>
            </a:extLst>
          </p:cNvPr>
          <p:cNvSpPr>
            <a:spLocks noGrp="1"/>
          </p:cNvSpPr>
          <p:nvPr>
            <p:ph type="body" sz="quarter" idx="86"/>
          </p:nvPr>
        </p:nvSpPr>
        <p:spPr>
          <a:xfrm>
            <a:off x="6388149" y="5726561"/>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78" name="Text Placeholder 3">
            <a:extLst>
              <a:ext uri="{FF2B5EF4-FFF2-40B4-BE49-F238E27FC236}">
                <a16:creationId xmlns:a16="http://schemas.microsoft.com/office/drawing/2014/main" id="{178D1FF9-F319-48C5-B131-936BBBF8A8E0}"/>
              </a:ext>
            </a:extLst>
          </p:cNvPr>
          <p:cNvSpPr>
            <a:spLocks noGrp="1"/>
          </p:cNvSpPr>
          <p:nvPr>
            <p:ph type="body" sz="quarter" idx="87"/>
          </p:nvPr>
        </p:nvSpPr>
        <p:spPr>
          <a:xfrm>
            <a:off x="6388149" y="5960048"/>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79" name="Text Placeholder 3">
            <a:extLst>
              <a:ext uri="{FF2B5EF4-FFF2-40B4-BE49-F238E27FC236}">
                <a16:creationId xmlns:a16="http://schemas.microsoft.com/office/drawing/2014/main" id="{BDC9DF11-7136-45DE-B4CB-9BC7DE241D66}"/>
              </a:ext>
            </a:extLst>
          </p:cNvPr>
          <p:cNvSpPr>
            <a:spLocks noGrp="1"/>
          </p:cNvSpPr>
          <p:nvPr>
            <p:ph type="body" sz="quarter" idx="88"/>
          </p:nvPr>
        </p:nvSpPr>
        <p:spPr>
          <a:xfrm>
            <a:off x="6388149" y="607827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0" name="Text Placeholder 3">
            <a:extLst>
              <a:ext uri="{FF2B5EF4-FFF2-40B4-BE49-F238E27FC236}">
                <a16:creationId xmlns:a16="http://schemas.microsoft.com/office/drawing/2014/main" id="{7BF72832-FDD4-44D2-915F-2A7D74D5DDA9}"/>
              </a:ext>
            </a:extLst>
          </p:cNvPr>
          <p:cNvSpPr>
            <a:spLocks noGrp="1"/>
          </p:cNvSpPr>
          <p:nvPr>
            <p:ph type="body" sz="quarter" idx="89"/>
          </p:nvPr>
        </p:nvSpPr>
        <p:spPr>
          <a:xfrm>
            <a:off x="6388149" y="6196672"/>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1" name="Text Placeholder 3">
            <a:extLst>
              <a:ext uri="{FF2B5EF4-FFF2-40B4-BE49-F238E27FC236}">
                <a16:creationId xmlns:a16="http://schemas.microsoft.com/office/drawing/2014/main" id="{7A126AA3-5A04-47BC-9BDC-929FBF84EE78}"/>
              </a:ext>
            </a:extLst>
          </p:cNvPr>
          <p:cNvSpPr>
            <a:spLocks noGrp="1"/>
          </p:cNvSpPr>
          <p:nvPr>
            <p:ph type="body" sz="quarter" idx="90"/>
          </p:nvPr>
        </p:nvSpPr>
        <p:spPr>
          <a:xfrm>
            <a:off x="3840853" y="2858416"/>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82" name="Text Placeholder 3">
            <a:extLst>
              <a:ext uri="{FF2B5EF4-FFF2-40B4-BE49-F238E27FC236}">
                <a16:creationId xmlns:a16="http://schemas.microsoft.com/office/drawing/2014/main" id="{12923C18-1507-4B96-9C7F-9D2FF37196C3}"/>
              </a:ext>
            </a:extLst>
          </p:cNvPr>
          <p:cNvSpPr>
            <a:spLocks noGrp="1"/>
          </p:cNvSpPr>
          <p:nvPr>
            <p:ph type="body" sz="quarter" idx="91"/>
          </p:nvPr>
        </p:nvSpPr>
        <p:spPr>
          <a:xfrm>
            <a:off x="3840853" y="3087911"/>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83" name="Text Placeholder 3">
            <a:extLst>
              <a:ext uri="{FF2B5EF4-FFF2-40B4-BE49-F238E27FC236}">
                <a16:creationId xmlns:a16="http://schemas.microsoft.com/office/drawing/2014/main" id="{CCB4C6C6-24E4-44EA-8C6A-8B03265347BA}"/>
              </a:ext>
            </a:extLst>
          </p:cNvPr>
          <p:cNvSpPr>
            <a:spLocks noGrp="1"/>
          </p:cNvSpPr>
          <p:nvPr>
            <p:ph type="body" sz="quarter" idx="92"/>
          </p:nvPr>
        </p:nvSpPr>
        <p:spPr>
          <a:xfrm>
            <a:off x="3840853" y="3321398"/>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4" name="Text Placeholder 3">
            <a:extLst>
              <a:ext uri="{FF2B5EF4-FFF2-40B4-BE49-F238E27FC236}">
                <a16:creationId xmlns:a16="http://schemas.microsoft.com/office/drawing/2014/main" id="{60FF96B0-5CFF-4452-BFAD-70C480B939F2}"/>
              </a:ext>
            </a:extLst>
          </p:cNvPr>
          <p:cNvSpPr>
            <a:spLocks noGrp="1"/>
          </p:cNvSpPr>
          <p:nvPr>
            <p:ph type="body" sz="quarter" idx="93"/>
          </p:nvPr>
        </p:nvSpPr>
        <p:spPr>
          <a:xfrm>
            <a:off x="3840853" y="343962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5" name="Text Placeholder 3">
            <a:extLst>
              <a:ext uri="{FF2B5EF4-FFF2-40B4-BE49-F238E27FC236}">
                <a16:creationId xmlns:a16="http://schemas.microsoft.com/office/drawing/2014/main" id="{A3B25EDB-FC7B-4E32-AE1E-3CD142E51109}"/>
              </a:ext>
            </a:extLst>
          </p:cNvPr>
          <p:cNvSpPr>
            <a:spLocks noGrp="1"/>
          </p:cNvSpPr>
          <p:nvPr>
            <p:ph type="body" sz="quarter" idx="94"/>
          </p:nvPr>
        </p:nvSpPr>
        <p:spPr>
          <a:xfrm>
            <a:off x="3840853" y="3558022"/>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6" name="Text Placeholder 3">
            <a:extLst>
              <a:ext uri="{FF2B5EF4-FFF2-40B4-BE49-F238E27FC236}">
                <a16:creationId xmlns:a16="http://schemas.microsoft.com/office/drawing/2014/main" id="{DC605AE6-F96F-43EA-99D5-CE075C9C5678}"/>
              </a:ext>
            </a:extLst>
          </p:cNvPr>
          <p:cNvSpPr>
            <a:spLocks noGrp="1"/>
          </p:cNvSpPr>
          <p:nvPr>
            <p:ph type="body" sz="quarter" idx="95"/>
          </p:nvPr>
        </p:nvSpPr>
        <p:spPr>
          <a:xfrm>
            <a:off x="6383548" y="2858416"/>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87" name="Text Placeholder 3">
            <a:extLst>
              <a:ext uri="{FF2B5EF4-FFF2-40B4-BE49-F238E27FC236}">
                <a16:creationId xmlns:a16="http://schemas.microsoft.com/office/drawing/2014/main" id="{0001C96B-0280-41DB-A296-2CFA3BEF3AF4}"/>
              </a:ext>
            </a:extLst>
          </p:cNvPr>
          <p:cNvSpPr>
            <a:spLocks noGrp="1"/>
          </p:cNvSpPr>
          <p:nvPr>
            <p:ph type="body" sz="quarter" idx="96"/>
          </p:nvPr>
        </p:nvSpPr>
        <p:spPr>
          <a:xfrm>
            <a:off x="6383548" y="3087911"/>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88" name="Text Placeholder 3">
            <a:extLst>
              <a:ext uri="{FF2B5EF4-FFF2-40B4-BE49-F238E27FC236}">
                <a16:creationId xmlns:a16="http://schemas.microsoft.com/office/drawing/2014/main" id="{DDB80D51-28E5-4F13-9F80-02C23552694B}"/>
              </a:ext>
            </a:extLst>
          </p:cNvPr>
          <p:cNvSpPr>
            <a:spLocks noGrp="1"/>
          </p:cNvSpPr>
          <p:nvPr>
            <p:ph type="body" sz="quarter" idx="97"/>
          </p:nvPr>
        </p:nvSpPr>
        <p:spPr>
          <a:xfrm>
            <a:off x="6383548" y="3321398"/>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9" name="Text Placeholder 3">
            <a:extLst>
              <a:ext uri="{FF2B5EF4-FFF2-40B4-BE49-F238E27FC236}">
                <a16:creationId xmlns:a16="http://schemas.microsoft.com/office/drawing/2014/main" id="{2813CABD-D76B-4DF6-88AD-089356F08B30}"/>
              </a:ext>
            </a:extLst>
          </p:cNvPr>
          <p:cNvSpPr>
            <a:spLocks noGrp="1"/>
          </p:cNvSpPr>
          <p:nvPr>
            <p:ph type="body" sz="quarter" idx="98"/>
          </p:nvPr>
        </p:nvSpPr>
        <p:spPr>
          <a:xfrm>
            <a:off x="6383548" y="343962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90" name="Text Placeholder 3">
            <a:extLst>
              <a:ext uri="{FF2B5EF4-FFF2-40B4-BE49-F238E27FC236}">
                <a16:creationId xmlns:a16="http://schemas.microsoft.com/office/drawing/2014/main" id="{8225897D-E009-4316-8FFF-42197CBC22F7}"/>
              </a:ext>
            </a:extLst>
          </p:cNvPr>
          <p:cNvSpPr>
            <a:spLocks noGrp="1"/>
          </p:cNvSpPr>
          <p:nvPr>
            <p:ph type="body" sz="quarter" idx="99"/>
          </p:nvPr>
        </p:nvSpPr>
        <p:spPr>
          <a:xfrm>
            <a:off x="6383548" y="3558022"/>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Tree>
    <p:extLst>
      <p:ext uri="{BB962C8B-B14F-4D97-AF65-F5344CB8AC3E}">
        <p14:creationId xmlns:p14="http://schemas.microsoft.com/office/powerpoint/2010/main" val="2733564506"/>
      </p:ext>
    </p:extLst>
  </p:cSld>
  <p:clrMapOvr>
    <a:masterClrMapping/>
  </p:clrMapOvr>
  <p:extLst>
    <p:ext uri="{DCECCB84-F9BA-43D5-87BE-67443E8EF086}">
      <p15:sldGuideLst xmlns:p15="http://schemas.microsoft.com/office/powerpoint/2012/main">
        <p15:guide id="1" orient="horz" pos="960">
          <p15:clr>
            <a:srgbClr val="A4A3A4"/>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io 15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758"/>
          </a:p>
        </p:txBody>
      </p:sp>
      <p:sp>
        <p:nvSpPr>
          <p:cNvPr id="29" name="Text Placeholder 45">
            <a:extLst>
              <a:ext uri="{FF2B5EF4-FFF2-40B4-BE49-F238E27FC236}">
                <a16:creationId xmlns:a16="http://schemas.microsoft.com/office/drawing/2014/main" id="{AB439483-FD6C-44DB-9E01-07C59F4D655D}"/>
              </a:ext>
            </a:extLst>
          </p:cNvPr>
          <p:cNvSpPr>
            <a:spLocks noGrp="1"/>
          </p:cNvSpPr>
          <p:nvPr>
            <p:ph type="body" sz="quarter" idx="27"/>
          </p:nvPr>
        </p:nvSpPr>
        <p:spPr>
          <a:xfrm>
            <a:off x="373509" y="605158"/>
            <a:ext cx="4086472" cy="276999"/>
          </a:xfrm>
        </p:spPr>
        <p:txBody>
          <a:bodyPr lIns="0" tIns="0" rIns="0" bIns="0" anchor="t" anchorCtr="0">
            <a:noAutofit/>
          </a:bodyPr>
          <a:lstStyle>
            <a:lvl1pPr marL="0" marR="0" indent="0" algn="l" defTabSz="781538" rtl="0" eaLnBrk="1" fontAlgn="auto" latinLnBrk="0" hangingPunct="1">
              <a:lnSpc>
                <a:spcPct val="100000"/>
              </a:lnSpc>
              <a:spcBef>
                <a:spcPts val="0"/>
              </a:spcBef>
              <a:spcAft>
                <a:spcPts val="0"/>
              </a:spcAft>
              <a:buClrTx/>
              <a:buSzTx/>
              <a:buFont typeface="Arial" panose="020B0604020202020204" pitchFamily="34" charset="0"/>
              <a:buNone/>
              <a:tabLst/>
              <a:defRPr sz="1800" b="1" spc="171" baseline="0">
                <a:solidFill>
                  <a:schemeClr val="accent1"/>
                </a:solidFill>
              </a:defRPr>
            </a:lvl1pPr>
          </a:lstStyle>
          <a:p>
            <a:pPr lvl="0"/>
            <a:endParaRPr lang="en-US" dirty="0"/>
          </a:p>
        </p:txBody>
      </p:sp>
      <p:sp>
        <p:nvSpPr>
          <p:cNvPr id="34" name="Title 1">
            <a:extLst>
              <a:ext uri="{FF2B5EF4-FFF2-40B4-BE49-F238E27FC236}">
                <a16:creationId xmlns:a16="http://schemas.microsoft.com/office/drawing/2014/main" id="{84D0C812-C407-4E19-B49B-FB9971E3DF96}"/>
              </a:ext>
            </a:extLst>
          </p:cNvPr>
          <p:cNvSpPr>
            <a:spLocks noGrp="1"/>
          </p:cNvSpPr>
          <p:nvPr>
            <p:ph type="title"/>
          </p:nvPr>
        </p:nvSpPr>
        <p:spPr>
          <a:xfrm>
            <a:off x="376688" y="343128"/>
            <a:ext cx="4086471" cy="184666"/>
          </a:xfrm>
        </p:spPr>
        <p:txBody>
          <a:bodyPr lIns="0" tIns="0" rIns="0" bIns="0">
            <a:noAutofit/>
          </a:bodyPr>
          <a:lstStyle>
            <a:lvl1pPr>
              <a:defRPr sz="1200" b="1">
                <a:solidFill>
                  <a:schemeClr val="accent2"/>
                </a:solidFill>
              </a:defRPr>
            </a:lvl1pPr>
          </a:lstStyle>
          <a:p>
            <a:r>
              <a:rPr lang="en-US"/>
              <a:t>Click to edit Master title style</a:t>
            </a:r>
          </a:p>
        </p:txBody>
      </p:sp>
      <p:sp>
        <p:nvSpPr>
          <p:cNvPr id="26" name="Picture Placeholder 3">
            <a:extLst>
              <a:ext uri="{FF2B5EF4-FFF2-40B4-BE49-F238E27FC236}">
                <a16:creationId xmlns:a16="http://schemas.microsoft.com/office/drawing/2014/main" id="{E4F1B0B5-275F-4FD6-A5EA-98C25DB2ACDF}"/>
              </a:ext>
            </a:extLst>
          </p:cNvPr>
          <p:cNvSpPr>
            <a:spLocks noGrp="1"/>
          </p:cNvSpPr>
          <p:nvPr>
            <p:ph type="pic" sz="quarter" idx="37"/>
          </p:nvPr>
        </p:nvSpPr>
        <p:spPr>
          <a:xfrm>
            <a:off x="1298159" y="1223688"/>
            <a:ext cx="1462294" cy="1579897"/>
          </a:xfrm>
        </p:spPr>
        <p:txBody>
          <a:bodyPr/>
          <a:lstStyle>
            <a:lvl1pPr marL="0" indent="0">
              <a:buFontTx/>
              <a:buNone/>
              <a:defRPr>
                <a:solidFill>
                  <a:schemeClr val="accent6"/>
                </a:solidFill>
              </a:defRPr>
            </a:lvl1pPr>
          </a:lstStyle>
          <a:p>
            <a:endParaRPr lang="en-US" dirty="0"/>
          </a:p>
        </p:txBody>
      </p:sp>
      <p:sp>
        <p:nvSpPr>
          <p:cNvPr id="27" name="Picture Placeholder 3">
            <a:extLst>
              <a:ext uri="{FF2B5EF4-FFF2-40B4-BE49-F238E27FC236}">
                <a16:creationId xmlns:a16="http://schemas.microsoft.com/office/drawing/2014/main" id="{D6A9F848-027C-453A-BD56-CEFE9868D626}"/>
              </a:ext>
            </a:extLst>
          </p:cNvPr>
          <p:cNvSpPr>
            <a:spLocks noGrp="1"/>
          </p:cNvSpPr>
          <p:nvPr>
            <p:ph type="pic" sz="quarter" idx="65"/>
          </p:nvPr>
        </p:nvSpPr>
        <p:spPr>
          <a:xfrm>
            <a:off x="1298159" y="3846117"/>
            <a:ext cx="1462294" cy="1579897"/>
          </a:xfrm>
        </p:spPr>
        <p:txBody>
          <a:bodyPr/>
          <a:lstStyle>
            <a:lvl1pPr marL="0" indent="0">
              <a:buFontTx/>
              <a:buNone/>
              <a:defRPr>
                <a:solidFill>
                  <a:schemeClr val="accent6"/>
                </a:solidFill>
              </a:defRPr>
            </a:lvl1pPr>
          </a:lstStyle>
          <a:p>
            <a:endParaRPr lang="en-US" dirty="0"/>
          </a:p>
        </p:txBody>
      </p:sp>
      <p:sp>
        <p:nvSpPr>
          <p:cNvPr id="28" name="Picture Placeholder 3">
            <a:extLst>
              <a:ext uri="{FF2B5EF4-FFF2-40B4-BE49-F238E27FC236}">
                <a16:creationId xmlns:a16="http://schemas.microsoft.com/office/drawing/2014/main" id="{19ADDCAE-220E-480C-AC12-CBB60659A1A0}"/>
              </a:ext>
            </a:extLst>
          </p:cNvPr>
          <p:cNvSpPr>
            <a:spLocks noGrp="1"/>
          </p:cNvSpPr>
          <p:nvPr>
            <p:ph type="pic" sz="quarter" idx="71"/>
          </p:nvPr>
        </p:nvSpPr>
        <p:spPr>
          <a:xfrm>
            <a:off x="3840853" y="1220998"/>
            <a:ext cx="1462294" cy="1579897"/>
          </a:xfrm>
        </p:spPr>
        <p:txBody>
          <a:bodyPr/>
          <a:lstStyle>
            <a:lvl1pPr marL="0" indent="0">
              <a:buFontTx/>
              <a:buNone/>
              <a:defRPr>
                <a:solidFill>
                  <a:schemeClr val="accent6"/>
                </a:solidFill>
              </a:defRPr>
            </a:lvl1pPr>
          </a:lstStyle>
          <a:p>
            <a:endParaRPr lang="en-US" dirty="0"/>
          </a:p>
        </p:txBody>
      </p:sp>
      <p:sp>
        <p:nvSpPr>
          <p:cNvPr id="30" name="Picture Placeholder 3">
            <a:extLst>
              <a:ext uri="{FF2B5EF4-FFF2-40B4-BE49-F238E27FC236}">
                <a16:creationId xmlns:a16="http://schemas.microsoft.com/office/drawing/2014/main" id="{F8A2EDE0-C5DF-4CD9-B13F-5614B67067AE}"/>
              </a:ext>
            </a:extLst>
          </p:cNvPr>
          <p:cNvSpPr>
            <a:spLocks noGrp="1"/>
          </p:cNvSpPr>
          <p:nvPr>
            <p:ph type="pic" sz="quarter" idx="72"/>
          </p:nvPr>
        </p:nvSpPr>
        <p:spPr>
          <a:xfrm>
            <a:off x="6383547" y="1218308"/>
            <a:ext cx="1462294" cy="1579897"/>
          </a:xfrm>
        </p:spPr>
        <p:txBody>
          <a:bodyPr/>
          <a:lstStyle>
            <a:lvl1pPr marL="0" indent="0">
              <a:buFontTx/>
              <a:buNone/>
              <a:defRPr>
                <a:solidFill>
                  <a:schemeClr val="accent6"/>
                </a:solidFill>
              </a:defRPr>
            </a:lvl1pPr>
          </a:lstStyle>
          <a:p>
            <a:endParaRPr lang="en-US" dirty="0"/>
          </a:p>
        </p:txBody>
      </p:sp>
      <p:sp>
        <p:nvSpPr>
          <p:cNvPr id="31" name="Text Placeholder 3">
            <a:extLst>
              <a:ext uri="{FF2B5EF4-FFF2-40B4-BE49-F238E27FC236}">
                <a16:creationId xmlns:a16="http://schemas.microsoft.com/office/drawing/2014/main" id="{58125373-0888-4986-B767-6B541A66733A}"/>
              </a:ext>
            </a:extLst>
          </p:cNvPr>
          <p:cNvSpPr>
            <a:spLocks noGrp="1"/>
          </p:cNvSpPr>
          <p:nvPr>
            <p:ph type="body" sz="quarter" idx="35"/>
          </p:nvPr>
        </p:nvSpPr>
        <p:spPr>
          <a:xfrm>
            <a:off x="1293560" y="2860435"/>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32" name="Text Placeholder 3">
            <a:extLst>
              <a:ext uri="{FF2B5EF4-FFF2-40B4-BE49-F238E27FC236}">
                <a16:creationId xmlns:a16="http://schemas.microsoft.com/office/drawing/2014/main" id="{8866DF05-81D4-484B-A916-29F2DC4C9D7D}"/>
              </a:ext>
            </a:extLst>
          </p:cNvPr>
          <p:cNvSpPr>
            <a:spLocks noGrp="1"/>
          </p:cNvSpPr>
          <p:nvPr>
            <p:ph type="body" sz="quarter" idx="43"/>
          </p:nvPr>
        </p:nvSpPr>
        <p:spPr>
          <a:xfrm>
            <a:off x="1293560" y="3089930"/>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35" name="Text Placeholder 3">
            <a:extLst>
              <a:ext uri="{FF2B5EF4-FFF2-40B4-BE49-F238E27FC236}">
                <a16:creationId xmlns:a16="http://schemas.microsoft.com/office/drawing/2014/main" id="{5EBF633A-D96D-47D8-A581-FED16A798179}"/>
              </a:ext>
            </a:extLst>
          </p:cNvPr>
          <p:cNvSpPr>
            <a:spLocks noGrp="1"/>
          </p:cNvSpPr>
          <p:nvPr>
            <p:ph type="body" sz="quarter" idx="44"/>
          </p:nvPr>
        </p:nvSpPr>
        <p:spPr>
          <a:xfrm>
            <a:off x="1293560" y="332341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36" name="Text Placeholder 3">
            <a:extLst>
              <a:ext uri="{FF2B5EF4-FFF2-40B4-BE49-F238E27FC236}">
                <a16:creationId xmlns:a16="http://schemas.microsoft.com/office/drawing/2014/main" id="{469BD8EC-C40D-4521-8AA7-CA738FA57D5F}"/>
              </a:ext>
            </a:extLst>
          </p:cNvPr>
          <p:cNvSpPr>
            <a:spLocks noGrp="1"/>
          </p:cNvSpPr>
          <p:nvPr>
            <p:ph type="body" sz="quarter" idx="45"/>
          </p:nvPr>
        </p:nvSpPr>
        <p:spPr>
          <a:xfrm>
            <a:off x="1293560" y="3441646"/>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37" name="Text Placeholder 3">
            <a:extLst>
              <a:ext uri="{FF2B5EF4-FFF2-40B4-BE49-F238E27FC236}">
                <a16:creationId xmlns:a16="http://schemas.microsoft.com/office/drawing/2014/main" id="{ED82F8D0-E9B0-421E-8E50-FEACD75F1C16}"/>
              </a:ext>
            </a:extLst>
          </p:cNvPr>
          <p:cNvSpPr>
            <a:spLocks noGrp="1"/>
          </p:cNvSpPr>
          <p:nvPr>
            <p:ph type="body" sz="quarter" idx="46"/>
          </p:nvPr>
        </p:nvSpPr>
        <p:spPr>
          <a:xfrm>
            <a:off x="1293560" y="3560041"/>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39" name="Text Placeholder 3">
            <a:extLst>
              <a:ext uri="{FF2B5EF4-FFF2-40B4-BE49-F238E27FC236}">
                <a16:creationId xmlns:a16="http://schemas.microsoft.com/office/drawing/2014/main" id="{913DD1F3-116E-4871-979E-2761952B57C0}"/>
              </a:ext>
            </a:extLst>
          </p:cNvPr>
          <p:cNvSpPr>
            <a:spLocks noGrp="1"/>
          </p:cNvSpPr>
          <p:nvPr>
            <p:ph type="body" sz="quarter" idx="73"/>
          </p:nvPr>
        </p:nvSpPr>
        <p:spPr>
          <a:xfrm>
            <a:off x="1293560" y="5497066"/>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40" name="Text Placeholder 3">
            <a:extLst>
              <a:ext uri="{FF2B5EF4-FFF2-40B4-BE49-F238E27FC236}">
                <a16:creationId xmlns:a16="http://schemas.microsoft.com/office/drawing/2014/main" id="{FF7ED8AD-06B7-4EE3-BBF9-F821347A3BF6}"/>
              </a:ext>
            </a:extLst>
          </p:cNvPr>
          <p:cNvSpPr>
            <a:spLocks noGrp="1"/>
          </p:cNvSpPr>
          <p:nvPr>
            <p:ph type="body" sz="quarter" idx="74"/>
          </p:nvPr>
        </p:nvSpPr>
        <p:spPr>
          <a:xfrm>
            <a:off x="1293560" y="5726561"/>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41" name="Text Placeholder 3">
            <a:extLst>
              <a:ext uri="{FF2B5EF4-FFF2-40B4-BE49-F238E27FC236}">
                <a16:creationId xmlns:a16="http://schemas.microsoft.com/office/drawing/2014/main" id="{65E2E9D6-9FFB-4747-B373-27D69C979FB6}"/>
              </a:ext>
            </a:extLst>
          </p:cNvPr>
          <p:cNvSpPr>
            <a:spLocks noGrp="1"/>
          </p:cNvSpPr>
          <p:nvPr>
            <p:ph type="body" sz="quarter" idx="75"/>
          </p:nvPr>
        </p:nvSpPr>
        <p:spPr>
          <a:xfrm>
            <a:off x="1293560" y="5960048"/>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43" name="Text Placeholder 3">
            <a:extLst>
              <a:ext uri="{FF2B5EF4-FFF2-40B4-BE49-F238E27FC236}">
                <a16:creationId xmlns:a16="http://schemas.microsoft.com/office/drawing/2014/main" id="{88FFF1D6-53EE-4F14-9BDD-3BFA260B3809}"/>
              </a:ext>
            </a:extLst>
          </p:cNvPr>
          <p:cNvSpPr>
            <a:spLocks noGrp="1"/>
          </p:cNvSpPr>
          <p:nvPr>
            <p:ph type="body" sz="quarter" idx="76"/>
          </p:nvPr>
        </p:nvSpPr>
        <p:spPr>
          <a:xfrm>
            <a:off x="1293560" y="607827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44" name="Text Placeholder 3">
            <a:extLst>
              <a:ext uri="{FF2B5EF4-FFF2-40B4-BE49-F238E27FC236}">
                <a16:creationId xmlns:a16="http://schemas.microsoft.com/office/drawing/2014/main" id="{40C48924-0102-4D67-A7D1-DA737E50D8FD}"/>
              </a:ext>
            </a:extLst>
          </p:cNvPr>
          <p:cNvSpPr>
            <a:spLocks noGrp="1"/>
          </p:cNvSpPr>
          <p:nvPr>
            <p:ph type="body" sz="quarter" idx="77"/>
          </p:nvPr>
        </p:nvSpPr>
        <p:spPr>
          <a:xfrm>
            <a:off x="1293560" y="6196672"/>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45" name="Picture Placeholder 3">
            <a:extLst>
              <a:ext uri="{FF2B5EF4-FFF2-40B4-BE49-F238E27FC236}">
                <a16:creationId xmlns:a16="http://schemas.microsoft.com/office/drawing/2014/main" id="{2D3CF5B4-C940-479A-8A66-61AAE3C9B721}"/>
              </a:ext>
            </a:extLst>
          </p:cNvPr>
          <p:cNvSpPr>
            <a:spLocks noGrp="1"/>
          </p:cNvSpPr>
          <p:nvPr>
            <p:ph type="pic" sz="quarter" idx="78"/>
          </p:nvPr>
        </p:nvSpPr>
        <p:spPr>
          <a:xfrm>
            <a:off x="3840853" y="3846117"/>
            <a:ext cx="1462294" cy="1579897"/>
          </a:xfrm>
        </p:spPr>
        <p:txBody>
          <a:bodyPr/>
          <a:lstStyle>
            <a:lvl1pPr marL="0" indent="0">
              <a:buFontTx/>
              <a:buNone/>
              <a:defRPr>
                <a:solidFill>
                  <a:schemeClr val="accent6"/>
                </a:solidFill>
              </a:defRPr>
            </a:lvl1pPr>
          </a:lstStyle>
          <a:p>
            <a:endParaRPr lang="en-US" dirty="0"/>
          </a:p>
        </p:txBody>
      </p:sp>
      <p:sp>
        <p:nvSpPr>
          <p:cNvPr id="64" name="Text Placeholder 3">
            <a:extLst>
              <a:ext uri="{FF2B5EF4-FFF2-40B4-BE49-F238E27FC236}">
                <a16:creationId xmlns:a16="http://schemas.microsoft.com/office/drawing/2014/main" id="{C6D13D09-22B7-4417-9D53-A21AC41C15DE}"/>
              </a:ext>
            </a:extLst>
          </p:cNvPr>
          <p:cNvSpPr>
            <a:spLocks noGrp="1"/>
          </p:cNvSpPr>
          <p:nvPr>
            <p:ph type="body" sz="quarter" idx="79"/>
          </p:nvPr>
        </p:nvSpPr>
        <p:spPr>
          <a:xfrm>
            <a:off x="3836254" y="5497066"/>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65" name="Text Placeholder 3">
            <a:extLst>
              <a:ext uri="{FF2B5EF4-FFF2-40B4-BE49-F238E27FC236}">
                <a16:creationId xmlns:a16="http://schemas.microsoft.com/office/drawing/2014/main" id="{E9101715-1C61-450F-BD66-EF86293190F8}"/>
              </a:ext>
            </a:extLst>
          </p:cNvPr>
          <p:cNvSpPr>
            <a:spLocks noGrp="1"/>
          </p:cNvSpPr>
          <p:nvPr>
            <p:ph type="body" sz="quarter" idx="80"/>
          </p:nvPr>
        </p:nvSpPr>
        <p:spPr>
          <a:xfrm>
            <a:off x="3836254" y="5726561"/>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66" name="Text Placeholder 3">
            <a:extLst>
              <a:ext uri="{FF2B5EF4-FFF2-40B4-BE49-F238E27FC236}">
                <a16:creationId xmlns:a16="http://schemas.microsoft.com/office/drawing/2014/main" id="{C34AAC66-0CC6-4570-A592-9A1F2523AB1C}"/>
              </a:ext>
            </a:extLst>
          </p:cNvPr>
          <p:cNvSpPr>
            <a:spLocks noGrp="1"/>
          </p:cNvSpPr>
          <p:nvPr>
            <p:ph type="body" sz="quarter" idx="81"/>
          </p:nvPr>
        </p:nvSpPr>
        <p:spPr>
          <a:xfrm>
            <a:off x="3836254" y="5960048"/>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67" name="Text Placeholder 3">
            <a:extLst>
              <a:ext uri="{FF2B5EF4-FFF2-40B4-BE49-F238E27FC236}">
                <a16:creationId xmlns:a16="http://schemas.microsoft.com/office/drawing/2014/main" id="{1E175BDA-86C4-4E5F-8836-F0D0FB4B7577}"/>
              </a:ext>
            </a:extLst>
          </p:cNvPr>
          <p:cNvSpPr>
            <a:spLocks noGrp="1"/>
          </p:cNvSpPr>
          <p:nvPr>
            <p:ph type="body" sz="quarter" idx="82"/>
          </p:nvPr>
        </p:nvSpPr>
        <p:spPr>
          <a:xfrm>
            <a:off x="3836254" y="607827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68" name="Text Placeholder 3">
            <a:extLst>
              <a:ext uri="{FF2B5EF4-FFF2-40B4-BE49-F238E27FC236}">
                <a16:creationId xmlns:a16="http://schemas.microsoft.com/office/drawing/2014/main" id="{738AC43F-EF24-4621-89CF-E000F1E818BB}"/>
              </a:ext>
            </a:extLst>
          </p:cNvPr>
          <p:cNvSpPr>
            <a:spLocks noGrp="1"/>
          </p:cNvSpPr>
          <p:nvPr>
            <p:ph type="body" sz="quarter" idx="83"/>
          </p:nvPr>
        </p:nvSpPr>
        <p:spPr>
          <a:xfrm>
            <a:off x="3836254" y="6196672"/>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69" name="Picture Placeholder 3">
            <a:extLst>
              <a:ext uri="{FF2B5EF4-FFF2-40B4-BE49-F238E27FC236}">
                <a16:creationId xmlns:a16="http://schemas.microsoft.com/office/drawing/2014/main" id="{6CB3E8D5-DD4F-477F-A7E2-74E07D4E0D55}"/>
              </a:ext>
            </a:extLst>
          </p:cNvPr>
          <p:cNvSpPr>
            <a:spLocks noGrp="1"/>
          </p:cNvSpPr>
          <p:nvPr>
            <p:ph type="pic" sz="quarter" idx="84"/>
          </p:nvPr>
        </p:nvSpPr>
        <p:spPr>
          <a:xfrm>
            <a:off x="6392748" y="3846117"/>
            <a:ext cx="1462294" cy="1579897"/>
          </a:xfrm>
        </p:spPr>
        <p:txBody>
          <a:bodyPr/>
          <a:lstStyle>
            <a:lvl1pPr marL="0" indent="0">
              <a:buFontTx/>
              <a:buNone/>
              <a:defRPr>
                <a:solidFill>
                  <a:schemeClr val="accent6"/>
                </a:solidFill>
              </a:defRPr>
            </a:lvl1pPr>
          </a:lstStyle>
          <a:p>
            <a:endParaRPr lang="en-US" dirty="0"/>
          </a:p>
        </p:txBody>
      </p:sp>
      <p:sp>
        <p:nvSpPr>
          <p:cNvPr id="70" name="Text Placeholder 3">
            <a:extLst>
              <a:ext uri="{FF2B5EF4-FFF2-40B4-BE49-F238E27FC236}">
                <a16:creationId xmlns:a16="http://schemas.microsoft.com/office/drawing/2014/main" id="{81A31E04-708F-4A61-90EA-5D50D50C5DE4}"/>
              </a:ext>
            </a:extLst>
          </p:cNvPr>
          <p:cNvSpPr>
            <a:spLocks noGrp="1"/>
          </p:cNvSpPr>
          <p:nvPr>
            <p:ph type="body" sz="quarter" idx="85"/>
          </p:nvPr>
        </p:nvSpPr>
        <p:spPr>
          <a:xfrm>
            <a:off x="6388149" y="5497066"/>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71" name="Text Placeholder 3">
            <a:extLst>
              <a:ext uri="{FF2B5EF4-FFF2-40B4-BE49-F238E27FC236}">
                <a16:creationId xmlns:a16="http://schemas.microsoft.com/office/drawing/2014/main" id="{36F83254-B4ED-4539-ACED-A48C9B86CC29}"/>
              </a:ext>
            </a:extLst>
          </p:cNvPr>
          <p:cNvSpPr>
            <a:spLocks noGrp="1"/>
          </p:cNvSpPr>
          <p:nvPr>
            <p:ph type="body" sz="quarter" idx="86"/>
          </p:nvPr>
        </p:nvSpPr>
        <p:spPr>
          <a:xfrm>
            <a:off x="6388149" y="5726561"/>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72" name="Text Placeholder 3">
            <a:extLst>
              <a:ext uri="{FF2B5EF4-FFF2-40B4-BE49-F238E27FC236}">
                <a16:creationId xmlns:a16="http://schemas.microsoft.com/office/drawing/2014/main" id="{F3AFDFF9-9AA6-4780-AF87-A44526F195A7}"/>
              </a:ext>
            </a:extLst>
          </p:cNvPr>
          <p:cNvSpPr>
            <a:spLocks noGrp="1"/>
          </p:cNvSpPr>
          <p:nvPr>
            <p:ph type="body" sz="quarter" idx="87"/>
          </p:nvPr>
        </p:nvSpPr>
        <p:spPr>
          <a:xfrm>
            <a:off x="6388149" y="5960048"/>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73" name="Text Placeholder 3">
            <a:extLst>
              <a:ext uri="{FF2B5EF4-FFF2-40B4-BE49-F238E27FC236}">
                <a16:creationId xmlns:a16="http://schemas.microsoft.com/office/drawing/2014/main" id="{FEF8C446-F0B8-444B-A18C-60C085C0485B}"/>
              </a:ext>
            </a:extLst>
          </p:cNvPr>
          <p:cNvSpPr>
            <a:spLocks noGrp="1"/>
          </p:cNvSpPr>
          <p:nvPr>
            <p:ph type="body" sz="quarter" idx="88"/>
          </p:nvPr>
        </p:nvSpPr>
        <p:spPr>
          <a:xfrm>
            <a:off x="6388149" y="607827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74" name="Text Placeholder 3">
            <a:extLst>
              <a:ext uri="{FF2B5EF4-FFF2-40B4-BE49-F238E27FC236}">
                <a16:creationId xmlns:a16="http://schemas.microsoft.com/office/drawing/2014/main" id="{F2DB1EB6-9697-4A31-9C77-532B08A212BD}"/>
              </a:ext>
            </a:extLst>
          </p:cNvPr>
          <p:cNvSpPr>
            <a:spLocks noGrp="1"/>
          </p:cNvSpPr>
          <p:nvPr>
            <p:ph type="body" sz="quarter" idx="89"/>
          </p:nvPr>
        </p:nvSpPr>
        <p:spPr>
          <a:xfrm>
            <a:off x="6388149" y="6196672"/>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75" name="Text Placeholder 3">
            <a:extLst>
              <a:ext uri="{FF2B5EF4-FFF2-40B4-BE49-F238E27FC236}">
                <a16:creationId xmlns:a16="http://schemas.microsoft.com/office/drawing/2014/main" id="{A6C1288E-928E-4C68-A6FF-9A0EE845505C}"/>
              </a:ext>
            </a:extLst>
          </p:cNvPr>
          <p:cNvSpPr>
            <a:spLocks noGrp="1"/>
          </p:cNvSpPr>
          <p:nvPr>
            <p:ph type="body" sz="quarter" idx="90"/>
          </p:nvPr>
        </p:nvSpPr>
        <p:spPr>
          <a:xfrm>
            <a:off x="3840853" y="2858416"/>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76" name="Text Placeholder 3">
            <a:extLst>
              <a:ext uri="{FF2B5EF4-FFF2-40B4-BE49-F238E27FC236}">
                <a16:creationId xmlns:a16="http://schemas.microsoft.com/office/drawing/2014/main" id="{0986E087-8014-44E1-8F9B-8AA289EE7A29}"/>
              </a:ext>
            </a:extLst>
          </p:cNvPr>
          <p:cNvSpPr>
            <a:spLocks noGrp="1"/>
          </p:cNvSpPr>
          <p:nvPr>
            <p:ph type="body" sz="quarter" idx="91"/>
          </p:nvPr>
        </p:nvSpPr>
        <p:spPr>
          <a:xfrm>
            <a:off x="3840853" y="3087911"/>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77" name="Text Placeholder 3">
            <a:extLst>
              <a:ext uri="{FF2B5EF4-FFF2-40B4-BE49-F238E27FC236}">
                <a16:creationId xmlns:a16="http://schemas.microsoft.com/office/drawing/2014/main" id="{65329CB5-59C7-41B3-BD4B-11682AD6F48B}"/>
              </a:ext>
            </a:extLst>
          </p:cNvPr>
          <p:cNvSpPr>
            <a:spLocks noGrp="1"/>
          </p:cNvSpPr>
          <p:nvPr>
            <p:ph type="body" sz="quarter" idx="92"/>
          </p:nvPr>
        </p:nvSpPr>
        <p:spPr>
          <a:xfrm>
            <a:off x="3840853" y="3321398"/>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78" name="Text Placeholder 3">
            <a:extLst>
              <a:ext uri="{FF2B5EF4-FFF2-40B4-BE49-F238E27FC236}">
                <a16:creationId xmlns:a16="http://schemas.microsoft.com/office/drawing/2014/main" id="{858E4DD6-9705-40BD-9A47-1BA27F46BE9A}"/>
              </a:ext>
            </a:extLst>
          </p:cNvPr>
          <p:cNvSpPr>
            <a:spLocks noGrp="1"/>
          </p:cNvSpPr>
          <p:nvPr>
            <p:ph type="body" sz="quarter" idx="93"/>
          </p:nvPr>
        </p:nvSpPr>
        <p:spPr>
          <a:xfrm>
            <a:off x="3840853" y="343962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79" name="Text Placeholder 3">
            <a:extLst>
              <a:ext uri="{FF2B5EF4-FFF2-40B4-BE49-F238E27FC236}">
                <a16:creationId xmlns:a16="http://schemas.microsoft.com/office/drawing/2014/main" id="{7200B4C3-AF91-45ED-ADC6-CFCFB02FA6D6}"/>
              </a:ext>
            </a:extLst>
          </p:cNvPr>
          <p:cNvSpPr>
            <a:spLocks noGrp="1"/>
          </p:cNvSpPr>
          <p:nvPr>
            <p:ph type="body" sz="quarter" idx="94"/>
          </p:nvPr>
        </p:nvSpPr>
        <p:spPr>
          <a:xfrm>
            <a:off x="3840853" y="3558022"/>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0" name="Text Placeholder 3">
            <a:extLst>
              <a:ext uri="{FF2B5EF4-FFF2-40B4-BE49-F238E27FC236}">
                <a16:creationId xmlns:a16="http://schemas.microsoft.com/office/drawing/2014/main" id="{B8C49AE6-6923-41E7-AF7D-14BE3E430E13}"/>
              </a:ext>
            </a:extLst>
          </p:cNvPr>
          <p:cNvSpPr>
            <a:spLocks noGrp="1"/>
          </p:cNvSpPr>
          <p:nvPr>
            <p:ph type="body" sz="quarter" idx="95"/>
          </p:nvPr>
        </p:nvSpPr>
        <p:spPr>
          <a:xfrm>
            <a:off x="6383548" y="2858416"/>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81" name="Text Placeholder 3">
            <a:extLst>
              <a:ext uri="{FF2B5EF4-FFF2-40B4-BE49-F238E27FC236}">
                <a16:creationId xmlns:a16="http://schemas.microsoft.com/office/drawing/2014/main" id="{7613F63A-176B-4D68-BF91-9B36568F67D3}"/>
              </a:ext>
            </a:extLst>
          </p:cNvPr>
          <p:cNvSpPr>
            <a:spLocks noGrp="1"/>
          </p:cNvSpPr>
          <p:nvPr>
            <p:ph type="body" sz="quarter" idx="96"/>
          </p:nvPr>
        </p:nvSpPr>
        <p:spPr>
          <a:xfrm>
            <a:off x="6383548" y="3087911"/>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82" name="Text Placeholder 3">
            <a:extLst>
              <a:ext uri="{FF2B5EF4-FFF2-40B4-BE49-F238E27FC236}">
                <a16:creationId xmlns:a16="http://schemas.microsoft.com/office/drawing/2014/main" id="{0FD368B5-356C-4A8D-B1BB-D215272DFA3E}"/>
              </a:ext>
            </a:extLst>
          </p:cNvPr>
          <p:cNvSpPr>
            <a:spLocks noGrp="1"/>
          </p:cNvSpPr>
          <p:nvPr>
            <p:ph type="body" sz="quarter" idx="97"/>
          </p:nvPr>
        </p:nvSpPr>
        <p:spPr>
          <a:xfrm>
            <a:off x="6383548" y="3321398"/>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3" name="Text Placeholder 3">
            <a:extLst>
              <a:ext uri="{FF2B5EF4-FFF2-40B4-BE49-F238E27FC236}">
                <a16:creationId xmlns:a16="http://schemas.microsoft.com/office/drawing/2014/main" id="{7EF775EF-22F2-4D31-8122-29FF56862E65}"/>
              </a:ext>
            </a:extLst>
          </p:cNvPr>
          <p:cNvSpPr>
            <a:spLocks noGrp="1"/>
          </p:cNvSpPr>
          <p:nvPr>
            <p:ph type="body" sz="quarter" idx="98"/>
          </p:nvPr>
        </p:nvSpPr>
        <p:spPr>
          <a:xfrm>
            <a:off x="6383548" y="343962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4" name="Text Placeholder 3">
            <a:extLst>
              <a:ext uri="{FF2B5EF4-FFF2-40B4-BE49-F238E27FC236}">
                <a16:creationId xmlns:a16="http://schemas.microsoft.com/office/drawing/2014/main" id="{D6301CF4-8061-48F7-BD0A-D74C3ED92E8B}"/>
              </a:ext>
            </a:extLst>
          </p:cNvPr>
          <p:cNvSpPr>
            <a:spLocks noGrp="1"/>
          </p:cNvSpPr>
          <p:nvPr>
            <p:ph type="body" sz="quarter" idx="99"/>
          </p:nvPr>
        </p:nvSpPr>
        <p:spPr>
          <a:xfrm>
            <a:off x="6383548" y="3558022"/>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Tree>
    <p:extLst>
      <p:ext uri="{BB962C8B-B14F-4D97-AF65-F5344CB8AC3E}">
        <p14:creationId xmlns:p14="http://schemas.microsoft.com/office/powerpoint/2010/main" val="312589318"/>
      </p:ext>
    </p:extLst>
  </p:cSld>
  <p:clrMapOvr>
    <a:masterClrMapping/>
  </p:clrMapOvr>
  <p:extLst>
    <p:ext uri="{DCECCB84-F9BA-43D5-87BE-67443E8EF086}">
      <p15:sldGuideLst xmlns:p15="http://schemas.microsoft.com/office/powerpoint/2012/main">
        <p15:guide id="1" orient="horz" pos="960">
          <p15:clr>
            <a:srgbClr val="A4A3A4"/>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io 16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758"/>
          </a:p>
        </p:txBody>
      </p:sp>
      <p:sp>
        <p:nvSpPr>
          <p:cNvPr id="29" name="Text Placeholder 45">
            <a:extLst>
              <a:ext uri="{FF2B5EF4-FFF2-40B4-BE49-F238E27FC236}">
                <a16:creationId xmlns:a16="http://schemas.microsoft.com/office/drawing/2014/main" id="{AB439483-FD6C-44DB-9E01-07C59F4D655D}"/>
              </a:ext>
            </a:extLst>
          </p:cNvPr>
          <p:cNvSpPr>
            <a:spLocks noGrp="1"/>
          </p:cNvSpPr>
          <p:nvPr>
            <p:ph type="body" sz="quarter" idx="27"/>
          </p:nvPr>
        </p:nvSpPr>
        <p:spPr>
          <a:xfrm>
            <a:off x="373509" y="605158"/>
            <a:ext cx="4086472" cy="276999"/>
          </a:xfrm>
        </p:spPr>
        <p:txBody>
          <a:bodyPr lIns="0" tIns="0" rIns="0" bIns="0" anchor="t" anchorCtr="0">
            <a:noAutofit/>
          </a:bodyPr>
          <a:lstStyle>
            <a:lvl1pPr marL="0" marR="0" indent="0" algn="l" defTabSz="781538" rtl="0" eaLnBrk="1" fontAlgn="auto" latinLnBrk="0" hangingPunct="1">
              <a:lnSpc>
                <a:spcPct val="100000"/>
              </a:lnSpc>
              <a:spcBef>
                <a:spcPts val="0"/>
              </a:spcBef>
              <a:spcAft>
                <a:spcPts val="0"/>
              </a:spcAft>
              <a:buClrTx/>
              <a:buSzTx/>
              <a:buFont typeface="Arial" panose="020B0604020202020204" pitchFamily="34" charset="0"/>
              <a:buNone/>
              <a:tabLst/>
              <a:defRPr sz="1800" b="1" spc="171" baseline="0">
                <a:solidFill>
                  <a:schemeClr val="bg1"/>
                </a:solidFill>
              </a:defRPr>
            </a:lvl1pPr>
          </a:lstStyle>
          <a:p>
            <a:pPr lvl="0"/>
            <a:endParaRPr lang="en-US" dirty="0"/>
          </a:p>
        </p:txBody>
      </p:sp>
      <p:sp>
        <p:nvSpPr>
          <p:cNvPr id="21" name="Picture Placeholder 3">
            <a:extLst>
              <a:ext uri="{FF2B5EF4-FFF2-40B4-BE49-F238E27FC236}">
                <a16:creationId xmlns:a16="http://schemas.microsoft.com/office/drawing/2014/main" id="{147311F0-5DF8-4F46-903B-928A6683BBB1}"/>
              </a:ext>
            </a:extLst>
          </p:cNvPr>
          <p:cNvSpPr>
            <a:spLocks noGrp="1"/>
          </p:cNvSpPr>
          <p:nvPr>
            <p:ph type="pic" sz="quarter" idx="37"/>
          </p:nvPr>
        </p:nvSpPr>
        <p:spPr>
          <a:xfrm>
            <a:off x="625304" y="1226934"/>
            <a:ext cx="1462294" cy="1579897"/>
          </a:xfrm>
        </p:spPr>
        <p:txBody>
          <a:bodyPr/>
          <a:lstStyle>
            <a:lvl1pPr marL="0" indent="0">
              <a:buFontTx/>
              <a:buNone/>
              <a:defRPr>
                <a:solidFill>
                  <a:schemeClr val="bg1"/>
                </a:solidFill>
              </a:defRPr>
            </a:lvl1pPr>
          </a:lstStyle>
          <a:p>
            <a:endParaRPr lang="en-US" dirty="0"/>
          </a:p>
        </p:txBody>
      </p:sp>
      <p:sp>
        <p:nvSpPr>
          <p:cNvPr id="34" name="Title 1">
            <a:extLst>
              <a:ext uri="{FF2B5EF4-FFF2-40B4-BE49-F238E27FC236}">
                <a16:creationId xmlns:a16="http://schemas.microsoft.com/office/drawing/2014/main" id="{84D0C812-C407-4E19-B49B-FB9971E3DF96}"/>
              </a:ext>
            </a:extLst>
          </p:cNvPr>
          <p:cNvSpPr>
            <a:spLocks noGrp="1"/>
          </p:cNvSpPr>
          <p:nvPr>
            <p:ph type="title"/>
          </p:nvPr>
        </p:nvSpPr>
        <p:spPr>
          <a:xfrm>
            <a:off x="376688" y="343128"/>
            <a:ext cx="4086471" cy="184666"/>
          </a:xfrm>
        </p:spPr>
        <p:txBody>
          <a:bodyPr lIns="0" tIns="0" rIns="0" bIns="0">
            <a:noAutofit/>
          </a:bodyPr>
          <a:lstStyle>
            <a:lvl1pPr>
              <a:defRPr sz="1200" b="1">
                <a:solidFill>
                  <a:schemeClr val="accent2"/>
                </a:solidFill>
              </a:defRPr>
            </a:lvl1pPr>
          </a:lstStyle>
          <a:p>
            <a:r>
              <a:rPr lang="en-US"/>
              <a:t>Click to edit Master title style</a:t>
            </a:r>
          </a:p>
        </p:txBody>
      </p:sp>
      <p:sp>
        <p:nvSpPr>
          <p:cNvPr id="33" name="Picture Placeholder 3">
            <a:extLst>
              <a:ext uri="{FF2B5EF4-FFF2-40B4-BE49-F238E27FC236}">
                <a16:creationId xmlns:a16="http://schemas.microsoft.com/office/drawing/2014/main" id="{853FD612-393E-4494-A0DE-2BDC88383BC2}"/>
              </a:ext>
            </a:extLst>
          </p:cNvPr>
          <p:cNvSpPr>
            <a:spLocks noGrp="1"/>
          </p:cNvSpPr>
          <p:nvPr>
            <p:ph type="pic" sz="quarter" idx="71"/>
          </p:nvPr>
        </p:nvSpPr>
        <p:spPr>
          <a:xfrm>
            <a:off x="2771880" y="1226934"/>
            <a:ext cx="1462294" cy="1579897"/>
          </a:xfrm>
        </p:spPr>
        <p:txBody>
          <a:bodyPr/>
          <a:lstStyle>
            <a:lvl1pPr marL="0" indent="0">
              <a:buFontTx/>
              <a:buNone/>
              <a:defRPr>
                <a:solidFill>
                  <a:schemeClr val="bg1"/>
                </a:solidFill>
              </a:defRPr>
            </a:lvl1pPr>
          </a:lstStyle>
          <a:p>
            <a:endParaRPr lang="en-US" dirty="0"/>
          </a:p>
        </p:txBody>
      </p:sp>
      <p:sp>
        <p:nvSpPr>
          <p:cNvPr id="35" name="Picture Placeholder 3">
            <a:extLst>
              <a:ext uri="{FF2B5EF4-FFF2-40B4-BE49-F238E27FC236}">
                <a16:creationId xmlns:a16="http://schemas.microsoft.com/office/drawing/2014/main" id="{086D81E9-1B63-4357-B853-94EAAB4EC40F}"/>
              </a:ext>
            </a:extLst>
          </p:cNvPr>
          <p:cNvSpPr>
            <a:spLocks noGrp="1"/>
          </p:cNvSpPr>
          <p:nvPr>
            <p:ph type="pic" sz="quarter" idx="72"/>
          </p:nvPr>
        </p:nvSpPr>
        <p:spPr>
          <a:xfrm>
            <a:off x="7065031" y="1226934"/>
            <a:ext cx="1462294" cy="1579897"/>
          </a:xfrm>
        </p:spPr>
        <p:txBody>
          <a:bodyPr/>
          <a:lstStyle>
            <a:lvl1pPr marL="0" indent="0">
              <a:buFontTx/>
              <a:buNone/>
              <a:defRPr>
                <a:solidFill>
                  <a:schemeClr val="bg1"/>
                </a:solidFill>
              </a:defRPr>
            </a:lvl1pPr>
          </a:lstStyle>
          <a:p>
            <a:endParaRPr lang="en-US" dirty="0"/>
          </a:p>
        </p:txBody>
      </p:sp>
      <p:sp>
        <p:nvSpPr>
          <p:cNvPr id="36" name="Text Placeholder 3">
            <a:extLst>
              <a:ext uri="{FF2B5EF4-FFF2-40B4-BE49-F238E27FC236}">
                <a16:creationId xmlns:a16="http://schemas.microsoft.com/office/drawing/2014/main" id="{E4F1619C-7680-4BCB-9415-76058D1B1C1D}"/>
              </a:ext>
            </a:extLst>
          </p:cNvPr>
          <p:cNvSpPr>
            <a:spLocks noGrp="1"/>
          </p:cNvSpPr>
          <p:nvPr>
            <p:ph type="body" sz="quarter" idx="35"/>
          </p:nvPr>
        </p:nvSpPr>
        <p:spPr>
          <a:xfrm>
            <a:off x="625305" y="2886501"/>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37" name="Text Placeholder 3">
            <a:extLst>
              <a:ext uri="{FF2B5EF4-FFF2-40B4-BE49-F238E27FC236}">
                <a16:creationId xmlns:a16="http://schemas.microsoft.com/office/drawing/2014/main" id="{3B7FE314-07CC-404F-AE61-4A97EF120528}"/>
              </a:ext>
            </a:extLst>
          </p:cNvPr>
          <p:cNvSpPr>
            <a:spLocks noGrp="1"/>
          </p:cNvSpPr>
          <p:nvPr>
            <p:ph type="body" sz="quarter" idx="43"/>
          </p:nvPr>
        </p:nvSpPr>
        <p:spPr>
          <a:xfrm>
            <a:off x="625305" y="3115996"/>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38" name="Text Placeholder 3">
            <a:extLst>
              <a:ext uri="{FF2B5EF4-FFF2-40B4-BE49-F238E27FC236}">
                <a16:creationId xmlns:a16="http://schemas.microsoft.com/office/drawing/2014/main" id="{C48520CC-9B55-41A4-BC2C-143D3ACF8322}"/>
              </a:ext>
            </a:extLst>
          </p:cNvPr>
          <p:cNvSpPr>
            <a:spLocks noGrp="1"/>
          </p:cNvSpPr>
          <p:nvPr>
            <p:ph type="body" sz="quarter" idx="44"/>
          </p:nvPr>
        </p:nvSpPr>
        <p:spPr>
          <a:xfrm>
            <a:off x="625305" y="3349483"/>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42" name="Text Placeholder 3">
            <a:extLst>
              <a:ext uri="{FF2B5EF4-FFF2-40B4-BE49-F238E27FC236}">
                <a16:creationId xmlns:a16="http://schemas.microsoft.com/office/drawing/2014/main" id="{3135B402-820B-421A-887B-E2FB718047D0}"/>
              </a:ext>
            </a:extLst>
          </p:cNvPr>
          <p:cNvSpPr>
            <a:spLocks noGrp="1"/>
          </p:cNvSpPr>
          <p:nvPr>
            <p:ph type="body" sz="quarter" idx="45"/>
          </p:nvPr>
        </p:nvSpPr>
        <p:spPr>
          <a:xfrm>
            <a:off x="625305" y="3467712"/>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46" name="Text Placeholder 3">
            <a:extLst>
              <a:ext uri="{FF2B5EF4-FFF2-40B4-BE49-F238E27FC236}">
                <a16:creationId xmlns:a16="http://schemas.microsoft.com/office/drawing/2014/main" id="{5AC58C9C-D61E-4150-B766-5B0F1E030978}"/>
              </a:ext>
            </a:extLst>
          </p:cNvPr>
          <p:cNvSpPr>
            <a:spLocks noGrp="1"/>
          </p:cNvSpPr>
          <p:nvPr>
            <p:ph type="body" sz="quarter" idx="46"/>
          </p:nvPr>
        </p:nvSpPr>
        <p:spPr>
          <a:xfrm>
            <a:off x="625305" y="358610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1" name="Text Placeholder 3">
            <a:extLst>
              <a:ext uri="{FF2B5EF4-FFF2-40B4-BE49-F238E27FC236}">
                <a16:creationId xmlns:a16="http://schemas.microsoft.com/office/drawing/2014/main" id="{7A126AA3-5A04-47BC-9BDC-929FBF84EE78}"/>
              </a:ext>
            </a:extLst>
          </p:cNvPr>
          <p:cNvSpPr>
            <a:spLocks noGrp="1"/>
          </p:cNvSpPr>
          <p:nvPr>
            <p:ph type="body" sz="quarter" idx="90"/>
          </p:nvPr>
        </p:nvSpPr>
        <p:spPr>
          <a:xfrm>
            <a:off x="2771881" y="2886501"/>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82" name="Text Placeholder 3">
            <a:extLst>
              <a:ext uri="{FF2B5EF4-FFF2-40B4-BE49-F238E27FC236}">
                <a16:creationId xmlns:a16="http://schemas.microsoft.com/office/drawing/2014/main" id="{12923C18-1507-4B96-9C7F-9D2FF37196C3}"/>
              </a:ext>
            </a:extLst>
          </p:cNvPr>
          <p:cNvSpPr>
            <a:spLocks noGrp="1"/>
          </p:cNvSpPr>
          <p:nvPr>
            <p:ph type="body" sz="quarter" idx="91"/>
          </p:nvPr>
        </p:nvSpPr>
        <p:spPr>
          <a:xfrm>
            <a:off x="2771881" y="3115996"/>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83" name="Text Placeholder 3">
            <a:extLst>
              <a:ext uri="{FF2B5EF4-FFF2-40B4-BE49-F238E27FC236}">
                <a16:creationId xmlns:a16="http://schemas.microsoft.com/office/drawing/2014/main" id="{CCB4C6C6-24E4-44EA-8C6A-8B03265347BA}"/>
              </a:ext>
            </a:extLst>
          </p:cNvPr>
          <p:cNvSpPr>
            <a:spLocks noGrp="1"/>
          </p:cNvSpPr>
          <p:nvPr>
            <p:ph type="body" sz="quarter" idx="92"/>
          </p:nvPr>
        </p:nvSpPr>
        <p:spPr>
          <a:xfrm>
            <a:off x="2771881" y="3349483"/>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4" name="Text Placeholder 3">
            <a:extLst>
              <a:ext uri="{FF2B5EF4-FFF2-40B4-BE49-F238E27FC236}">
                <a16:creationId xmlns:a16="http://schemas.microsoft.com/office/drawing/2014/main" id="{60FF96B0-5CFF-4452-BFAD-70C480B939F2}"/>
              </a:ext>
            </a:extLst>
          </p:cNvPr>
          <p:cNvSpPr>
            <a:spLocks noGrp="1"/>
          </p:cNvSpPr>
          <p:nvPr>
            <p:ph type="body" sz="quarter" idx="93"/>
          </p:nvPr>
        </p:nvSpPr>
        <p:spPr>
          <a:xfrm>
            <a:off x="2771881" y="3467712"/>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5" name="Text Placeholder 3">
            <a:extLst>
              <a:ext uri="{FF2B5EF4-FFF2-40B4-BE49-F238E27FC236}">
                <a16:creationId xmlns:a16="http://schemas.microsoft.com/office/drawing/2014/main" id="{A3B25EDB-FC7B-4E32-AE1E-3CD142E51109}"/>
              </a:ext>
            </a:extLst>
          </p:cNvPr>
          <p:cNvSpPr>
            <a:spLocks noGrp="1"/>
          </p:cNvSpPr>
          <p:nvPr>
            <p:ph type="body" sz="quarter" idx="94"/>
          </p:nvPr>
        </p:nvSpPr>
        <p:spPr>
          <a:xfrm>
            <a:off x="2771881" y="358610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6" name="Text Placeholder 3">
            <a:extLst>
              <a:ext uri="{FF2B5EF4-FFF2-40B4-BE49-F238E27FC236}">
                <a16:creationId xmlns:a16="http://schemas.microsoft.com/office/drawing/2014/main" id="{DC605AE6-F96F-43EA-99D5-CE075C9C5678}"/>
              </a:ext>
            </a:extLst>
          </p:cNvPr>
          <p:cNvSpPr>
            <a:spLocks noGrp="1"/>
          </p:cNvSpPr>
          <p:nvPr>
            <p:ph type="body" sz="quarter" idx="95"/>
          </p:nvPr>
        </p:nvSpPr>
        <p:spPr>
          <a:xfrm>
            <a:off x="7072107" y="2886501"/>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87" name="Text Placeholder 3">
            <a:extLst>
              <a:ext uri="{FF2B5EF4-FFF2-40B4-BE49-F238E27FC236}">
                <a16:creationId xmlns:a16="http://schemas.microsoft.com/office/drawing/2014/main" id="{0001C96B-0280-41DB-A296-2CFA3BEF3AF4}"/>
              </a:ext>
            </a:extLst>
          </p:cNvPr>
          <p:cNvSpPr>
            <a:spLocks noGrp="1"/>
          </p:cNvSpPr>
          <p:nvPr>
            <p:ph type="body" sz="quarter" idx="96"/>
          </p:nvPr>
        </p:nvSpPr>
        <p:spPr>
          <a:xfrm>
            <a:off x="7072107" y="3115996"/>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88" name="Text Placeholder 3">
            <a:extLst>
              <a:ext uri="{FF2B5EF4-FFF2-40B4-BE49-F238E27FC236}">
                <a16:creationId xmlns:a16="http://schemas.microsoft.com/office/drawing/2014/main" id="{DDB80D51-28E5-4F13-9F80-02C23552694B}"/>
              </a:ext>
            </a:extLst>
          </p:cNvPr>
          <p:cNvSpPr>
            <a:spLocks noGrp="1"/>
          </p:cNvSpPr>
          <p:nvPr>
            <p:ph type="body" sz="quarter" idx="97"/>
          </p:nvPr>
        </p:nvSpPr>
        <p:spPr>
          <a:xfrm>
            <a:off x="7072107" y="3349483"/>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9" name="Text Placeholder 3">
            <a:extLst>
              <a:ext uri="{FF2B5EF4-FFF2-40B4-BE49-F238E27FC236}">
                <a16:creationId xmlns:a16="http://schemas.microsoft.com/office/drawing/2014/main" id="{2813CABD-D76B-4DF6-88AD-089356F08B30}"/>
              </a:ext>
            </a:extLst>
          </p:cNvPr>
          <p:cNvSpPr>
            <a:spLocks noGrp="1"/>
          </p:cNvSpPr>
          <p:nvPr>
            <p:ph type="body" sz="quarter" idx="98"/>
          </p:nvPr>
        </p:nvSpPr>
        <p:spPr>
          <a:xfrm>
            <a:off x="7072107" y="3467712"/>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90" name="Text Placeholder 3">
            <a:extLst>
              <a:ext uri="{FF2B5EF4-FFF2-40B4-BE49-F238E27FC236}">
                <a16:creationId xmlns:a16="http://schemas.microsoft.com/office/drawing/2014/main" id="{8225897D-E009-4316-8FFF-42197CBC22F7}"/>
              </a:ext>
            </a:extLst>
          </p:cNvPr>
          <p:cNvSpPr>
            <a:spLocks noGrp="1"/>
          </p:cNvSpPr>
          <p:nvPr>
            <p:ph type="body" sz="quarter" idx="99"/>
          </p:nvPr>
        </p:nvSpPr>
        <p:spPr>
          <a:xfrm>
            <a:off x="7072107" y="358610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41" name="Picture Placeholder 3">
            <a:extLst>
              <a:ext uri="{FF2B5EF4-FFF2-40B4-BE49-F238E27FC236}">
                <a16:creationId xmlns:a16="http://schemas.microsoft.com/office/drawing/2014/main" id="{7315CD60-FB0B-4CD5-B6B3-4CDC069E8E63}"/>
              </a:ext>
            </a:extLst>
          </p:cNvPr>
          <p:cNvSpPr>
            <a:spLocks noGrp="1"/>
          </p:cNvSpPr>
          <p:nvPr>
            <p:ph type="pic" sz="quarter" idx="100"/>
          </p:nvPr>
        </p:nvSpPr>
        <p:spPr>
          <a:xfrm>
            <a:off x="4918456" y="1226934"/>
            <a:ext cx="1462294" cy="1579897"/>
          </a:xfrm>
        </p:spPr>
        <p:txBody>
          <a:bodyPr/>
          <a:lstStyle>
            <a:lvl1pPr marL="0" indent="0">
              <a:buFontTx/>
              <a:buNone/>
              <a:defRPr>
                <a:solidFill>
                  <a:schemeClr val="bg1"/>
                </a:solidFill>
              </a:defRPr>
            </a:lvl1pPr>
          </a:lstStyle>
          <a:p>
            <a:endParaRPr lang="en-US" dirty="0"/>
          </a:p>
        </p:txBody>
      </p:sp>
      <p:sp>
        <p:nvSpPr>
          <p:cNvPr id="43" name="Text Placeholder 3">
            <a:extLst>
              <a:ext uri="{FF2B5EF4-FFF2-40B4-BE49-F238E27FC236}">
                <a16:creationId xmlns:a16="http://schemas.microsoft.com/office/drawing/2014/main" id="{7F61D052-420E-4154-959F-B9B3622AE19A}"/>
              </a:ext>
            </a:extLst>
          </p:cNvPr>
          <p:cNvSpPr>
            <a:spLocks noGrp="1"/>
          </p:cNvSpPr>
          <p:nvPr>
            <p:ph type="body" sz="quarter" idx="101"/>
          </p:nvPr>
        </p:nvSpPr>
        <p:spPr>
          <a:xfrm>
            <a:off x="4918456" y="2886501"/>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44" name="Text Placeholder 3">
            <a:extLst>
              <a:ext uri="{FF2B5EF4-FFF2-40B4-BE49-F238E27FC236}">
                <a16:creationId xmlns:a16="http://schemas.microsoft.com/office/drawing/2014/main" id="{F6783D20-7EA5-4653-B690-EC3BFFB4A7F1}"/>
              </a:ext>
            </a:extLst>
          </p:cNvPr>
          <p:cNvSpPr>
            <a:spLocks noGrp="1"/>
          </p:cNvSpPr>
          <p:nvPr>
            <p:ph type="body" sz="quarter" idx="102"/>
          </p:nvPr>
        </p:nvSpPr>
        <p:spPr>
          <a:xfrm>
            <a:off x="4918456" y="3115996"/>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45" name="Text Placeholder 3">
            <a:extLst>
              <a:ext uri="{FF2B5EF4-FFF2-40B4-BE49-F238E27FC236}">
                <a16:creationId xmlns:a16="http://schemas.microsoft.com/office/drawing/2014/main" id="{23BEC77E-06A4-46A1-B8E4-73816F740921}"/>
              </a:ext>
            </a:extLst>
          </p:cNvPr>
          <p:cNvSpPr>
            <a:spLocks noGrp="1"/>
          </p:cNvSpPr>
          <p:nvPr>
            <p:ph type="body" sz="quarter" idx="103"/>
          </p:nvPr>
        </p:nvSpPr>
        <p:spPr>
          <a:xfrm>
            <a:off x="4918456" y="3349483"/>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47" name="Text Placeholder 3">
            <a:extLst>
              <a:ext uri="{FF2B5EF4-FFF2-40B4-BE49-F238E27FC236}">
                <a16:creationId xmlns:a16="http://schemas.microsoft.com/office/drawing/2014/main" id="{44207E0B-AB8A-40DC-864C-93AA1F269A09}"/>
              </a:ext>
            </a:extLst>
          </p:cNvPr>
          <p:cNvSpPr>
            <a:spLocks noGrp="1"/>
          </p:cNvSpPr>
          <p:nvPr>
            <p:ph type="body" sz="quarter" idx="104"/>
          </p:nvPr>
        </p:nvSpPr>
        <p:spPr>
          <a:xfrm>
            <a:off x="4918456" y="3467712"/>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48" name="Text Placeholder 3">
            <a:extLst>
              <a:ext uri="{FF2B5EF4-FFF2-40B4-BE49-F238E27FC236}">
                <a16:creationId xmlns:a16="http://schemas.microsoft.com/office/drawing/2014/main" id="{93CDFF82-B548-48C9-9BB2-E7183C4B2E52}"/>
              </a:ext>
            </a:extLst>
          </p:cNvPr>
          <p:cNvSpPr>
            <a:spLocks noGrp="1"/>
          </p:cNvSpPr>
          <p:nvPr>
            <p:ph type="body" sz="quarter" idx="105"/>
          </p:nvPr>
        </p:nvSpPr>
        <p:spPr>
          <a:xfrm>
            <a:off x="4918456" y="358610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24" name="Picture Placeholder 3">
            <a:extLst>
              <a:ext uri="{FF2B5EF4-FFF2-40B4-BE49-F238E27FC236}">
                <a16:creationId xmlns:a16="http://schemas.microsoft.com/office/drawing/2014/main" id="{B65EAF85-167E-4757-A4E2-5B1BBBD44BFB}"/>
              </a:ext>
            </a:extLst>
          </p:cNvPr>
          <p:cNvSpPr>
            <a:spLocks noGrp="1"/>
          </p:cNvSpPr>
          <p:nvPr>
            <p:ph type="pic" sz="quarter" idx="106"/>
          </p:nvPr>
        </p:nvSpPr>
        <p:spPr>
          <a:xfrm>
            <a:off x="625304" y="3867791"/>
            <a:ext cx="1462294" cy="1579897"/>
          </a:xfrm>
        </p:spPr>
        <p:txBody>
          <a:bodyPr/>
          <a:lstStyle>
            <a:lvl1pPr marL="0" indent="0">
              <a:buFontTx/>
              <a:buNone/>
              <a:defRPr>
                <a:solidFill>
                  <a:schemeClr val="accent6"/>
                </a:solidFill>
              </a:defRPr>
            </a:lvl1pPr>
          </a:lstStyle>
          <a:p>
            <a:endParaRPr lang="en-US" dirty="0"/>
          </a:p>
        </p:txBody>
      </p:sp>
      <p:sp>
        <p:nvSpPr>
          <p:cNvPr id="125" name="Picture Placeholder 3">
            <a:extLst>
              <a:ext uri="{FF2B5EF4-FFF2-40B4-BE49-F238E27FC236}">
                <a16:creationId xmlns:a16="http://schemas.microsoft.com/office/drawing/2014/main" id="{5CF2F097-BC3F-4BD8-ADF4-5C42E9B3A8D3}"/>
              </a:ext>
            </a:extLst>
          </p:cNvPr>
          <p:cNvSpPr>
            <a:spLocks noGrp="1"/>
          </p:cNvSpPr>
          <p:nvPr>
            <p:ph type="pic" sz="quarter" idx="107"/>
          </p:nvPr>
        </p:nvSpPr>
        <p:spPr>
          <a:xfrm>
            <a:off x="2771880" y="3867791"/>
            <a:ext cx="1462294" cy="1579897"/>
          </a:xfrm>
        </p:spPr>
        <p:txBody>
          <a:bodyPr/>
          <a:lstStyle>
            <a:lvl1pPr marL="0" indent="0">
              <a:buFontTx/>
              <a:buNone/>
              <a:defRPr>
                <a:solidFill>
                  <a:schemeClr val="accent6"/>
                </a:solidFill>
              </a:defRPr>
            </a:lvl1pPr>
          </a:lstStyle>
          <a:p>
            <a:endParaRPr lang="en-US" dirty="0"/>
          </a:p>
        </p:txBody>
      </p:sp>
      <p:sp>
        <p:nvSpPr>
          <p:cNvPr id="126" name="Picture Placeholder 3">
            <a:extLst>
              <a:ext uri="{FF2B5EF4-FFF2-40B4-BE49-F238E27FC236}">
                <a16:creationId xmlns:a16="http://schemas.microsoft.com/office/drawing/2014/main" id="{625E6763-639E-481D-BFB9-3196127648F9}"/>
              </a:ext>
            </a:extLst>
          </p:cNvPr>
          <p:cNvSpPr>
            <a:spLocks noGrp="1"/>
          </p:cNvSpPr>
          <p:nvPr>
            <p:ph type="pic" sz="quarter" idx="108"/>
          </p:nvPr>
        </p:nvSpPr>
        <p:spPr>
          <a:xfrm>
            <a:off x="7065031" y="3867791"/>
            <a:ext cx="1462294" cy="1579897"/>
          </a:xfrm>
        </p:spPr>
        <p:txBody>
          <a:bodyPr/>
          <a:lstStyle>
            <a:lvl1pPr marL="0" indent="0">
              <a:buFontTx/>
              <a:buNone/>
              <a:defRPr>
                <a:solidFill>
                  <a:schemeClr val="accent6"/>
                </a:solidFill>
              </a:defRPr>
            </a:lvl1pPr>
          </a:lstStyle>
          <a:p>
            <a:endParaRPr lang="en-US" dirty="0"/>
          </a:p>
        </p:txBody>
      </p:sp>
      <p:sp>
        <p:nvSpPr>
          <p:cNvPr id="127" name="Text Placeholder 3">
            <a:extLst>
              <a:ext uri="{FF2B5EF4-FFF2-40B4-BE49-F238E27FC236}">
                <a16:creationId xmlns:a16="http://schemas.microsoft.com/office/drawing/2014/main" id="{C0FD12F3-21A9-4AE3-B237-04A9F4EA05E3}"/>
              </a:ext>
            </a:extLst>
          </p:cNvPr>
          <p:cNvSpPr>
            <a:spLocks noGrp="1"/>
          </p:cNvSpPr>
          <p:nvPr>
            <p:ph type="body" sz="quarter" idx="109"/>
          </p:nvPr>
        </p:nvSpPr>
        <p:spPr>
          <a:xfrm>
            <a:off x="625305" y="5527358"/>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128" name="Text Placeholder 3">
            <a:extLst>
              <a:ext uri="{FF2B5EF4-FFF2-40B4-BE49-F238E27FC236}">
                <a16:creationId xmlns:a16="http://schemas.microsoft.com/office/drawing/2014/main" id="{76D48DB2-B005-4A4F-A262-BD54407265BA}"/>
              </a:ext>
            </a:extLst>
          </p:cNvPr>
          <p:cNvSpPr>
            <a:spLocks noGrp="1"/>
          </p:cNvSpPr>
          <p:nvPr>
            <p:ph type="body" sz="quarter" idx="110"/>
          </p:nvPr>
        </p:nvSpPr>
        <p:spPr>
          <a:xfrm>
            <a:off x="625305" y="5756853"/>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129" name="Text Placeholder 3">
            <a:extLst>
              <a:ext uri="{FF2B5EF4-FFF2-40B4-BE49-F238E27FC236}">
                <a16:creationId xmlns:a16="http://schemas.microsoft.com/office/drawing/2014/main" id="{7DE16EDB-BDF9-44CB-9949-A8E5ED9FDDEC}"/>
              </a:ext>
            </a:extLst>
          </p:cNvPr>
          <p:cNvSpPr>
            <a:spLocks noGrp="1"/>
          </p:cNvSpPr>
          <p:nvPr>
            <p:ph type="body" sz="quarter" idx="111"/>
          </p:nvPr>
        </p:nvSpPr>
        <p:spPr>
          <a:xfrm>
            <a:off x="625305" y="5990340"/>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30" name="Text Placeholder 3">
            <a:extLst>
              <a:ext uri="{FF2B5EF4-FFF2-40B4-BE49-F238E27FC236}">
                <a16:creationId xmlns:a16="http://schemas.microsoft.com/office/drawing/2014/main" id="{1AC64B06-8595-4E4C-9D74-CCB06061D4E0}"/>
              </a:ext>
            </a:extLst>
          </p:cNvPr>
          <p:cNvSpPr>
            <a:spLocks noGrp="1"/>
          </p:cNvSpPr>
          <p:nvPr>
            <p:ph type="body" sz="quarter" idx="112"/>
          </p:nvPr>
        </p:nvSpPr>
        <p:spPr>
          <a:xfrm>
            <a:off x="625305" y="6108569"/>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31" name="Text Placeholder 3">
            <a:extLst>
              <a:ext uri="{FF2B5EF4-FFF2-40B4-BE49-F238E27FC236}">
                <a16:creationId xmlns:a16="http://schemas.microsoft.com/office/drawing/2014/main" id="{D5EE0B99-3F10-4F07-9EF0-44C2F309169A}"/>
              </a:ext>
            </a:extLst>
          </p:cNvPr>
          <p:cNvSpPr>
            <a:spLocks noGrp="1"/>
          </p:cNvSpPr>
          <p:nvPr>
            <p:ph type="body" sz="quarter" idx="113"/>
          </p:nvPr>
        </p:nvSpPr>
        <p:spPr>
          <a:xfrm>
            <a:off x="625305" y="6226964"/>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32" name="Text Placeholder 3">
            <a:extLst>
              <a:ext uri="{FF2B5EF4-FFF2-40B4-BE49-F238E27FC236}">
                <a16:creationId xmlns:a16="http://schemas.microsoft.com/office/drawing/2014/main" id="{A0EC1C4B-8314-4A99-85D9-B5D1B18CF34F}"/>
              </a:ext>
            </a:extLst>
          </p:cNvPr>
          <p:cNvSpPr>
            <a:spLocks noGrp="1"/>
          </p:cNvSpPr>
          <p:nvPr>
            <p:ph type="body" sz="quarter" idx="114"/>
          </p:nvPr>
        </p:nvSpPr>
        <p:spPr>
          <a:xfrm>
            <a:off x="2771881" y="5527358"/>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133" name="Text Placeholder 3">
            <a:extLst>
              <a:ext uri="{FF2B5EF4-FFF2-40B4-BE49-F238E27FC236}">
                <a16:creationId xmlns:a16="http://schemas.microsoft.com/office/drawing/2014/main" id="{C34E3C2D-252C-4A85-B1E8-29080FA38AB7}"/>
              </a:ext>
            </a:extLst>
          </p:cNvPr>
          <p:cNvSpPr>
            <a:spLocks noGrp="1"/>
          </p:cNvSpPr>
          <p:nvPr>
            <p:ph type="body" sz="quarter" idx="115"/>
          </p:nvPr>
        </p:nvSpPr>
        <p:spPr>
          <a:xfrm>
            <a:off x="2771881" y="5756853"/>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134" name="Text Placeholder 3">
            <a:extLst>
              <a:ext uri="{FF2B5EF4-FFF2-40B4-BE49-F238E27FC236}">
                <a16:creationId xmlns:a16="http://schemas.microsoft.com/office/drawing/2014/main" id="{F932DCC1-B432-4235-BDCF-878730A3C06B}"/>
              </a:ext>
            </a:extLst>
          </p:cNvPr>
          <p:cNvSpPr>
            <a:spLocks noGrp="1"/>
          </p:cNvSpPr>
          <p:nvPr>
            <p:ph type="body" sz="quarter" idx="116"/>
          </p:nvPr>
        </p:nvSpPr>
        <p:spPr>
          <a:xfrm>
            <a:off x="2771881" y="5990340"/>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35" name="Text Placeholder 3">
            <a:extLst>
              <a:ext uri="{FF2B5EF4-FFF2-40B4-BE49-F238E27FC236}">
                <a16:creationId xmlns:a16="http://schemas.microsoft.com/office/drawing/2014/main" id="{DC135EE7-2641-4792-A4F5-D1EC85A70A47}"/>
              </a:ext>
            </a:extLst>
          </p:cNvPr>
          <p:cNvSpPr>
            <a:spLocks noGrp="1"/>
          </p:cNvSpPr>
          <p:nvPr>
            <p:ph type="body" sz="quarter" idx="117"/>
          </p:nvPr>
        </p:nvSpPr>
        <p:spPr>
          <a:xfrm>
            <a:off x="2771881" y="6108569"/>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36" name="Text Placeholder 3">
            <a:extLst>
              <a:ext uri="{FF2B5EF4-FFF2-40B4-BE49-F238E27FC236}">
                <a16:creationId xmlns:a16="http://schemas.microsoft.com/office/drawing/2014/main" id="{853B06E4-3B8D-47F2-B90C-17520EA65360}"/>
              </a:ext>
            </a:extLst>
          </p:cNvPr>
          <p:cNvSpPr>
            <a:spLocks noGrp="1"/>
          </p:cNvSpPr>
          <p:nvPr>
            <p:ph type="body" sz="quarter" idx="118"/>
          </p:nvPr>
        </p:nvSpPr>
        <p:spPr>
          <a:xfrm>
            <a:off x="2771881" y="6226964"/>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37" name="Text Placeholder 3">
            <a:extLst>
              <a:ext uri="{FF2B5EF4-FFF2-40B4-BE49-F238E27FC236}">
                <a16:creationId xmlns:a16="http://schemas.microsoft.com/office/drawing/2014/main" id="{6E555AA6-91C1-41C7-9E70-C4EB9828309E}"/>
              </a:ext>
            </a:extLst>
          </p:cNvPr>
          <p:cNvSpPr>
            <a:spLocks noGrp="1"/>
          </p:cNvSpPr>
          <p:nvPr>
            <p:ph type="body" sz="quarter" idx="119"/>
          </p:nvPr>
        </p:nvSpPr>
        <p:spPr>
          <a:xfrm>
            <a:off x="7072107" y="5527358"/>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138" name="Text Placeholder 3">
            <a:extLst>
              <a:ext uri="{FF2B5EF4-FFF2-40B4-BE49-F238E27FC236}">
                <a16:creationId xmlns:a16="http://schemas.microsoft.com/office/drawing/2014/main" id="{5148F50E-208A-4F4D-B1D6-A13AA1664BE8}"/>
              </a:ext>
            </a:extLst>
          </p:cNvPr>
          <p:cNvSpPr>
            <a:spLocks noGrp="1"/>
          </p:cNvSpPr>
          <p:nvPr>
            <p:ph type="body" sz="quarter" idx="120"/>
          </p:nvPr>
        </p:nvSpPr>
        <p:spPr>
          <a:xfrm>
            <a:off x="7072107" y="5756853"/>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139" name="Text Placeholder 3">
            <a:extLst>
              <a:ext uri="{FF2B5EF4-FFF2-40B4-BE49-F238E27FC236}">
                <a16:creationId xmlns:a16="http://schemas.microsoft.com/office/drawing/2014/main" id="{4080053D-D531-4877-BC33-B088A744030B}"/>
              </a:ext>
            </a:extLst>
          </p:cNvPr>
          <p:cNvSpPr>
            <a:spLocks noGrp="1"/>
          </p:cNvSpPr>
          <p:nvPr>
            <p:ph type="body" sz="quarter" idx="121"/>
          </p:nvPr>
        </p:nvSpPr>
        <p:spPr>
          <a:xfrm>
            <a:off x="7072107" y="5990340"/>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40" name="Text Placeholder 3">
            <a:extLst>
              <a:ext uri="{FF2B5EF4-FFF2-40B4-BE49-F238E27FC236}">
                <a16:creationId xmlns:a16="http://schemas.microsoft.com/office/drawing/2014/main" id="{995535BD-32EC-4E27-B29F-4E9816009204}"/>
              </a:ext>
            </a:extLst>
          </p:cNvPr>
          <p:cNvSpPr>
            <a:spLocks noGrp="1"/>
          </p:cNvSpPr>
          <p:nvPr>
            <p:ph type="body" sz="quarter" idx="122"/>
          </p:nvPr>
        </p:nvSpPr>
        <p:spPr>
          <a:xfrm>
            <a:off x="7072107" y="6108569"/>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41" name="Text Placeholder 3">
            <a:extLst>
              <a:ext uri="{FF2B5EF4-FFF2-40B4-BE49-F238E27FC236}">
                <a16:creationId xmlns:a16="http://schemas.microsoft.com/office/drawing/2014/main" id="{2DCE4017-EEAC-4F7A-B3A5-22EBE59EE809}"/>
              </a:ext>
            </a:extLst>
          </p:cNvPr>
          <p:cNvSpPr>
            <a:spLocks noGrp="1"/>
          </p:cNvSpPr>
          <p:nvPr>
            <p:ph type="body" sz="quarter" idx="123"/>
          </p:nvPr>
        </p:nvSpPr>
        <p:spPr>
          <a:xfrm>
            <a:off x="7072107" y="6226964"/>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42" name="Picture Placeholder 3">
            <a:extLst>
              <a:ext uri="{FF2B5EF4-FFF2-40B4-BE49-F238E27FC236}">
                <a16:creationId xmlns:a16="http://schemas.microsoft.com/office/drawing/2014/main" id="{F9042548-971A-4E45-AFD1-3AEBB85A329B}"/>
              </a:ext>
            </a:extLst>
          </p:cNvPr>
          <p:cNvSpPr>
            <a:spLocks noGrp="1"/>
          </p:cNvSpPr>
          <p:nvPr>
            <p:ph type="pic" sz="quarter" idx="124"/>
          </p:nvPr>
        </p:nvSpPr>
        <p:spPr>
          <a:xfrm>
            <a:off x="4918456" y="3867791"/>
            <a:ext cx="1462294" cy="1579897"/>
          </a:xfrm>
        </p:spPr>
        <p:txBody>
          <a:bodyPr/>
          <a:lstStyle>
            <a:lvl1pPr marL="0" indent="0">
              <a:buFontTx/>
              <a:buNone/>
              <a:defRPr>
                <a:solidFill>
                  <a:schemeClr val="accent6"/>
                </a:solidFill>
              </a:defRPr>
            </a:lvl1pPr>
          </a:lstStyle>
          <a:p>
            <a:endParaRPr lang="en-US" dirty="0"/>
          </a:p>
        </p:txBody>
      </p:sp>
      <p:sp>
        <p:nvSpPr>
          <p:cNvPr id="143" name="Text Placeholder 3">
            <a:extLst>
              <a:ext uri="{FF2B5EF4-FFF2-40B4-BE49-F238E27FC236}">
                <a16:creationId xmlns:a16="http://schemas.microsoft.com/office/drawing/2014/main" id="{335CFD2E-E777-4F83-85F8-575A7F9480EB}"/>
              </a:ext>
            </a:extLst>
          </p:cNvPr>
          <p:cNvSpPr>
            <a:spLocks noGrp="1"/>
          </p:cNvSpPr>
          <p:nvPr>
            <p:ph type="body" sz="quarter" idx="125"/>
          </p:nvPr>
        </p:nvSpPr>
        <p:spPr>
          <a:xfrm>
            <a:off x="4918456" y="5527358"/>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144" name="Text Placeholder 3">
            <a:extLst>
              <a:ext uri="{FF2B5EF4-FFF2-40B4-BE49-F238E27FC236}">
                <a16:creationId xmlns:a16="http://schemas.microsoft.com/office/drawing/2014/main" id="{B10FB4E7-A86F-40E0-B437-D26D9881655F}"/>
              </a:ext>
            </a:extLst>
          </p:cNvPr>
          <p:cNvSpPr>
            <a:spLocks noGrp="1"/>
          </p:cNvSpPr>
          <p:nvPr>
            <p:ph type="body" sz="quarter" idx="126"/>
          </p:nvPr>
        </p:nvSpPr>
        <p:spPr>
          <a:xfrm>
            <a:off x="4918456" y="5756853"/>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145" name="Text Placeholder 3">
            <a:extLst>
              <a:ext uri="{FF2B5EF4-FFF2-40B4-BE49-F238E27FC236}">
                <a16:creationId xmlns:a16="http://schemas.microsoft.com/office/drawing/2014/main" id="{C3F40230-0212-4882-8642-CD74718475D9}"/>
              </a:ext>
            </a:extLst>
          </p:cNvPr>
          <p:cNvSpPr>
            <a:spLocks noGrp="1"/>
          </p:cNvSpPr>
          <p:nvPr>
            <p:ph type="body" sz="quarter" idx="127"/>
          </p:nvPr>
        </p:nvSpPr>
        <p:spPr>
          <a:xfrm>
            <a:off x="4918456" y="5990340"/>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46" name="Text Placeholder 3">
            <a:extLst>
              <a:ext uri="{FF2B5EF4-FFF2-40B4-BE49-F238E27FC236}">
                <a16:creationId xmlns:a16="http://schemas.microsoft.com/office/drawing/2014/main" id="{34F630F7-29FB-4BDC-925F-1EB089C2E78B}"/>
              </a:ext>
            </a:extLst>
          </p:cNvPr>
          <p:cNvSpPr>
            <a:spLocks noGrp="1"/>
          </p:cNvSpPr>
          <p:nvPr>
            <p:ph type="body" sz="quarter" idx="128"/>
          </p:nvPr>
        </p:nvSpPr>
        <p:spPr>
          <a:xfrm>
            <a:off x="4918456" y="6108569"/>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47" name="Text Placeholder 3">
            <a:extLst>
              <a:ext uri="{FF2B5EF4-FFF2-40B4-BE49-F238E27FC236}">
                <a16:creationId xmlns:a16="http://schemas.microsoft.com/office/drawing/2014/main" id="{C0E609C5-2531-4CEA-BBD9-4D1D44CAEAC2}"/>
              </a:ext>
            </a:extLst>
          </p:cNvPr>
          <p:cNvSpPr>
            <a:spLocks noGrp="1"/>
          </p:cNvSpPr>
          <p:nvPr>
            <p:ph type="body" sz="quarter" idx="129"/>
          </p:nvPr>
        </p:nvSpPr>
        <p:spPr>
          <a:xfrm>
            <a:off x="4918456" y="6226964"/>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Tree>
    <p:extLst>
      <p:ext uri="{BB962C8B-B14F-4D97-AF65-F5344CB8AC3E}">
        <p14:creationId xmlns:p14="http://schemas.microsoft.com/office/powerpoint/2010/main" val="2732036565"/>
      </p:ext>
    </p:extLst>
  </p:cSld>
  <p:clrMapOvr>
    <a:masterClrMapping/>
  </p:clrMapOvr>
  <p:extLst>
    <p:ext uri="{DCECCB84-F9BA-43D5-87BE-67443E8EF086}">
      <p15:sldGuideLst xmlns:p15="http://schemas.microsoft.com/office/powerpoint/2012/main">
        <p15:guide id="1" orient="horz" pos="960">
          <p15:clr>
            <a:srgbClr val="A4A3A4"/>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io 16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758"/>
          </a:p>
        </p:txBody>
      </p:sp>
      <p:sp>
        <p:nvSpPr>
          <p:cNvPr id="29" name="Text Placeholder 45">
            <a:extLst>
              <a:ext uri="{FF2B5EF4-FFF2-40B4-BE49-F238E27FC236}">
                <a16:creationId xmlns:a16="http://schemas.microsoft.com/office/drawing/2014/main" id="{AB439483-FD6C-44DB-9E01-07C59F4D655D}"/>
              </a:ext>
            </a:extLst>
          </p:cNvPr>
          <p:cNvSpPr>
            <a:spLocks noGrp="1"/>
          </p:cNvSpPr>
          <p:nvPr>
            <p:ph type="body" sz="quarter" idx="27"/>
          </p:nvPr>
        </p:nvSpPr>
        <p:spPr>
          <a:xfrm>
            <a:off x="373509" y="605158"/>
            <a:ext cx="4086472" cy="276999"/>
          </a:xfrm>
        </p:spPr>
        <p:txBody>
          <a:bodyPr lIns="0" tIns="0" rIns="0" bIns="0" anchor="t" anchorCtr="0">
            <a:noAutofit/>
          </a:bodyPr>
          <a:lstStyle>
            <a:lvl1pPr marL="0" marR="0" indent="0" algn="l" defTabSz="781538" rtl="0" eaLnBrk="1" fontAlgn="auto" latinLnBrk="0" hangingPunct="1">
              <a:lnSpc>
                <a:spcPct val="100000"/>
              </a:lnSpc>
              <a:spcBef>
                <a:spcPts val="0"/>
              </a:spcBef>
              <a:spcAft>
                <a:spcPts val="0"/>
              </a:spcAft>
              <a:buClrTx/>
              <a:buSzTx/>
              <a:buFont typeface="Arial" panose="020B0604020202020204" pitchFamily="34" charset="0"/>
              <a:buNone/>
              <a:tabLst/>
              <a:defRPr sz="1800" b="1" spc="171" baseline="0">
                <a:solidFill>
                  <a:schemeClr val="accent1"/>
                </a:solidFill>
              </a:defRPr>
            </a:lvl1pPr>
          </a:lstStyle>
          <a:p>
            <a:pPr lvl="0"/>
            <a:endParaRPr lang="en-US" dirty="0"/>
          </a:p>
        </p:txBody>
      </p:sp>
      <p:sp>
        <p:nvSpPr>
          <p:cNvPr id="34" name="Title 1">
            <a:extLst>
              <a:ext uri="{FF2B5EF4-FFF2-40B4-BE49-F238E27FC236}">
                <a16:creationId xmlns:a16="http://schemas.microsoft.com/office/drawing/2014/main" id="{84D0C812-C407-4E19-B49B-FB9971E3DF96}"/>
              </a:ext>
            </a:extLst>
          </p:cNvPr>
          <p:cNvSpPr>
            <a:spLocks noGrp="1"/>
          </p:cNvSpPr>
          <p:nvPr>
            <p:ph type="title"/>
          </p:nvPr>
        </p:nvSpPr>
        <p:spPr>
          <a:xfrm>
            <a:off x="376688" y="343128"/>
            <a:ext cx="4086471" cy="184666"/>
          </a:xfrm>
        </p:spPr>
        <p:txBody>
          <a:bodyPr lIns="0" tIns="0" rIns="0" bIns="0">
            <a:noAutofit/>
          </a:bodyPr>
          <a:lstStyle>
            <a:lvl1pPr>
              <a:defRPr sz="1200" b="1">
                <a:solidFill>
                  <a:schemeClr val="accent2"/>
                </a:solidFill>
              </a:defRPr>
            </a:lvl1pPr>
          </a:lstStyle>
          <a:p>
            <a:r>
              <a:rPr lang="en-US"/>
              <a:t>Click to edit Master title style</a:t>
            </a:r>
          </a:p>
        </p:txBody>
      </p:sp>
      <p:sp>
        <p:nvSpPr>
          <p:cNvPr id="42" name="Picture Placeholder 3">
            <a:extLst>
              <a:ext uri="{FF2B5EF4-FFF2-40B4-BE49-F238E27FC236}">
                <a16:creationId xmlns:a16="http://schemas.microsoft.com/office/drawing/2014/main" id="{5444B52E-8745-49FA-A51B-8A031F641439}"/>
              </a:ext>
            </a:extLst>
          </p:cNvPr>
          <p:cNvSpPr>
            <a:spLocks noGrp="1"/>
          </p:cNvSpPr>
          <p:nvPr>
            <p:ph type="pic" sz="quarter" idx="37"/>
          </p:nvPr>
        </p:nvSpPr>
        <p:spPr>
          <a:xfrm>
            <a:off x="625304" y="1226934"/>
            <a:ext cx="1462294" cy="1579897"/>
          </a:xfrm>
        </p:spPr>
        <p:txBody>
          <a:bodyPr/>
          <a:lstStyle>
            <a:lvl1pPr marL="0" indent="0">
              <a:buFontTx/>
              <a:buNone/>
              <a:defRPr>
                <a:solidFill>
                  <a:schemeClr val="accent6"/>
                </a:solidFill>
              </a:defRPr>
            </a:lvl1pPr>
          </a:lstStyle>
          <a:p>
            <a:endParaRPr lang="en-US" dirty="0"/>
          </a:p>
        </p:txBody>
      </p:sp>
      <p:sp>
        <p:nvSpPr>
          <p:cNvPr id="46" name="Picture Placeholder 3">
            <a:extLst>
              <a:ext uri="{FF2B5EF4-FFF2-40B4-BE49-F238E27FC236}">
                <a16:creationId xmlns:a16="http://schemas.microsoft.com/office/drawing/2014/main" id="{23281A7D-AEF3-4FFC-94FC-6188DE8E2637}"/>
              </a:ext>
            </a:extLst>
          </p:cNvPr>
          <p:cNvSpPr>
            <a:spLocks noGrp="1"/>
          </p:cNvSpPr>
          <p:nvPr>
            <p:ph type="pic" sz="quarter" idx="71"/>
          </p:nvPr>
        </p:nvSpPr>
        <p:spPr>
          <a:xfrm>
            <a:off x="2771880" y="1226934"/>
            <a:ext cx="1462294" cy="1579897"/>
          </a:xfrm>
        </p:spPr>
        <p:txBody>
          <a:bodyPr/>
          <a:lstStyle>
            <a:lvl1pPr marL="0" indent="0">
              <a:buFontTx/>
              <a:buNone/>
              <a:defRPr>
                <a:solidFill>
                  <a:schemeClr val="accent6"/>
                </a:solidFill>
              </a:defRPr>
            </a:lvl1pPr>
          </a:lstStyle>
          <a:p>
            <a:endParaRPr lang="en-US" dirty="0"/>
          </a:p>
        </p:txBody>
      </p:sp>
      <p:sp>
        <p:nvSpPr>
          <p:cNvPr id="47" name="Picture Placeholder 3">
            <a:extLst>
              <a:ext uri="{FF2B5EF4-FFF2-40B4-BE49-F238E27FC236}">
                <a16:creationId xmlns:a16="http://schemas.microsoft.com/office/drawing/2014/main" id="{C40C18F6-DFE9-4EA8-A17B-B16F1AA57D2F}"/>
              </a:ext>
            </a:extLst>
          </p:cNvPr>
          <p:cNvSpPr>
            <a:spLocks noGrp="1"/>
          </p:cNvSpPr>
          <p:nvPr>
            <p:ph type="pic" sz="quarter" idx="72"/>
          </p:nvPr>
        </p:nvSpPr>
        <p:spPr>
          <a:xfrm>
            <a:off x="7065031" y="1226934"/>
            <a:ext cx="1462294" cy="1579897"/>
          </a:xfrm>
        </p:spPr>
        <p:txBody>
          <a:bodyPr/>
          <a:lstStyle>
            <a:lvl1pPr marL="0" indent="0">
              <a:buFontTx/>
              <a:buNone/>
              <a:defRPr>
                <a:solidFill>
                  <a:schemeClr val="accent6"/>
                </a:solidFill>
              </a:defRPr>
            </a:lvl1pPr>
          </a:lstStyle>
          <a:p>
            <a:endParaRPr lang="en-US" dirty="0"/>
          </a:p>
        </p:txBody>
      </p:sp>
      <p:sp>
        <p:nvSpPr>
          <p:cNvPr id="48" name="Text Placeholder 3">
            <a:extLst>
              <a:ext uri="{FF2B5EF4-FFF2-40B4-BE49-F238E27FC236}">
                <a16:creationId xmlns:a16="http://schemas.microsoft.com/office/drawing/2014/main" id="{BD0CD1FF-0B79-4EAD-A0B8-80F369E91975}"/>
              </a:ext>
            </a:extLst>
          </p:cNvPr>
          <p:cNvSpPr>
            <a:spLocks noGrp="1"/>
          </p:cNvSpPr>
          <p:nvPr>
            <p:ph type="body" sz="quarter" idx="35"/>
          </p:nvPr>
        </p:nvSpPr>
        <p:spPr>
          <a:xfrm>
            <a:off x="625305" y="2886501"/>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49" name="Text Placeholder 3">
            <a:extLst>
              <a:ext uri="{FF2B5EF4-FFF2-40B4-BE49-F238E27FC236}">
                <a16:creationId xmlns:a16="http://schemas.microsoft.com/office/drawing/2014/main" id="{AA3CDCF0-7C64-4064-8097-FF357E20694F}"/>
              </a:ext>
            </a:extLst>
          </p:cNvPr>
          <p:cNvSpPr>
            <a:spLocks noGrp="1"/>
          </p:cNvSpPr>
          <p:nvPr>
            <p:ph type="body" sz="quarter" idx="43"/>
          </p:nvPr>
        </p:nvSpPr>
        <p:spPr>
          <a:xfrm>
            <a:off x="625305" y="3115996"/>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50" name="Text Placeholder 3">
            <a:extLst>
              <a:ext uri="{FF2B5EF4-FFF2-40B4-BE49-F238E27FC236}">
                <a16:creationId xmlns:a16="http://schemas.microsoft.com/office/drawing/2014/main" id="{2F1CB286-7D26-4F1A-AF6B-909993C5F204}"/>
              </a:ext>
            </a:extLst>
          </p:cNvPr>
          <p:cNvSpPr>
            <a:spLocks noGrp="1"/>
          </p:cNvSpPr>
          <p:nvPr>
            <p:ph type="body" sz="quarter" idx="44"/>
          </p:nvPr>
        </p:nvSpPr>
        <p:spPr>
          <a:xfrm>
            <a:off x="625305" y="3349483"/>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51" name="Text Placeholder 3">
            <a:extLst>
              <a:ext uri="{FF2B5EF4-FFF2-40B4-BE49-F238E27FC236}">
                <a16:creationId xmlns:a16="http://schemas.microsoft.com/office/drawing/2014/main" id="{84D14A25-2AFC-4B41-8A5C-D826749AD42A}"/>
              </a:ext>
            </a:extLst>
          </p:cNvPr>
          <p:cNvSpPr>
            <a:spLocks noGrp="1"/>
          </p:cNvSpPr>
          <p:nvPr>
            <p:ph type="body" sz="quarter" idx="45"/>
          </p:nvPr>
        </p:nvSpPr>
        <p:spPr>
          <a:xfrm>
            <a:off x="625305" y="3467712"/>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52" name="Text Placeholder 3">
            <a:extLst>
              <a:ext uri="{FF2B5EF4-FFF2-40B4-BE49-F238E27FC236}">
                <a16:creationId xmlns:a16="http://schemas.microsoft.com/office/drawing/2014/main" id="{0C5514C4-EE2B-46E1-A96A-27B9A1692037}"/>
              </a:ext>
            </a:extLst>
          </p:cNvPr>
          <p:cNvSpPr>
            <a:spLocks noGrp="1"/>
          </p:cNvSpPr>
          <p:nvPr>
            <p:ph type="body" sz="quarter" idx="46"/>
          </p:nvPr>
        </p:nvSpPr>
        <p:spPr>
          <a:xfrm>
            <a:off x="625305" y="358610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53" name="Text Placeholder 3">
            <a:extLst>
              <a:ext uri="{FF2B5EF4-FFF2-40B4-BE49-F238E27FC236}">
                <a16:creationId xmlns:a16="http://schemas.microsoft.com/office/drawing/2014/main" id="{7D7B787E-6061-4A57-904C-456A9858C107}"/>
              </a:ext>
            </a:extLst>
          </p:cNvPr>
          <p:cNvSpPr>
            <a:spLocks noGrp="1"/>
          </p:cNvSpPr>
          <p:nvPr>
            <p:ph type="body" sz="quarter" idx="90"/>
          </p:nvPr>
        </p:nvSpPr>
        <p:spPr>
          <a:xfrm>
            <a:off x="2771881" y="2886501"/>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54" name="Text Placeholder 3">
            <a:extLst>
              <a:ext uri="{FF2B5EF4-FFF2-40B4-BE49-F238E27FC236}">
                <a16:creationId xmlns:a16="http://schemas.microsoft.com/office/drawing/2014/main" id="{195FFE89-AE07-4341-AFE0-8B0914005C91}"/>
              </a:ext>
            </a:extLst>
          </p:cNvPr>
          <p:cNvSpPr>
            <a:spLocks noGrp="1"/>
          </p:cNvSpPr>
          <p:nvPr>
            <p:ph type="body" sz="quarter" idx="91"/>
          </p:nvPr>
        </p:nvSpPr>
        <p:spPr>
          <a:xfrm>
            <a:off x="2771881" y="3115996"/>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55" name="Text Placeholder 3">
            <a:extLst>
              <a:ext uri="{FF2B5EF4-FFF2-40B4-BE49-F238E27FC236}">
                <a16:creationId xmlns:a16="http://schemas.microsoft.com/office/drawing/2014/main" id="{7B831EA6-4E18-451F-924C-F826C6C4C707}"/>
              </a:ext>
            </a:extLst>
          </p:cNvPr>
          <p:cNvSpPr>
            <a:spLocks noGrp="1"/>
          </p:cNvSpPr>
          <p:nvPr>
            <p:ph type="body" sz="quarter" idx="92"/>
          </p:nvPr>
        </p:nvSpPr>
        <p:spPr>
          <a:xfrm>
            <a:off x="2771881" y="3349483"/>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56" name="Text Placeholder 3">
            <a:extLst>
              <a:ext uri="{FF2B5EF4-FFF2-40B4-BE49-F238E27FC236}">
                <a16:creationId xmlns:a16="http://schemas.microsoft.com/office/drawing/2014/main" id="{C86F91E7-43BB-4228-8532-300327BE045D}"/>
              </a:ext>
            </a:extLst>
          </p:cNvPr>
          <p:cNvSpPr>
            <a:spLocks noGrp="1"/>
          </p:cNvSpPr>
          <p:nvPr>
            <p:ph type="body" sz="quarter" idx="93"/>
          </p:nvPr>
        </p:nvSpPr>
        <p:spPr>
          <a:xfrm>
            <a:off x="2771881" y="3467712"/>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57" name="Text Placeholder 3">
            <a:extLst>
              <a:ext uri="{FF2B5EF4-FFF2-40B4-BE49-F238E27FC236}">
                <a16:creationId xmlns:a16="http://schemas.microsoft.com/office/drawing/2014/main" id="{6D4BAAE7-A98C-4C17-8DFB-7A13616EAF61}"/>
              </a:ext>
            </a:extLst>
          </p:cNvPr>
          <p:cNvSpPr>
            <a:spLocks noGrp="1"/>
          </p:cNvSpPr>
          <p:nvPr>
            <p:ph type="body" sz="quarter" idx="94"/>
          </p:nvPr>
        </p:nvSpPr>
        <p:spPr>
          <a:xfrm>
            <a:off x="2771881" y="358610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58" name="Text Placeholder 3">
            <a:extLst>
              <a:ext uri="{FF2B5EF4-FFF2-40B4-BE49-F238E27FC236}">
                <a16:creationId xmlns:a16="http://schemas.microsoft.com/office/drawing/2014/main" id="{C6F6F124-22B2-4125-9348-60435B37B874}"/>
              </a:ext>
            </a:extLst>
          </p:cNvPr>
          <p:cNvSpPr>
            <a:spLocks noGrp="1"/>
          </p:cNvSpPr>
          <p:nvPr>
            <p:ph type="body" sz="quarter" idx="95"/>
          </p:nvPr>
        </p:nvSpPr>
        <p:spPr>
          <a:xfrm>
            <a:off x="7072107" y="2886501"/>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59" name="Text Placeholder 3">
            <a:extLst>
              <a:ext uri="{FF2B5EF4-FFF2-40B4-BE49-F238E27FC236}">
                <a16:creationId xmlns:a16="http://schemas.microsoft.com/office/drawing/2014/main" id="{01A41918-7D65-475C-A7ED-EAB027BA48CF}"/>
              </a:ext>
            </a:extLst>
          </p:cNvPr>
          <p:cNvSpPr>
            <a:spLocks noGrp="1"/>
          </p:cNvSpPr>
          <p:nvPr>
            <p:ph type="body" sz="quarter" idx="96"/>
          </p:nvPr>
        </p:nvSpPr>
        <p:spPr>
          <a:xfrm>
            <a:off x="7072107" y="3115996"/>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60" name="Text Placeholder 3">
            <a:extLst>
              <a:ext uri="{FF2B5EF4-FFF2-40B4-BE49-F238E27FC236}">
                <a16:creationId xmlns:a16="http://schemas.microsoft.com/office/drawing/2014/main" id="{E987002C-F7D2-45BD-8552-C88583020107}"/>
              </a:ext>
            </a:extLst>
          </p:cNvPr>
          <p:cNvSpPr>
            <a:spLocks noGrp="1"/>
          </p:cNvSpPr>
          <p:nvPr>
            <p:ph type="body" sz="quarter" idx="97"/>
          </p:nvPr>
        </p:nvSpPr>
        <p:spPr>
          <a:xfrm>
            <a:off x="7072107" y="3349483"/>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61" name="Text Placeholder 3">
            <a:extLst>
              <a:ext uri="{FF2B5EF4-FFF2-40B4-BE49-F238E27FC236}">
                <a16:creationId xmlns:a16="http://schemas.microsoft.com/office/drawing/2014/main" id="{AE3B130A-1160-44C9-9C9F-C4465E3C18C2}"/>
              </a:ext>
            </a:extLst>
          </p:cNvPr>
          <p:cNvSpPr>
            <a:spLocks noGrp="1"/>
          </p:cNvSpPr>
          <p:nvPr>
            <p:ph type="body" sz="quarter" idx="98"/>
          </p:nvPr>
        </p:nvSpPr>
        <p:spPr>
          <a:xfrm>
            <a:off x="7072107" y="3467712"/>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62" name="Text Placeholder 3">
            <a:extLst>
              <a:ext uri="{FF2B5EF4-FFF2-40B4-BE49-F238E27FC236}">
                <a16:creationId xmlns:a16="http://schemas.microsoft.com/office/drawing/2014/main" id="{9E732B92-54B4-4F80-97DE-691C215027A1}"/>
              </a:ext>
            </a:extLst>
          </p:cNvPr>
          <p:cNvSpPr>
            <a:spLocks noGrp="1"/>
          </p:cNvSpPr>
          <p:nvPr>
            <p:ph type="body" sz="quarter" idx="99"/>
          </p:nvPr>
        </p:nvSpPr>
        <p:spPr>
          <a:xfrm>
            <a:off x="7072107" y="358610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63" name="Picture Placeholder 3">
            <a:extLst>
              <a:ext uri="{FF2B5EF4-FFF2-40B4-BE49-F238E27FC236}">
                <a16:creationId xmlns:a16="http://schemas.microsoft.com/office/drawing/2014/main" id="{CD5D3333-B1F4-4DB0-AC71-E7D8D2210992}"/>
              </a:ext>
            </a:extLst>
          </p:cNvPr>
          <p:cNvSpPr>
            <a:spLocks noGrp="1"/>
          </p:cNvSpPr>
          <p:nvPr>
            <p:ph type="pic" sz="quarter" idx="100"/>
          </p:nvPr>
        </p:nvSpPr>
        <p:spPr>
          <a:xfrm>
            <a:off x="4918456" y="1226934"/>
            <a:ext cx="1462294" cy="1579897"/>
          </a:xfrm>
        </p:spPr>
        <p:txBody>
          <a:bodyPr/>
          <a:lstStyle>
            <a:lvl1pPr marL="0" indent="0">
              <a:buFontTx/>
              <a:buNone/>
              <a:defRPr>
                <a:solidFill>
                  <a:schemeClr val="accent6"/>
                </a:solidFill>
              </a:defRPr>
            </a:lvl1pPr>
          </a:lstStyle>
          <a:p>
            <a:endParaRPr lang="en-US" dirty="0"/>
          </a:p>
        </p:txBody>
      </p:sp>
      <p:sp>
        <p:nvSpPr>
          <p:cNvPr id="85" name="Text Placeholder 3">
            <a:extLst>
              <a:ext uri="{FF2B5EF4-FFF2-40B4-BE49-F238E27FC236}">
                <a16:creationId xmlns:a16="http://schemas.microsoft.com/office/drawing/2014/main" id="{DEDB3708-DCD4-4798-92AF-77D39EDC41CA}"/>
              </a:ext>
            </a:extLst>
          </p:cNvPr>
          <p:cNvSpPr>
            <a:spLocks noGrp="1"/>
          </p:cNvSpPr>
          <p:nvPr>
            <p:ph type="body" sz="quarter" idx="101"/>
          </p:nvPr>
        </p:nvSpPr>
        <p:spPr>
          <a:xfrm>
            <a:off x="4918456" y="2886501"/>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86" name="Text Placeholder 3">
            <a:extLst>
              <a:ext uri="{FF2B5EF4-FFF2-40B4-BE49-F238E27FC236}">
                <a16:creationId xmlns:a16="http://schemas.microsoft.com/office/drawing/2014/main" id="{55BC889B-7626-488A-BEC8-982D7A6143F1}"/>
              </a:ext>
            </a:extLst>
          </p:cNvPr>
          <p:cNvSpPr>
            <a:spLocks noGrp="1"/>
          </p:cNvSpPr>
          <p:nvPr>
            <p:ph type="body" sz="quarter" idx="102"/>
          </p:nvPr>
        </p:nvSpPr>
        <p:spPr>
          <a:xfrm>
            <a:off x="4918456" y="3115996"/>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87" name="Text Placeholder 3">
            <a:extLst>
              <a:ext uri="{FF2B5EF4-FFF2-40B4-BE49-F238E27FC236}">
                <a16:creationId xmlns:a16="http://schemas.microsoft.com/office/drawing/2014/main" id="{7E15C021-1FE6-4577-98FD-E898D0F89B1A}"/>
              </a:ext>
            </a:extLst>
          </p:cNvPr>
          <p:cNvSpPr>
            <a:spLocks noGrp="1"/>
          </p:cNvSpPr>
          <p:nvPr>
            <p:ph type="body" sz="quarter" idx="103"/>
          </p:nvPr>
        </p:nvSpPr>
        <p:spPr>
          <a:xfrm>
            <a:off x="4918456" y="3349483"/>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8" name="Text Placeholder 3">
            <a:extLst>
              <a:ext uri="{FF2B5EF4-FFF2-40B4-BE49-F238E27FC236}">
                <a16:creationId xmlns:a16="http://schemas.microsoft.com/office/drawing/2014/main" id="{AFB00C30-9143-4A36-B448-D278CBB66FBB}"/>
              </a:ext>
            </a:extLst>
          </p:cNvPr>
          <p:cNvSpPr>
            <a:spLocks noGrp="1"/>
          </p:cNvSpPr>
          <p:nvPr>
            <p:ph type="body" sz="quarter" idx="104"/>
          </p:nvPr>
        </p:nvSpPr>
        <p:spPr>
          <a:xfrm>
            <a:off x="4918456" y="3467712"/>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9" name="Text Placeholder 3">
            <a:extLst>
              <a:ext uri="{FF2B5EF4-FFF2-40B4-BE49-F238E27FC236}">
                <a16:creationId xmlns:a16="http://schemas.microsoft.com/office/drawing/2014/main" id="{3E3C6AB8-B8BC-4C63-9138-DC568B3E3001}"/>
              </a:ext>
            </a:extLst>
          </p:cNvPr>
          <p:cNvSpPr>
            <a:spLocks noGrp="1"/>
          </p:cNvSpPr>
          <p:nvPr>
            <p:ph type="body" sz="quarter" idx="105"/>
          </p:nvPr>
        </p:nvSpPr>
        <p:spPr>
          <a:xfrm>
            <a:off x="4918456" y="358610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90" name="Picture Placeholder 3">
            <a:extLst>
              <a:ext uri="{FF2B5EF4-FFF2-40B4-BE49-F238E27FC236}">
                <a16:creationId xmlns:a16="http://schemas.microsoft.com/office/drawing/2014/main" id="{E6611733-0CDC-4A66-A74A-E6A7445B25E2}"/>
              </a:ext>
            </a:extLst>
          </p:cNvPr>
          <p:cNvSpPr>
            <a:spLocks noGrp="1"/>
          </p:cNvSpPr>
          <p:nvPr>
            <p:ph type="pic" sz="quarter" idx="106"/>
          </p:nvPr>
        </p:nvSpPr>
        <p:spPr>
          <a:xfrm>
            <a:off x="625304" y="3867791"/>
            <a:ext cx="1462294" cy="1579897"/>
          </a:xfrm>
        </p:spPr>
        <p:txBody>
          <a:bodyPr/>
          <a:lstStyle>
            <a:lvl1pPr marL="0" indent="0">
              <a:buFontTx/>
              <a:buNone/>
              <a:defRPr>
                <a:solidFill>
                  <a:schemeClr val="accent6"/>
                </a:solidFill>
              </a:defRPr>
            </a:lvl1pPr>
          </a:lstStyle>
          <a:p>
            <a:endParaRPr lang="en-US" dirty="0"/>
          </a:p>
        </p:txBody>
      </p:sp>
      <p:sp>
        <p:nvSpPr>
          <p:cNvPr id="91" name="Picture Placeholder 3">
            <a:extLst>
              <a:ext uri="{FF2B5EF4-FFF2-40B4-BE49-F238E27FC236}">
                <a16:creationId xmlns:a16="http://schemas.microsoft.com/office/drawing/2014/main" id="{12DB1194-463B-4FC1-ABBF-97DB5FFE4A15}"/>
              </a:ext>
            </a:extLst>
          </p:cNvPr>
          <p:cNvSpPr>
            <a:spLocks noGrp="1"/>
          </p:cNvSpPr>
          <p:nvPr>
            <p:ph type="pic" sz="quarter" idx="107"/>
          </p:nvPr>
        </p:nvSpPr>
        <p:spPr>
          <a:xfrm>
            <a:off x="2771880" y="3867791"/>
            <a:ext cx="1462294" cy="1579897"/>
          </a:xfrm>
        </p:spPr>
        <p:txBody>
          <a:bodyPr/>
          <a:lstStyle>
            <a:lvl1pPr marL="0" indent="0">
              <a:buFontTx/>
              <a:buNone/>
              <a:defRPr>
                <a:solidFill>
                  <a:schemeClr val="accent6"/>
                </a:solidFill>
              </a:defRPr>
            </a:lvl1pPr>
          </a:lstStyle>
          <a:p>
            <a:endParaRPr lang="en-US" dirty="0"/>
          </a:p>
        </p:txBody>
      </p:sp>
      <p:sp>
        <p:nvSpPr>
          <p:cNvPr id="92" name="Picture Placeholder 3">
            <a:extLst>
              <a:ext uri="{FF2B5EF4-FFF2-40B4-BE49-F238E27FC236}">
                <a16:creationId xmlns:a16="http://schemas.microsoft.com/office/drawing/2014/main" id="{B699BF43-4C20-4535-A965-E17C259BE60F}"/>
              </a:ext>
            </a:extLst>
          </p:cNvPr>
          <p:cNvSpPr>
            <a:spLocks noGrp="1"/>
          </p:cNvSpPr>
          <p:nvPr>
            <p:ph type="pic" sz="quarter" idx="108"/>
          </p:nvPr>
        </p:nvSpPr>
        <p:spPr>
          <a:xfrm>
            <a:off x="7065031" y="3867791"/>
            <a:ext cx="1462294" cy="1579897"/>
          </a:xfrm>
        </p:spPr>
        <p:txBody>
          <a:bodyPr/>
          <a:lstStyle>
            <a:lvl1pPr marL="0" indent="0">
              <a:buFontTx/>
              <a:buNone/>
              <a:defRPr>
                <a:solidFill>
                  <a:schemeClr val="accent6"/>
                </a:solidFill>
              </a:defRPr>
            </a:lvl1pPr>
          </a:lstStyle>
          <a:p>
            <a:endParaRPr lang="en-US" dirty="0"/>
          </a:p>
        </p:txBody>
      </p:sp>
      <p:sp>
        <p:nvSpPr>
          <p:cNvPr id="93" name="Text Placeholder 3">
            <a:extLst>
              <a:ext uri="{FF2B5EF4-FFF2-40B4-BE49-F238E27FC236}">
                <a16:creationId xmlns:a16="http://schemas.microsoft.com/office/drawing/2014/main" id="{40518B2C-4D5A-44DC-BA71-5E9AB910D507}"/>
              </a:ext>
            </a:extLst>
          </p:cNvPr>
          <p:cNvSpPr>
            <a:spLocks noGrp="1"/>
          </p:cNvSpPr>
          <p:nvPr>
            <p:ph type="body" sz="quarter" idx="109"/>
          </p:nvPr>
        </p:nvSpPr>
        <p:spPr>
          <a:xfrm>
            <a:off x="625305" y="5527358"/>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94" name="Text Placeholder 3">
            <a:extLst>
              <a:ext uri="{FF2B5EF4-FFF2-40B4-BE49-F238E27FC236}">
                <a16:creationId xmlns:a16="http://schemas.microsoft.com/office/drawing/2014/main" id="{83196FBC-9842-40AE-969B-D00780C9ECD4}"/>
              </a:ext>
            </a:extLst>
          </p:cNvPr>
          <p:cNvSpPr>
            <a:spLocks noGrp="1"/>
          </p:cNvSpPr>
          <p:nvPr>
            <p:ph type="body" sz="quarter" idx="110"/>
          </p:nvPr>
        </p:nvSpPr>
        <p:spPr>
          <a:xfrm>
            <a:off x="625305" y="5756853"/>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95" name="Text Placeholder 3">
            <a:extLst>
              <a:ext uri="{FF2B5EF4-FFF2-40B4-BE49-F238E27FC236}">
                <a16:creationId xmlns:a16="http://schemas.microsoft.com/office/drawing/2014/main" id="{4EDC7237-832A-443A-BF03-99F255DCD867}"/>
              </a:ext>
            </a:extLst>
          </p:cNvPr>
          <p:cNvSpPr>
            <a:spLocks noGrp="1"/>
          </p:cNvSpPr>
          <p:nvPr>
            <p:ph type="body" sz="quarter" idx="111"/>
          </p:nvPr>
        </p:nvSpPr>
        <p:spPr>
          <a:xfrm>
            <a:off x="625305" y="5990340"/>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96" name="Text Placeholder 3">
            <a:extLst>
              <a:ext uri="{FF2B5EF4-FFF2-40B4-BE49-F238E27FC236}">
                <a16:creationId xmlns:a16="http://schemas.microsoft.com/office/drawing/2014/main" id="{EB05AD93-8067-4F27-BAF8-04F57F9EB8AD}"/>
              </a:ext>
            </a:extLst>
          </p:cNvPr>
          <p:cNvSpPr>
            <a:spLocks noGrp="1"/>
          </p:cNvSpPr>
          <p:nvPr>
            <p:ph type="body" sz="quarter" idx="112"/>
          </p:nvPr>
        </p:nvSpPr>
        <p:spPr>
          <a:xfrm>
            <a:off x="625305" y="6108569"/>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97" name="Text Placeholder 3">
            <a:extLst>
              <a:ext uri="{FF2B5EF4-FFF2-40B4-BE49-F238E27FC236}">
                <a16:creationId xmlns:a16="http://schemas.microsoft.com/office/drawing/2014/main" id="{05A52DB8-52BC-4672-8632-B127485ECB99}"/>
              </a:ext>
            </a:extLst>
          </p:cNvPr>
          <p:cNvSpPr>
            <a:spLocks noGrp="1"/>
          </p:cNvSpPr>
          <p:nvPr>
            <p:ph type="body" sz="quarter" idx="113"/>
          </p:nvPr>
        </p:nvSpPr>
        <p:spPr>
          <a:xfrm>
            <a:off x="625305" y="6226964"/>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98" name="Text Placeholder 3">
            <a:extLst>
              <a:ext uri="{FF2B5EF4-FFF2-40B4-BE49-F238E27FC236}">
                <a16:creationId xmlns:a16="http://schemas.microsoft.com/office/drawing/2014/main" id="{1FDAE579-9064-4591-8FBE-A0192C5CB560}"/>
              </a:ext>
            </a:extLst>
          </p:cNvPr>
          <p:cNvSpPr>
            <a:spLocks noGrp="1"/>
          </p:cNvSpPr>
          <p:nvPr>
            <p:ph type="body" sz="quarter" idx="114"/>
          </p:nvPr>
        </p:nvSpPr>
        <p:spPr>
          <a:xfrm>
            <a:off x="2771881" y="5527358"/>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99" name="Text Placeholder 3">
            <a:extLst>
              <a:ext uri="{FF2B5EF4-FFF2-40B4-BE49-F238E27FC236}">
                <a16:creationId xmlns:a16="http://schemas.microsoft.com/office/drawing/2014/main" id="{1BB556C3-B987-4BE9-B5C4-C04D2D7DAB3C}"/>
              </a:ext>
            </a:extLst>
          </p:cNvPr>
          <p:cNvSpPr>
            <a:spLocks noGrp="1"/>
          </p:cNvSpPr>
          <p:nvPr>
            <p:ph type="body" sz="quarter" idx="115"/>
          </p:nvPr>
        </p:nvSpPr>
        <p:spPr>
          <a:xfrm>
            <a:off x="2771881" y="5756853"/>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100" name="Text Placeholder 3">
            <a:extLst>
              <a:ext uri="{FF2B5EF4-FFF2-40B4-BE49-F238E27FC236}">
                <a16:creationId xmlns:a16="http://schemas.microsoft.com/office/drawing/2014/main" id="{8D100B30-336D-4A89-93D5-C7444E4F8C61}"/>
              </a:ext>
            </a:extLst>
          </p:cNvPr>
          <p:cNvSpPr>
            <a:spLocks noGrp="1"/>
          </p:cNvSpPr>
          <p:nvPr>
            <p:ph type="body" sz="quarter" idx="116"/>
          </p:nvPr>
        </p:nvSpPr>
        <p:spPr>
          <a:xfrm>
            <a:off x="2771881" y="5990340"/>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01" name="Text Placeholder 3">
            <a:extLst>
              <a:ext uri="{FF2B5EF4-FFF2-40B4-BE49-F238E27FC236}">
                <a16:creationId xmlns:a16="http://schemas.microsoft.com/office/drawing/2014/main" id="{78066B83-B3E7-4B07-A591-4DE3A6397C88}"/>
              </a:ext>
            </a:extLst>
          </p:cNvPr>
          <p:cNvSpPr>
            <a:spLocks noGrp="1"/>
          </p:cNvSpPr>
          <p:nvPr>
            <p:ph type="body" sz="quarter" idx="117"/>
          </p:nvPr>
        </p:nvSpPr>
        <p:spPr>
          <a:xfrm>
            <a:off x="2771881" y="6108569"/>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02" name="Text Placeholder 3">
            <a:extLst>
              <a:ext uri="{FF2B5EF4-FFF2-40B4-BE49-F238E27FC236}">
                <a16:creationId xmlns:a16="http://schemas.microsoft.com/office/drawing/2014/main" id="{66E047E8-30D0-488A-A4C6-B2A01F7ADD8E}"/>
              </a:ext>
            </a:extLst>
          </p:cNvPr>
          <p:cNvSpPr>
            <a:spLocks noGrp="1"/>
          </p:cNvSpPr>
          <p:nvPr>
            <p:ph type="body" sz="quarter" idx="118"/>
          </p:nvPr>
        </p:nvSpPr>
        <p:spPr>
          <a:xfrm>
            <a:off x="2771881" y="6226964"/>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03" name="Text Placeholder 3">
            <a:extLst>
              <a:ext uri="{FF2B5EF4-FFF2-40B4-BE49-F238E27FC236}">
                <a16:creationId xmlns:a16="http://schemas.microsoft.com/office/drawing/2014/main" id="{16E98BFB-AA6F-49B7-94DC-98587CC8A35F}"/>
              </a:ext>
            </a:extLst>
          </p:cNvPr>
          <p:cNvSpPr>
            <a:spLocks noGrp="1"/>
          </p:cNvSpPr>
          <p:nvPr>
            <p:ph type="body" sz="quarter" idx="119"/>
          </p:nvPr>
        </p:nvSpPr>
        <p:spPr>
          <a:xfrm>
            <a:off x="7072107" y="5527358"/>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104" name="Text Placeholder 3">
            <a:extLst>
              <a:ext uri="{FF2B5EF4-FFF2-40B4-BE49-F238E27FC236}">
                <a16:creationId xmlns:a16="http://schemas.microsoft.com/office/drawing/2014/main" id="{113C4152-5A9B-49CD-A411-D34C80AA8F46}"/>
              </a:ext>
            </a:extLst>
          </p:cNvPr>
          <p:cNvSpPr>
            <a:spLocks noGrp="1"/>
          </p:cNvSpPr>
          <p:nvPr>
            <p:ph type="body" sz="quarter" idx="120"/>
          </p:nvPr>
        </p:nvSpPr>
        <p:spPr>
          <a:xfrm>
            <a:off x="7072107" y="5756853"/>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105" name="Text Placeholder 3">
            <a:extLst>
              <a:ext uri="{FF2B5EF4-FFF2-40B4-BE49-F238E27FC236}">
                <a16:creationId xmlns:a16="http://schemas.microsoft.com/office/drawing/2014/main" id="{A206C2CB-EE53-4F10-9821-EEF586CB7D77}"/>
              </a:ext>
            </a:extLst>
          </p:cNvPr>
          <p:cNvSpPr>
            <a:spLocks noGrp="1"/>
          </p:cNvSpPr>
          <p:nvPr>
            <p:ph type="body" sz="quarter" idx="121"/>
          </p:nvPr>
        </p:nvSpPr>
        <p:spPr>
          <a:xfrm>
            <a:off x="7072107" y="5990340"/>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06" name="Text Placeholder 3">
            <a:extLst>
              <a:ext uri="{FF2B5EF4-FFF2-40B4-BE49-F238E27FC236}">
                <a16:creationId xmlns:a16="http://schemas.microsoft.com/office/drawing/2014/main" id="{707BF99D-31C3-433D-B477-72D9489130EA}"/>
              </a:ext>
            </a:extLst>
          </p:cNvPr>
          <p:cNvSpPr>
            <a:spLocks noGrp="1"/>
          </p:cNvSpPr>
          <p:nvPr>
            <p:ph type="body" sz="quarter" idx="122"/>
          </p:nvPr>
        </p:nvSpPr>
        <p:spPr>
          <a:xfrm>
            <a:off x="7072107" y="6108569"/>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07" name="Text Placeholder 3">
            <a:extLst>
              <a:ext uri="{FF2B5EF4-FFF2-40B4-BE49-F238E27FC236}">
                <a16:creationId xmlns:a16="http://schemas.microsoft.com/office/drawing/2014/main" id="{446F0E74-1133-44AD-8B00-90D9181725AA}"/>
              </a:ext>
            </a:extLst>
          </p:cNvPr>
          <p:cNvSpPr>
            <a:spLocks noGrp="1"/>
          </p:cNvSpPr>
          <p:nvPr>
            <p:ph type="body" sz="quarter" idx="123"/>
          </p:nvPr>
        </p:nvSpPr>
        <p:spPr>
          <a:xfrm>
            <a:off x="7072107" y="6226964"/>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08" name="Picture Placeholder 3">
            <a:extLst>
              <a:ext uri="{FF2B5EF4-FFF2-40B4-BE49-F238E27FC236}">
                <a16:creationId xmlns:a16="http://schemas.microsoft.com/office/drawing/2014/main" id="{800BCC89-E0C5-4144-8337-3E3CC32159CD}"/>
              </a:ext>
            </a:extLst>
          </p:cNvPr>
          <p:cNvSpPr>
            <a:spLocks noGrp="1"/>
          </p:cNvSpPr>
          <p:nvPr>
            <p:ph type="pic" sz="quarter" idx="124"/>
          </p:nvPr>
        </p:nvSpPr>
        <p:spPr>
          <a:xfrm>
            <a:off x="4918456" y="3867791"/>
            <a:ext cx="1462294" cy="1579897"/>
          </a:xfrm>
        </p:spPr>
        <p:txBody>
          <a:bodyPr/>
          <a:lstStyle>
            <a:lvl1pPr marL="0" indent="0">
              <a:buFontTx/>
              <a:buNone/>
              <a:defRPr>
                <a:solidFill>
                  <a:schemeClr val="accent6"/>
                </a:solidFill>
              </a:defRPr>
            </a:lvl1pPr>
          </a:lstStyle>
          <a:p>
            <a:endParaRPr lang="en-US" dirty="0"/>
          </a:p>
        </p:txBody>
      </p:sp>
      <p:sp>
        <p:nvSpPr>
          <p:cNvPr id="109" name="Text Placeholder 3">
            <a:extLst>
              <a:ext uri="{FF2B5EF4-FFF2-40B4-BE49-F238E27FC236}">
                <a16:creationId xmlns:a16="http://schemas.microsoft.com/office/drawing/2014/main" id="{22276375-4377-469C-A30D-25C609FAE7A4}"/>
              </a:ext>
            </a:extLst>
          </p:cNvPr>
          <p:cNvSpPr>
            <a:spLocks noGrp="1"/>
          </p:cNvSpPr>
          <p:nvPr>
            <p:ph type="body" sz="quarter" idx="125"/>
          </p:nvPr>
        </p:nvSpPr>
        <p:spPr>
          <a:xfrm>
            <a:off x="4918456" y="5527358"/>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110" name="Text Placeholder 3">
            <a:extLst>
              <a:ext uri="{FF2B5EF4-FFF2-40B4-BE49-F238E27FC236}">
                <a16:creationId xmlns:a16="http://schemas.microsoft.com/office/drawing/2014/main" id="{DE40E673-874A-46AD-BC84-6D9823964D4D}"/>
              </a:ext>
            </a:extLst>
          </p:cNvPr>
          <p:cNvSpPr>
            <a:spLocks noGrp="1"/>
          </p:cNvSpPr>
          <p:nvPr>
            <p:ph type="body" sz="quarter" idx="126"/>
          </p:nvPr>
        </p:nvSpPr>
        <p:spPr>
          <a:xfrm>
            <a:off x="4918456" y="5756853"/>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111" name="Text Placeholder 3">
            <a:extLst>
              <a:ext uri="{FF2B5EF4-FFF2-40B4-BE49-F238E27FC236}">
                <a16:creationId xmlns:a16="http://schemas.microsoft.com/office/drawing/2014/main" id="{8CBE988F-9369-425C-B232-A87DD208B86C}"/>
              </a:ext>
            </a:extLst>
          </p:cNvPr>
          <p:cNvSpPr>
            <a:spLocks noGrp="1"/>
          </p:cNvSpPr>
          <p:nvPr>
            <p:ph type="body" sz="quarter" idx="127"/>
          </p:nvPr>
        </p:nvSpPr>
        <p:spPr>
          <a:xfrm>
            <a:off x="4918456" y="5990340"/>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12" name="Text Placeholder 3">
            <a:extLst>
              <a:ext uri="{FF2B5EF4-FFF2-40B4-BE49-F238E27FC236}">
                <a16:creationId xmlns:a16="http://schemas.microsoft.com/office/drawing/2014/main" id="{F1506B6B-B0B8-4969-A6A4-5853CD13C3DE}"/>
              </a:ext>
            </a:extLst>
          </p:cNvPr>
          <p:cNvSpPr>
            <a:spLocks noGrp="1"/>
          </p:cNvSpPr>
          <p:nvPr>
            <p:ph type="body" sz="quarter" idx="128"/>
          </p:nvPr>
        </p:nvSpPr>
        <p:spPr>
          <a:xfrm>
            <a:off x="4918456" y="6108569"/>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13" name="Text Placeholder 3">
            <a:extLst>
              <a:ext uri="{FF2B5EF4-FFF2-40B4-BE49-F238E27FC236}">
                <a16:creationId xmlns:a16="http://schemas.microsoft.com/office/drawing/2014/main" id="{72880F5A-C3CC-4CAD-84D1-9703663FDCBC}"/>
              </a:ext>
            </a:extLst>
          </p:cNvPr>
          <p:cNvSpPr>
            <a:spLocks noGrp="1"/>
          </p:cNvSpPr>
          <p:nvPr>
            <p:ph type="body" sz="quarter" idx="129"/>
          </p:nvPr>
        </p:nvSpPr>
        <p:spPr>
          <a:xfrm>
            <a:off x="4918456" y="6226964"/>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Tree>
    <p:extLst>
      <p:ext uri="{BB962C8B-B14F-4D97-AF65-F5344CB8AC3E}">
        <p14:creationId xmlns:p14="http://schemas.microsoft.com/office/powerpoint/2010/main" val="1228108630"/>
      </p:ext>
    </p:extLst>
  </p:cSld>
  <p:clrMapOvr>
    <a:masterClrMapping/>
  </p:clrMapOvr>
  <p:extLst>
    <p:ext uri="{DCECCB84-F9BA-43D5-87BE-67443E8EF086}">
      <p15:sldGuideLst xmlns:p15="http://schemas.microsoft.com/office/powerpoint/2012/main">
        <p15:guide id="1" orient="horz" pos="960">
          <p15:clr>
            <a:srgbClr val="A4A3A4"/>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io 17">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a:extLst>
              <a:ext uri="{FF2B5EF4-FFF2-40B4-BE49-F238E27FC236}">
                <a16:creationId xmlns:a16="http://schemas.microsoft.com/office/drawing/2014/main" id="{D92E8A4A-4E38-48CD-BAB3-54F5A13D0B2A}"/>
              </a:ext>
            </a:extLst>
          </p:cNvPr>
          <p:cNvSpPr>
            <a:spLocks noGrp="1"/>
          </p:cNvSpPr>
          <p:nvPr>
            <p:ph type="body" sz="quarter" idx="35"/>
          </p:nvPr>
        </p:nvSpPr>
        <p:spPr>
          <a:xfrm>
            <a:off x="384476" y="2685392"/>
            <a:ext cx="1225296"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16" name="Picture Placeholder 3">
            <a:extLst>
              <a:ext uri="{FF2B5EF4-FFF2-40B4-BE49-F238E27FC236}">
                <a16:creationId xmlns:a16="http://schemas.microsoft.com/office/drawing/2014/main" id="{11B876C2-D53B-4000-AD86-FF8E3EA4EAE5}"/>
              </a:ext>
            </a:extLst>
          </p:cNvPr>
          <p:cNvSpPr>
            <a:spLocks noGrp="1"/>
          </p:cNvSpPr>
          <p:nvPr>
            <p:ph type="pic" sz="quarter" idx="36"/>
          </p:nvPr>
        </p:nvSpPr>
        <p:spPr>
          <a:xfrm>
            <a:off x="384479" y="1404820"/>
            <a:ext cx="1161288" cy="1161288"/>
          </a:xfrm>
        </p:spPr>
        <p:txBody>
          <a:bodyPr>
            <a:normAutofit/>
          </a:bodyPr>
          <a:lstStyle>
            <a:lvl1pPr marL="0" indent="0">
              <a:buFontTx/>
              <a:buNone/>
              <a:defRPr sz="700">
                <a:solidFill>
                  <a:schemeClr val="bg1"/>
                </a:solidFill>
              </a:defRPr>
            </a:lvl1pPr>
          </a:lstStyle>
          <a:p>
            <a:endParaRPr lang="en-US" dirty="0"/>
          </a:p>
        </p:txBody>
      </p:sp>
      <p:sp>
        <p:nvSpPr>
          <p:cNvPr id="32" name="Text Placeholder 3">
            <a:extLst>
              <a:ext uri="{FF2B5EF4-FFF2-40B4-BE49-F238E27FC236}">
                <a16:creationId xmlns:a16="http://schemas.microsoft.com/office/drawing/2014/main" id="{1B2810C0-5D8C-4A5C-AF5B-99F91B193FF8}"/>
              </a:ext>
            </a:extLst>
          </p:cNvPr>
          <p:cNvSpPr>
            <a:spLocks noGrp="1"/>
          </p:cNvSpPr>
          <p:nvPr>
            <p:ph type="body" sz="quarter" idx="43"/>
          </p:nvPr>
        </p:nvSpPr>
        <p:spPr>
          <a:xfrm>
            <a:off x="384476" y="2914887"/>
            <a:ext cx="1225296"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35" name="Text Placeholder 3">
            <a:extLst>
              <a:ext uri="{FF2B5EF4-FFF2-40B4-BE49-F238E27FC236}">
                <a16:creationId xmlns:a16="http://schemas.microsoft.com/office/drawing/2014/main" id="{AB2FCC12-C17B-4E80-BAD6-1D36812D9DED}"/>
              </a:ext>
            </a:extLst>
          </p:cNvPr>
          <p:cNvSpPr>
            <a:spLocks noGrp="1"/>
          </p:cNvSpPr>
          <p:nvPr>
            <p:ph type="body" sz="quarter" idx="44"/>
          </p:nvPr>
        </p:nvSpPr>
        <p:spPr>
          <a:xfrm>
            <a:off x="384476" y="3232836"/>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36" name="Text Placeholder 3">
            <a:extLst>
              <a:ext uri="{FF2B5EF4-FFF2-40B4-BE49-F238E27FC236}">
                <a16:creationId xmlns:a16="http://schemas.microsoft.com/office/drawing/2014/main" id="{3D85CB1D-F9D3-47DF-A1D9-3C514F6DE098}"/>
              </a:ext>
            </a:extLst>
          </p:cNvPr>
          <p:cNvSpPr>
            <a:spLocks noGrp="1"/>
          </p:cNvSpPr>
          <p:nvPr>
            <p:ph type="body" sz="quarter" idx="45"/>
          </p:nvPr>
        </p:nvSpPr>
        <p:spPr>
          <a:xfrm>
            <a:off x="384476" y="3351065"/>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37" name="Text Placeholder 3">
            <a:extLst>
              <a:ext uri="{FF2B5EF4-FFF2-40B4-BE49-F238E27FC236}">
                <a16:creationId xmlns:a16="http://schemas.microsoft.com/office/drawing/2014/main" id="{2E45DEB3-E646-4877-9DE3-2B5A20A18093}"/>
              </a:ext>
            </a:extLst>
          </p:cNvPr>
          <p:cNvSpPr>
            <a:spLocks noGrp="1"/>
          </p:cNvSpPr>
          <p:nvPr>
            <p:ph type="body" sz="quarter" idx="46"/>
          </p:nvPr>
        </p:nvSpPr>
        <p:spPr>
          <a:xfrm>
            <a:off x="384476" y="3469460"/>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46" name="Picture Placeholder 3">
            <a:extLst>
              <a:ext uri="{FF2B5EF4-FFF2-40B4-BE49-F238E27FC236}">
                <a16:creationId xmlns:a16="http://schemas.microsoft.com/office/drawing/2014/main" id="{20A81793-58B5-4454-8692-5A952E0AD3E8}"/>
              </a:ext>
            </a:extLst>
          </p:cNvPr>
          <p:cNvSpPr>
            <a:spLocks noGrp="1"/>
          </p:cNvSpPr>
          <p:nvPr>
            <p:ph type="pic" sz="quarter" idx="47"/>
          </p:nvPr>
        </p:nvSpPr>
        <p:spPr>
          <a:xfrm>
            <a:off x="1827230" y="1404820"/>
            <a:ext cx="1161288" cy="1161288"/>
          </a:xfrm>
        </p:spPr>
        <p:txBody>
          <a:bodyPr>
            <a:normAutofit/>
          </a:bodyPr>
          <a:lstStyle>
            <a:lvl1pPr marL="0" indent="0">
              <a:buFontTx/>
              <a:buNone/>
              <a:defRPr sz="700">
                <a:solidFill>
                  <a:schemeClr val="bg1"/>
                </a:solidFill>
              </a:defRPr>
            </a:lvl1pPr>
          </a:lstStyle>
          <a:p>
            <a:endParaRPr lang="en-US" dirty="0"/>
          </a:p>
        </p:txBody>
      </p:sp>
      <p:sp>
        <p:nvSpPr>
          <p:cNvPr id="47" name="Picture Placeholder 3">
            <a:extLst>
              <a:ext uri="{FF2B5EF4-FFF2-40B4-BE49-F238E27FC236}">
                <a16:creationId xmlns:a16="http://schemas.microsoft.com/office/drawing/2014/main" id="{79566BB3-CC77-4E94-9094-F3BBF4AFE8F5}"/>
              </a:ext>
            </a:extLst>
          </p:cNvPr>
          <p:cNvSpPr>
            <a:spLocks noGrp="1"/>
          </p:cNvSpPr>
          <p:nvPr>
            <p:ph type="pic" sz="quarter" idx="48"/>
          </p:nvPr>
        </p:nvSpPr>
        <p:spPr>
          <a:xfrm>
            <a:off x="3269981" y="1404820"/>
            <a:ext cx="1161288" cy="1161288"/>
          </a:xfrm>
        </p:spPr>
        <p:txBody>
          <a:bodyPr>
            <a:normAutofit/>
          </a:bodyPr>
          <a:lstStyle>
            <a:lvl1pPr marL="0" indent="0">
              <a:buFontTx/>
              <a:buNone/>
              <a:defRPr sz="700">
                <a:solidFill>
                  <a:schemeClr val="bg1"/>
                </a:solidFill>
              </a:defRPr>
            </a:lvl1pPr>
          </a:lstStyle>
          <a:p>
            <a:endParaRPr lang="en-US" dirty="0"/>
          </a:p>
        </p:txBody>
      </p:sp>
      <p:sp>
        <p:nvSpPr>
          <p:cNvPr id="48" name="Picture Placeholder 3">
            <a:extLst>
              <a:ext uri="{FF2B5EF4-FFF2-40B4-BE49-F238E27FC236}">
                <a16:creationId xmlns:a16="http://schemas.microsoft.com/office/drawing/2014/main" id="{830F531F-FA96-45FD-A2EC-691E3F7E924A}"/>
              </a:ext>
            </a:extLst>
          </p:cNvPr>
          <p:cNvSpPr>
            <a:spLocks noGrp="1"/>
          </p:cNvSpPr>
          <p:nvPr>
            <p:ph type="pic" sz="quarter" idx="49"/>
          </p:nvPr>
        </p:nvSpPr>
        <p:spPr>
          <a:xfrm>
            <a:off x="4712732" y="1404820"/>
            <a:ext cx="1161288" cy="1161288"/>
          </a:xfrm>
        </p:spPr>
        <p:txBody>
          <a:bodyPr>
            <a:normAutofit/>
          </a:bodyPr>
          <a:lstStyle>
            <a:lvl1pPr marL="0" indent="0">
              <a:buFontTx/>
              <a:buNone/>
              <a:defRPr sz="700">
                <a:solidFill>
                  <a:schemeClr val="bg1"/>
                </a:solidFill>
              </a:defRPr>
            </a:lvl1pPr>
          </a:lstStyle>
          <a:p>
            <a:endParaRPr lang="en-US" dirty="0"/>
          </a:p>
        </p:txBody>
      </p:sp>
      <p:sp>
        <p:nvSpPr>
          <p:cNvPr id="49" name="Picture Placeholder 3">
            <a:extLst>
              <a:ext uri="{FF2B5EF4-FFF2-40B4-BE49-F238E27FC236}">
                <a16:creationId xmlns:a16="http://schemas.microsoft.com/office/drawing/2014/main" id="{5E0948AF-EC1F-4187-9E8D-88F8312AF052}"/>
              </a:ext>
            </a:extLst>
          </p:cNvPr>
          <p:cNvSpPr>
            <a:spLocks noGrp="1"/>
          </p:cNvSpPr>
          <p:nvPr>
            <p:ph type="pic" sz="quarter" idx="50"/>
          </p:nvPr>
        </p:nvSpPr>
        <p:spPr>
          <a:xfrm>
            <a:off x="6155483" y="1404820"/>
            <a:ext cx="1161288" cy="1161288"/>
          </a:xfrm>
        </p:spPr>
        <p:txBody>
          <a:bodyPr>
            <a:normAutofit/>
          </a:bodyPr>
          <a:lstStyle>
            <a:lvl1pPr marL="0" indent="0">
              <a:buFontTx/>
              <a:buNone/>
              <a:defRPr sz="700">
                <a:solidFill>
                  <a:schemeClr val="bg1"/>
                </a:solidFill>
              </a:defRPr>
            </a:lvl1pPr>
          </a:lstStyle>
          <a:p>
            <a:endParaRPr lang="en-US" dirty="0"/>
          </a:p>
        </p:txBody>
      </p:sp>
      <p:sp>
        <p:nvSpPr>
          <p:cNvPr id="50" name="Picture Placeholder 3">
            <a:extLst>
              <a:ext uri="{FF2B5EF4-FFF2-40B4-BE49-F238E27FC236}">
                <a16:creationId xmlns:a16="http://schemas.microsoft.com/office/drawing/2014/main" id="{46F43811-9425-4F8B-B44D-D9BCDFF7E9B2}"/>
              </a:ext>
            </a:extLst>
          </p:cNvPr>
          <p:cNvSpPr>
            <a:spLocks noGrp="1"/>
          </p:cNvSpPr>
          <p:nvPr>
            <p:ph type="pic" sz="quarter" idx="51"/>
          </p:nvPr>
        </p:nvSpPr>
        <p:spPr>
          <a:xfrm>
            <a:off x="7598233" y="1404820"/>
            <a:ext cx="1161288" cy="1161288"/>
          </a:xfrm>
        </p:spPr>
        <p:txBody>
          <a:bodyPr>
            <a:normAutofit/>
          </a:bodyPr>
          <a:lstStyle>
            <a:lvl1pPr marL="0" indent="0">
              <a:buFontTx/>
              <a:buNone/>
              <a:defRPr sz="700">
                <a:solidFill>
                  <a:schemeClr val="bg1"/>
                </a:solidFill>
              </a:defRPr>
            </a:lvl1pPr>
          </a:lstStyle>
          <a:p>
            <a:endParaRPr lang="en-US" dirty="0"/>
          </a:p>
        </p:txBody>
      </p:sp>
      <p:sp>
        <p:nvSpPr>
          <p:cNvPr id="52" name="Text Placeholder 3">
            <a:extLst>
              <a:ext uri="{FF2B5EF4-FFF2-40B4-BE49-F238E27FC236}">
                <a16:creationId xmlns:a16="http://schemas.microsoft.com/office/drawing/2014/main" id="{CADEBCBD-F155-4F1B-9829-0BDC1510D8BD}"/>
              </a:ext>
            </a:extLst>
          </p:cNvPr>
          <p:cNvSpPr>
            <a:spLocks noGrp="1"/>
          </p:cNvSpPr>
          <p:nvPr>
            <p:ph type="body" sz="quarter" idx="52"/>
          </p:nvPr>
        </p:nvSpPr>
        <p:spPr>
          <a:xfrm>
            <a:off x="1827230" y="2696395"/>
            <a:ext cx="1225296"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53" name="Text Placeholder 3">
            <a:extLst>
              <a:ext uri="{FF2B5EF4-FFF2-40B4-BE49-F238E27FC236}">
                <a16:creationId xmlns:a16="http://schemas.microsoft.com/office/drawing/2014/main" id="{C70AD5CD-2833-44D5-A175-DB0A2E2DF4EF}"/>
              </a:ext>
            </a:extLst>
          </p:cNvPr>
          <p:cNvSpPr>
            <a:spLocks noGrp="1"/>
          </p:cNvSpPr>
          <p:nvPr>
            <p:ph type="body" sz="quarter" idx="53"/>
          </p:nvPr>
        </p:nvSpPr>
        <p:spPr>
          <a:xfrm>
            <a:off x="1827230" y="2925890"/>
            <a:ext cx="1225296"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54" name="Text Placeholder 3">
            <a:extLst>
              <a:ext uri="{FF2B5EF4-FFF2-40B4-BE49-F238E27FC236}">
                <a16:creationId xmlns:a16="http://schemas.microsoft.com/office/drawing/2014/main" id="{81D03AFC-CB27-4756-B352-1235943F2C8E}"/>
              </a:ext>
            </a:extLst>
          </p:cNvPr>
          <p:cNvSpPr>
            <a:spLocks noGrp="1"/>
          </p:cNvSpPr>
          <p:nvPr>
            <p:ph type="body" sz="quarter" idx="54"/>
          </p:nvPr>
        </p:nvSpPr>
        <p:spPr>
          <a:xfrm>
            <a:off x="1827230" y="3243839"/>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55" name="Text Placeholder 3">
            <a:extLst>
              <a:ext uri="{FF2B5EF4-FFF2-40B4-BE49-F238E27FC236}">
                <a16:creationId xmlns:a16="http://schemas.microsoft.com/office/drawing/2014/main" id="{6374777B-7CDB-4FAA-9AD7-F991D1EBFACF}"/>
              </a:ext>
            </a:extLst>
          </p:cNvPr>
          <p:cNvSpPr>
            <a:spLocks noGrp="1"/>
          </p:cNvSpPr>
          <p:nvPr>
            <p:ph type="body" sz="quarter" idx="55"/>
          </p:nvPr>
        </p:nvSpPr>
        <p:spPr>
          <a:xfrm>
            <a:off x="1827230" y="3362068"/>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56" name="Text Placeholder 3">
            <a:extLst>
              <a:ext uri="{FF2B5EF4-FFF2-40B4-BE49-F238E27FC236}">
                <a16:creationId xmlns:a16="http://schemas.microsoft.com/office/drawing/2014/main" id="{2A2AF073-9288-4318-9553-CCFBCEDFD707}"/>
              </a:ext>
            </a:extLst>
          </p:cNvPr>
          <p:cNvSpPr>
            <a:spLocks noGrp="1"/>
          </p:cNvSpPr>
          <p:nvPr>
            <p:ph type="body" sz="quarter" idx="56"/>
          </p:nvPr>
        </p:nvSpPr>
        <p:spPr>
          <a:xfrm>
            <a:off x="1827230" y="3480463"/>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57" name="Text Placeholder 3">
            <a:extLst>
              <a:ext uri="{FF2B5EF4-FFF2-40B4-BE49-F238E27FC236}">
                <a16:creationId xmlns:a16="http://schemas.microsoft.com/office/drawing/2014/main" id="{022D5BD0-4AFD-463E-A73C-62E749EDCDC2}"/>
              </a:ext>
            </a:extLst>
          </p:cNvPr>
          <p:cNvSpPr>
            <a:spLocks noGrp="1"/>
          </p:cNvSpPr>
          <p:nvPr>
            <p:ph type="body" sz="quarter" idx="57"/>
          </p:nvPr>
        </p:nvSpPr>
        <p:spPr>
          <a:xfrm>
            <a:off x="3269984" y="2707398"/>
            <a:ext cx="1225296"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58" name="Text Placeholder 3">
            <a:extLst>
              <a:ext uri="{FF2B5EF4-FFF2-40B4-BE49-F238E27FC236}">
                <a16:creationId xmlns:a16="http://schemas.microsoft.com/office/drawing/2014/main" id="{C8AF0012-C566-484F-8A7D-FEF26186B5C0}"/>
              </a:ext>
            </a:extLst>
          </p:cNvPr>
          <p:cNvSpPr>
            <a:spLocks noGrp="1"/>
          </p:cNvSpPr>
          <p:nvPr>
            <p:ph type="body" sz="quarter" idx="58"/>
          </p:nvPr>
        </p:nvSpPr>
        <p:spPr>
          <a:xfrm>
            <a:off x="3269984" y="2936893"/>
            <a:ext cx="1225296"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59" name="Text Placeholder 3">
            <a:extLst>
              <a:ext uri="{FF2B5EF4-FFF2-40B4-BE49-F238E27FC236}">
                <a16:creationId xmlns:a16="http://schemas.microsoft.com/office/drawing/2014/main" id="{9BA80D0D-E0BF-4439-A6A2-B71771C942D5}"/>
              </a:ext>
            </a:extLst>
          </p:cNvPr>
          <p:cNvSpPr>
            <a:spLocks noGrp="1"/>
          </p:cNvSpPr>
          <p:nvPr>
            <p:ph type="body" sz="quarter" idx="59"/>
          </p:nvPr>
        </p:nvSpPr>
        <p:spPr>
          <a:xfrm>
            <a:off x="3269984" y="3254842"/>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60" name="Text Placeholder 3">
            <a:extLst>
              <a:ext uri="{FF2B5EF4-FFF2-40B4-BE49-F238E27FC236}">
                <a16:creationId xmlns:a16="http://schemas.microsoft.com/office/drawing/2014/main" id="{2D5CEF13-B484-4FD1-91A3-D3146716A56E}"/>
              </a:ext>
            </a:extLst>
          </p:cNvPr>
          <p:cNvSpPr>
            <a:spLocks noGrp="1"/>
          </p:cNvSpPr>
          <p:nvPr>
            <p:ph type="body" sz="quarter" idx="60"/>
          </p:nvPr>
        </p:nvSpPr>
        <p:spPr>
          <a:xfrm>
            <a:off x="3269984" y="3373071"/>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61" name="Text Placeholder 3">
            <a:extLst>
              <a:ext uri="{FF2B5EF4-FFF2-40B4-BE49-F238E27FC236}">
                <a16:creationId xmlns:a16="http://schemas.microsoft.com/office/drawing/2014/main" id="{5C4D636E-142C-4911-9C64-0DBDE968EAD7}"/>
              </a:ext>
            </a:extLst>
          </p:cNvPr>
          <p:cNvSpPr>
            <a:spLocks noGrp="1"/>
          </p:cNvSpPr>
          <p:nvPr>
            <p:ph type="body" sz="quarter" idx="61"/>
          </p:nvPr>
        </p:nvSpPr>
        <p:spPr>
          <a:xfrm>
            <a:off x="3269984" y="3491466"/>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62" name="Text Placeholder 3">
            <a:extLst>
              <a:ext uri="{FF2B5EF4-FFF2-40B4-BE49-F238E27FC236}">
                <a16:creationId xmlns:a16="http://schemas.microsoft.com/office/drawing/2014/main" id="{98535A9F-6D2E-41B4-9CFA-94C4BC4069EE}"/>
              </a:ext>
            </a:extLst>
          </p:cNvPr>
          <p:cNvSpPr>
            <a:spLocks noGrp="1"/>
          </p:cNvSpPr>
          <p:nvPr>
            <p:ph type="body" sz="quarter" idx="62"/>
          </p:nvPr>
        </p:nvSpPr>
        <p:spPr>
          <a:xfrm>
            <a:off x="4712738" y="2718401"/>
            <a:ext cx="1225296"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63" name="Text Placeholder 3">
            <a:extLst>
              <a:ext uri="{FF2B5EF4-FFF2-40B4-BE49-F238E27FC236}">
                <a16:creationId xmlns:a16="http://schemas.microsoft.com/office/drawing/2014/main" id="{8097E40D-056B-41ED-AECB-D8460DE5E3DF}"/>
              </a:ext>
            </a:extLst>
          </p:cNvPr>
          <p:cNvSpPr>
            <a:spLocks noGrp="1"/>
          </p:cNvSpPr>
          <p:nvPr>
            <p:ph type="body" sz="quarter" idx="63"/>
          </p:nvPr>
        </p:nvSpPr>
        <p:spPr>
          <a:xfrm>
            <a:off x="4712738" y="2947896"/>
            <a:ext cx="1225296"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76" name="Text Placeholder 3">
            <a:extLst>
              <a:ext uri="{FF2B5EF4-FFF2-40B4-BE49-F238E27FC236}">
                <a16:creationId xmlns:a16="http://schemas.microsoft.com/office/drawing/2014/main" id="{94FDE4A4-7E57-4B21-8F88-CDE266D033FE}"/>
              </a:ext>
            </a:extLst>
          </p:cNvPr>
          <p:cNvSpPr>
            <a:spLocks noGrp="1"/>
          </p:cNvSpPr>
          <p:nvPr>
            <p:ph type="body" sz="quarter" idx="64"/>
          </p:nvPr>
        </p:nvSpPr>
        <p:spPr>
          <a:xfrm>
            <a:off x="4712738" y="3265845"/>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77" name="Text Placeholder 3">
            <a:extLst>
              <a:ext uri="{FF2B5EF4-FFF2-40B4-BE49-F238E27FC236}">
                <a16:creationId xmlns:a16="http://schemas.microsoft.com/office/drawing/2014/main" id="{194FDA8F-1EC8-4639-A1C5-10E5FE8D33CC}"/>
              </a:ext>
            </a:extLst>
          </p:cNvPr>
          <p:cNvSpPr>
            <a:spLocks noGrp="1"/>
          </p:cNvSpPr>
          <p:nvPr>
            <p:ph type="body" sz="quarter" idx="65"/>
          </p:nvPr>
        </p:nvSpPr>
        <p:spPr>
          <a:xfrm>
            <a:off x="4712738" y="3384074"/>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78" name="Text Placeholder 3">
            <a:extLst>
              <a:ext uri="{FF2B5EF4-FFF2-40B4-BE49-F238E27FC236}">
                <a16:creationId xmlns:a16="http://schemas.microsoft.com/office/drawing/2014/main" id="{9149D631-EC15-4B9D-81E8-68A73309AEAC}"/>
              </a:ext>
            </a:extLst>
          </p:cNvPr>
          <p:cNvSpPr>
            <a:spLocks noGrp="1"/>
          </p:cNvSpPr>
          <p:nvPr>
            <p:ph type="body" sz="quarter" idx="66"/>
          </p:nvPr>
        </p:nvSpPr>
        <p:spPr>
          <a:xfrm>
            <a:off x="4712738" y="3502469"/>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79" name="Text Placeholder 3">
            <a:extLst>
              <a:ext uri="{FF2B5EF4-FFF2-40B4-BE49-F238E27FC236}">
                <a16:creationId xmlns:a16="http://schemas.microsoft.com/office/drawing/2014/main" id="{56756300-1499-4220-9023-D0696BAC038A}"/>
              </a:ext>
            </a:extLst>
          </p:cNvPr>
          <p:cNvSpPr>
            <a:spLocks noGrp="1"/>
          </p:cNvSpPr>
          <p:nvPr>
            <p:ph type="body" sz="quarter" idx="67"/>
          </p:nvPr>
        </p:nvSpPr>
        <p:spPr>
          <a:xfrm>
            <a:off x="6155492" y="2729404"/>
            <a:ext cx="1225296"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80" name="Text Placeholder 3">
            <a:extLst>
              <a:ext uri="{FF2B5EF4-FFF2-40B4-BE49-F238E27FC236}">
                <a16:creationId xmlns:a16="http://schemas.microsoft.com/office/drawing/2014/main" id="{59EE20AB-863F-46D3-897B-A671EE5EE5A1}"/>
              </a:ext>
            </a:extLst>
          </p:cNvPr>
          <p:cNvSpPr>
            <a:spLocks noGrp="1"/>
          </p:cNvSpPr>
          <p:nvPr>
            <p:ph type="body" sz="quarter" idx="68"/>
          </p:nvPr>
        </p:nvSpPr>
        <p:spPr>
          <a:xfrm>
            <a:off x="6155492" y="2958899"/>
            <a:ext cx="1225296"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81" name="Text Placeholder 3">
            <a:extLst>
              <a:ext uri="{FF2B5EF4-FFF2-40B4-BE49-F238E27FC236}">
                <a16:creationId xmlns:a16="http://schemas.microsoft.com/office/drawing/2014/main" id="{49B785ED-7CFD-4101-83DE-BC4793A0081E}"/>
              </a:ext>
            </a:extLst>
          </p:cNvPr>
          <p:cNvSpPr>
            <a:spLocks noGrp="1"/>
          </p:cNvSpPr>
          <p:nvPr>
            <p:ph type="body" sz="quarter" idx="69"/>
          </p:nvPr>
        </p:nvSpPr>
        <p:spPr>
          <a:xfrm>
            <a:off x="6155492" y="3276848"/>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2" name="Text Placeholder 3">
            <a:extLst>
              <a:ext uri="{FF2B5EF4-FFF2-40B4-BE49-F238E27FC236}">
                <a16:creationId xmlns:a16="http://schemas.microsoft.com/office/drawing/2014/main" id="{B1C41E1C-F75D-4209-AE2A-D57461F8DB5D}"/>
              </a:ext>
            </a:extLst>
          </p:cNvPr>
          <p:cNvSpPr>
            <a:spLocks noGrp="1"/>
          </p:cNvSpPr>
          <p:nvPr>
            <p:ph type="body" sz="quarter" idx="70"/>
          </p:nvPr>
        </p:nvSpPr>
        <p:spPr>
          <a:xfrm>
            <a:off x="6155492" y="3395077"/>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3" name="Text Placeholder 3">
            <a:extLst>
              <a:ext uri="{FF2B5EF4-FFF2-40B4-BE49-F238E27FC236}">
                <a16:creationId xmlns:a16="http://schemas.microsoft.com/office/drawing/2014/main" id="{143A888A-5D13-4E64-8DF8-3B10A8424E04}"/>
              </a:ext>
            </a:extLst>
          </p:cNvPr>
          <p:cNvSpPr>
            <a:spLocks noGrp="1"/>
          </p:cNvSpPr>
          <p:nvPr>
            <p:ph type="body" sz="quarter" idx="71"/>
          </p:nvPr>
        </p:nvSpPr>
        <p:spPr>
          <a:xfrm>
            <a:off x="6155492" y="3513472"/>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4" name="Text Placeholder 3">
            <a:extLst>
              <a:ext uri="{FF2B5EF4-FFF2-40B4-BE49-F238E27FC236}">
                <a16:creationId xmlns:a16="http://schemas.microsoft.com/office/drawing/2014/main" id="{BCF1D7C1-EBE9-40FC-A59F-7631B4BABC91}"/>
              </a:ext>
            </a:extLst>
          </p:cNvPr>
          <p:cNvSpPr>
            <a:spLocks noGrp="1"/>
          </p:cNvSpPr>
          <p:nvPr>
            <p:ph type="body" sz="quarter" idx="72"/>
          </p:nvPr>
        </p:nvSpPr>
        <p:spPr>
          <a:xfrm>
            <a:off x="7598246" y="2740407"/>
            <a:ext cx="1225296"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85" name="Text Placeholder 3">
            <a:extLst>
              <a:ext uri="{FF2B5EF4-FFF2-40B4-BE49-F238E27FC236}">
                <a16:creationId xmlns:a16="http://schemas.microsoft.com/office/drawing/2014/main" id="{F422E9E0-631C-4715-840E-BD61F09F4BFB}"/>
              </a:ext>
            </a:extLst>
          </p:cNvPr>
          <p:cNvSpPr>
            <a:spLocks noGrp="1"/>
          </p:cNvSpPr>
          <p:nvPr>
            <p:ph type="body" sz="quarter" idx="73"/>
          </p:nvPr>
        </p:nvSpPr>
        <p:spPr>
          <a:xfrm>
            <a:off x="7598246" y="2969902"/>
            <a:ext cx="1225296"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86" name="Text Placeholder 3">
            <a:extLst>
              <a:ext uri="{FF2B5EF4-FFF2-40B4-BE49-F238E27FC236}">
                <a16:creationId xmlns:a16="http://schemas.microsoft.com/office/drawing/2014/main" id="{7BC59EC9-A62C-4F7D-9DC2-D48969B34B25}"/>
              </a:ext>
            </a:extLst>
          </p:cNvPr>
          <p:cNvSpPr>
            <a:spLocks noGrp="1"/>
          </p:cNvSpPr>
          <p:nvPr>
            <p:ph type="body" sz="quarter" idx="74"/>
          </p:nvPr>
        </p:nvSpPr>
        <p:spPr>
          <a:xfrm>
            <a:off x="7598246" y="3287851"/>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7" name="Text Placeholder 3">
            <a:extLst>
              <a:ext uri="{FF2B5EF4-FFF2-40B4-BE49-F238E27FC236}">
                <a16:creationId xmlns:a16="http://schemas.microsoft.com/office/drawing/2014/main" id="{3D7BDDBD-66B5-4700-8775-780DA4616EBE}"/>
              </a:ext>
            </a:extLst>
          </p:cNvPr>
          <p:cNvSpPr>
            <a:spLocks noGrp="1"/>
          </p:cNvSpPr>
          <p:nvPr>
            <p:ph type="body" sz="quarter" idx="75"/>
          </p:nvPr>
        </p:nvSpPr>
        <p:spPr>
          <a:xfrm>
            <a:off x="7598246" y="3406080"/>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8" name="Text Placeholder 3">
            <a:extLst>
              <a:ext uri="{FF2B5EF4-FFF2-40B4-BE49-F238E27FC236}">
                <a16:creationId xmlns:a16="http://schemas.microsoft.com/office/drawing/2014/main" id="{72741DE6-1432-48EF-953E-C6403BBD093A}"/>
              </a:ext>
            </a:extLst>
          </p:cNvPr>
          <p:cNvSpPr>
            <a:spLocks noGrp="1"/>
          </p:cNvSpPr>
          <p:nvPr>
            <p:ph type="body" sz="quarter" idx="76"/>
          </p:nvPr>
        </p:nvSpPr>
        <p:spPr>
          <a:xfrm>
            <a:off x="7598246" y="3524475"/>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9" name="Text Placeholder 3">
            <a:extLst>
              <a:ext uri="{FF2B5EF4-FFF2-40B4-BE49-F238E27FC236}">
                <a16:creationId xmlns:a16="http://schemas.microsoft.com/office/drawing/2014/main" id="{4B921E9E-7A20-4E54-80D3-2E242C6FE5E5}"/>
              </a:ext>
            </a:extLst>
          </p:cNvPr>
          <p:cNvSpPr>
            <a:spLocks noGrp="1"/>
          </p:cNvSpPr>
          <p:nvPr>
            <p:ph type="body" sz="quarter" idx="77"/>
          </p:nvPr>
        </p:nvSpPr>
        <p:spPr>
          <a:xfrm>
            <a:off x="372943" y="5106235"/>
            <a:ext cx="1225296"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90" name="Picture Placeholder 3">
            <a:extLst>
              <a:ext uri="{FF2B5EF4-FFF2-40B4-BE49-F238E27FC236}">
                <a16:creationId xmlns:a16="http://schemas.microsoft.com/office/drawing/2014/main" id="{B1FA218A-89B5-47D7-ADA5-BBC62B27F062}"/>
              </a:ext>
            </a:extLst>
          </p:cNvPr>
          <p:cNvSpPr>
            <a:spLocks noGrp="1"/>
          </p:cNvSpPr>
          <p:nvPr>
            <p:ph type="pic" sz="quarter" idx="78"/>
          </p:nvPr>
        </p:nvSpPr>
        <p:spPr>
          <a:xfrm>
            <a:off x="372946" y="3825663"/>
            <a:ext cx="1161288" cy="1161288"/>
          </a:xfrm>
        </p:spPr>
        <p:txBody>
          <a:bodyPr>
            <a:normAutofit/>
          </a:bodyPr>
          <a:lstStyle>
            <a:lvl1pPr marL="0" indent="0">
              <a:buFontTx/>
              <a:buNone/>
              <a:defRPr sz="700">
                <a:solidFill>
                  <a:schemeClr val="bg1"/>
                </a:solidFill>
              </a:defRPr>
            </a:lvl1pPr>
          </a:lstStyle>
          <a:p>
            <a:endParaRPr lang="en-US" dirty="0"/>
          </a:p>
        </p:txBody>
      </p:sp>
      <p:sp>
        <p:nvSpPr>
          <p:cNvPr id="91" name="Text Placeholder 3">
            <a:extLst>
              <a:ext uri="{FF2B5EF4-FFF2-40B4-BE49-F238E27FC236}">
                <a16:creationId xmlns:a16="http://schemas.microsoft.com/office/drawing/2014/main" id="{896096B1-5E46-4C64-8CEE-751C1C5D5B31}"/>
              </a:ext>
            </a:extLst>
          </p:cNvPr>
          <p:cNvSpPr>
            <a:spLocks noGrp="1"/>
          </p:cNvSpPr>
          <p:nvPr>
            <p:ph type="body" sz="quarter" idx="79"/>
          </p:nvPr>
        </p:nvSpPr>
        <p:spPr>
          <a:xfrm>
            <a:off x="372943" y="5335730"/>
            <a:ext cx="1225296"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92" name="Text Placeholder 3">
            <a:extLst>
              <a:ext uri="{FF2B5EF4-FFF2-40B4-BE49-F238E27FC236}">
                <a16:creationId xmlns:a16="http://schemas.microsoft.com/office/drawing/2014/main" id="{033168B4-2049-489E-B2DC-1B05BBCA4707}"/>
              </a:ext>
            </a:extLst>
          </p:cNvPr>
          <p:cNvSpPr>
            <a:spLocks noGrp="1"/>
          </p:cNvSpPr>
          <p:nvPr>
            <p:ph type="body" sz="quarter" idx="80"/>
          </p:nvPr>
        </p:nvSpPr>
        <p:spPr>
          <a:xfrm>
            <a:off x="372943" y="5653679"/>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93" name="Text Placeholder 3">
            <a:extLst>
              <a:ext uri="{FF2B5EF4-FFF2-40B4-BE49-F238E27FC236}">
                <a16:creationId xmlns:a16="http://schemas.microsoft.com/office/drawing/2014/main" id="{B5EBBCCC-C172-4089-9DF0-03CF8938D7A0}"/>
              </a:ext>
            </a:extLst>
          </p:cNvPr>
          <p:cNvSpPr>
            <a:spLocks noGrp="1"/>
          </p:cNvSpPr>
          <p:nvPr>
            <p:ph type="body" sz="quarter" idx="81"/>
          </p:nvPr>
        </p:nvSpPr>
        <p:spPr>
          <a:xfrm>
            <a:off x="372943" y="5771908"/>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94" name="Text Placeholder 3">
            <a:extLst>
              <a:ext uri="{FF2B5EF4-FFF2-40B4-BE49-F238E27FC236}">
                <a16:creationId xmlns:a16="http://schemas.microsoft.com/office/drawing/2014/main" id="{8257F9D4-36EF-48D4-AEC1-D705936F56B7}"/>
              </a:ext>
            </a:extLst>
          </p:cNvPr>
          <p:cNvSpPr>
            <a:spLocks noGrp="1"/>
          </p:cNvSpPr>
          <p:nvPr>
            <p:ph type="body" sz="quarter" idx="82"/>
          </p:nvPr>
        </p:nvSpPr>
        <p:spPr>
          <a:xfrm>
            <a:off x="372943" y="5890303"/>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95" name="Picture Placeholder 3">
            <a:extLst>
              <a:ext uri="{FF2B5EF4-FFF2-40B4-BE49-F238E27FC236}">
                <a16:creationId xmlns:a16="http://schemas.microsoft.com/office/drawing/2014/main" id="{46760301-5F10-4F2C-8B6F-32AE4058C228}"/>
              </a:ext>
            </a:extLst>
          </p:cNvPr>
          <p:cNvSpPr>
            <a:spLocks noGrp="1"/>
          </p:cNvSpPr>
          <p:nvPr>
            <p:ph type="pic" sz="quarter" idx="83"/>
          </p:nvPr>
        </p:nvSpPr>
        <p:spPr>
          <a:xfrm>
            <a:off x="1815697" y="3825663"/>
            <a:ext cx="1161288" cy="1161288"/>
          </a:xfrm>
        </p:spPr>
        <p:txBody>
          <a:bodyPr>
            <a:normAutofit/>
          </a:bodyPr>
          <a:lstStyle>
            <a:lvl1pPr marL="0" indent="0">
              <a:buFontTx/>
              <a:buNone/>
              <a:defRPr sz="700">
                <a:solidFill>
                  <a:schemeClr val="bg1"/>
                </a:solidFill>
              </a:defRPr>
            </a:lvl1pPr>
          </a:lstStyle>
          <a:p>
            <a:endParaRPr lang="en-US" dirty="0"/>
          </a:p>
        </p:txBody>
      </p:sp>
      <p:sp>
        <p:nvSpPr>
          <p:cNvPr id="96" name="Picture Placeholder 3">
            <a:extLst>
              <a:ext uri="{FF2B5EF4-FFF2-40B4-BE49-F238E27FC236}">
                <a16:creationId xmlns:a16="http://schemas.microsoft.com/office/drawing/2014/main" id="{470C1FB3-20E6-436C-B771-A32767DCCE65}"/>
              </a:ext>
            </a:extLst>
          </p:cNvPr>
          <p:cNvSpPr>
            <a:spLocks noGrp="1"/>
          </p:cNvSpPr>
          <p:nvPr>
            <p:ph type="pic" sz="quarter" idx="84"/>
          </p:nvPr>
        </p:nvSpPr>
        <p:spPr>
          <a:xfrm>
            <a:off x="3258448" y="3825663"/>
            <a:ext cx="1161288" cy="1161288"/>
          </a:xfrm>
        </p:spPr>
        <p:txBody>
          <a:bodyPr>
            <a:normAutofit/>
          </a:bodyPr>
          <a:lstStyle>
            <a:lvl1pPr marL="0" indent="0">
              <a:buFontTx/>
              <a:buNone/>
              <a:defRPr sz="700">
                <a:solidFill>
                  <a:schemeClr val="bg1"/>
                </a:solidFill>
              </a:defRPr>
            </a:lvl1pPr>
          </a:lstStyle>
          <a:p>
            <a:endParaRPr lang="en-US" dirty="0"/>
          </a:p>
        </p:txBody>
      </p:sp>
      <p:sp>
        <p:nvSpPr>
          <p:cNvPr id="97" name="Picture Placeholder 3">
            <a:extLst>
              <a:ext uri="{FF2B5EF4-FFF2-40B4-BE49-F238E27FC236}">
                <a16:creationId xmlns:a16="http://schemas.microsoft.com/office/drawing/2014/main" id="{55F64364-B507-4B6B-BB51-0A0A2950CEFA}"/>
              </a:ext>
            </a:extLst>
          </p:cNvPr>
          <p:cNvSpPr>
            <a:spLocks noGrp="1"/>
          </p:cNvSpPr>
          <p:nvPr>
            <p:ph type="pic" sz="quarter" idx="85"/>
          </p:nvPr>
        </p:nvSpPr>
        <p:spPr>
          <a:xfrm>
            <a:off x="4701199" y="3825663"/>
            <a:ext cx="1161288" cy="1161288"/>
          </a:xfrm>
        </p:spPr>
        <p:txBody>
          <a:bodyPr>
            <a:normAutofit/>
          </a:bodyPr>
          <a:lstStyle>
            <a:lvl1pPr marL="0" indent="0">
              <a:buFontTx/>
              <a:buNone/>
              <a:defRPr sz="700">
                <a:solidFill>
                  <a:schemeClr val="bg1"/>
                </a:solidFill>
              </a:defRPr>
            </a:lvl1pPr>
          </a:lstStyle>
          <a:p>
            <a:endParaRPr lang="en-US" dirty="0"/>
          </a:p>
        </p:txBody>
      </p:sp>
      <p:sp>
        <p:nvSpPr>
          <p:cNvPr id="98" name="Picture Placeholder 3">
            <a:extLst>
              <a:ext uri="{FF2B5EF4-FFF2-40B4-BE49-F238E27FC236}">
                <a16:creationId xmlns:a16="http://schemas.microsoft.com/office/drawing/2014/main" id="{1ADF6B6C-79F1-4D09-84EC-7C35E34FB514}"/>
              </a:ext>
            </a:extLst>
          </p:cNvPr>
          <p:cNvSpPr>
            <a:spLocks noGrp="1"/>
          </p:cNvSpPr>
          <p:nvPr>
            <p:ph type="pic" sz="quarter" idx="86"/>
          </p:nvPr>
        </p:nvSpPr>
        <p:spPr>
          <a:xfrm>
            <a:off x="6143950" y="3825663"/>
            <a:ext cx="1161288" cy="1161288"/>
          </a:xfrm>
        </p:spPr>
        <p:txBody>
          <a:bodyPr>
            <a:normAutofit/>
          </a:bodyPr>
          <a:lstStyle>
            <a:lvl1pPr marL="0" indent="0">
              <a:buFontTx/>
              <a:buNone/>
              <a:defRPr sz="700">
                <a:solidFill>
                  <a:schemeClr val="bg1"/>
                </a:solidFill>
              </a:defRPr>
            </a:lvl1pPr>
          </a:lstStyle>
          <a:p>
            <a:endParaRPr lang="en-US" dirty="0"/>
          </a:p>
        </p:txBody>
      </p:sp>
      <p:sp>
        <p:nvSpPr>
          <p:cNvPr id="99" name="Picture Placeholder 3">
            <a:extLst>
              <a:ext uri="{FF2B5EF4-FFF2-40B4-BE49-F238E27FC236}">
                <a16:creationId xmlns:a16="http://schemas.microsoft.com/office/drawing/2014/main" id="{516DEB6A-1083-4A39-855C-AB3B2CCF31B9}"/>
              </a:ext>
            </a:extLst>
          </p:cNvPr>
          <p:cNvSpPr>
            <a:spLocks noGrp="1"/>
          </p:cNvSpPr>
          <p:nvPr>
            <p:ph type="pic" sz="quarter" idx="87"/>
          </p:nvPr>
        </p:nvSpPr>
        <p:spPr>
          <a:xfrm>
            <a:off x="7586700" y="3825663"/>
            <a:ext cx="1161288" cy="1161288"/>
          </a:xfrm>
        </p:spPr>
        <p:txBody>
          <a:bodyPr>
            <a:normAutofit/>
          </a:bodyPr>
          <a:lstStyle>
            <a:lvl1pPr marL="0" indent="0">
              <a:buFontTx/>
              <a:buNone/>
              <a:defRPr sz="700">
                <a:solidFill>
                  <a:schemeClr val="bg1"/>
                </a:solidFill>
              </a:defRPr>
            </a:lvl1pPr>
          </a:lstStyle>
          <a:p>
            <a:endParaRPr lang="en-US" dirty="0"/>
          </a:p>
        </p:txBody>
      </p:sp>
      <p:sp>
        <p:nvSpPr>
          <p:cNvPr id="100" name="Text Placeholder 3">
            <a:extLst>
              <a:ext uri="{FF2B5EF4-FFF2-40B4-BE49-F238E27FC236}">
                <a16:creationId xmlns:a16="http://schemas.microsoft.com/office/drawing/2014/main" id="{AA02E408-9F02-41F4-8A66-158BC262A29C}"/>
              </a:ext>
            </a:extLst>
          </p:cNvPr>
          <p:cNvSpPr>
            <a:spLocks noGrp="1"/>
          </p:cNvSpPr>
          <p:nvPr>
            <p:ph type="body" sz="quarter" idx="88"/>
          </p:nvPr>
        </p:nvSpPr>
        <p:spPr>
          <a:xfrm>
            <a:off x="1815697" y="5117238"/>
            <a:ext cx="1225296"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101" name="Text Placeholder 3">
            <a:extLst>
              <a:ext uri="{FF2B5EF4-FFF2-40B4-BE49-F238E27FC236}">
                <a16:creationId xmlns:a16="http://schemas.microsoft.com/office/drawing/2014/main" id="{75AF7B0D-7AF5-454D-AC71-EE3C914DC30C}"/>
              </a:ext>
            </a:extLst>
          </p:cNvPr>
          <p:cNvSpPr>
            <a:spLocks noGrp="1"/>
          </p:cNvSpPr>
          <p:nvPr>
            <p:ph type="body" sz="quarter" idx="89"/>
          </p:nvPr>
        </p:nvSpPr>
        <p:spPr>
          <a:xfrm>
            <a:off x="1815697" y="5346733"/>
            <a:ext cx="1225296"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102" name="Text Placeholder 3">
            <a:extLst>
              <a:ext uri="{FF2B5EF4-FFF2-40B4-BE49-F238E27FC236}">
                <a16:creationId xmlns:a16="http://schemas.microsoft.com/office/drawing/2014/main" id="{7D9DBCE2-E7A0-4AA5-B680-8CE92672E565}"/>
              </a:ext>
            </a:extLst>
          </p:cNvPr>
          <p:cNvSpPr>
            <a:spLocks noGrp="1"/>
          </p:cNvSpPr>
          <p:nvPr>
            <p:ph type="body" sz="quarter" idx="90"/>
          </p:nvPr>
        </p:nvSpPr>
        <p:spPr>
          <a:xfrm>
            <a:off x="1815697" y="5664682"/>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03" name="Text Placeholder 3">
            <a:extLst>
              <a:ext uri="{FF2B5EF4-FFF2-40B4-BE49-F238E27FC236}">
                <a16:creationId xmlns:a16="http://schemas.microsoft.com/office/drawing/2014/main" id="{1518C879-C601-466C-9316-8141E4EE389A}"/>
              </a:ext>
            </a:extLst>
          </p:cNvPr>
          <p:cNvSpPr>
            <a:spLocks noGrp="1"/>
          </p:cNvSpPr>
          <p:nvPr>
            <p:ph type="body" sz="quarter" idx="91"/>
          </p:nvPr>
        </p:nvSpPr>
        <p:spPr>
          <a:xfrm>
            <a:off x="1815697" y="5782911"/>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04" name="Text Placeholder 3">
            <a:extLst>
              <a:ext uri="{FF2B5EF4-FFF2-40B4-BE49-F238E27FC236}">
                <a16:creationId xmlns:a16="http://schemas.microsoft.com/office/drawing/2014/main" id="{E75C4B7D-9304-4DA6-980E-B1A54B45B259}"/>
              </a:ext>
            </a:extLst>
          </p:cNvPr>
          <p:cNvSpPr>
            <a:spLocks noGrp="1"/>
          </p:cNvSpPr>
          <p:nvPr>
            <p:ph type="body" sz="quarter" idx="92"/>
          </p:nvPr>
        </p:nvSpPr>
        <p:spPr>
          <a:xfrm>
            <a:off x="1815697" y="5901306"/>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05" name="Text Placeholder 3">
            <a:extLst>
              <a:ext uri="{FF2B5EF4-FFF2-40B4-BE49-F238E27FC236}">
                <a16:creationId xmlns:a16="http://schemas.microsoft.com/office/drawing/2014/main" id="{7411699C-403A-43DE-B1C8-54DB1F5D78B0}"/>
              </a:ext>
            </a:extLst>
          </p:cNvPr>
          <p:cNvSpPr>
            <a:spLocks noGrp="1"/>
          </p:cNvSpPr>
          <p:nvPr>
            <p:ph type="body" sz="quarter" idx="93"/>
          </p:nvPr>
        </p:nvSpPr>
        <p:spPr>
          <a:xfrm>
            <a:off x="3258451" y="5128241"/>
            <a:ext cx="1225296"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106" name="Text Placeholder 3">
            <a:extLst>
              <a:ext uri="{FF2B5EF4-FFF2-40B4-BE49-F238E27FC236}">
                <a16:creationId xmlns:a16="http://schemas.microsoft.com/office/drawing/2014/main" id="{3CE87ACD-3597-4C51-906D-E2E6BAEB9810}"/>
              </a:ext>
            </a:extLst>
          </p:cNvPr>
          <p:cNvSpPr>
            <a:spLocks noGrp="1"/>
          </p:cNvSpPr>
          <p:nvPr>
            <p:ph type="body" sz="quarter" idx="94"/>
          </p:nvPr>
        </p:nvSpPr>
        <p:spPr>
          <a:xfrm>
            <a:off x="3258451" y="5357736"/>
            <a:ext cx="1225296"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107" name="Text Placeholder 3">
            <a:extLst>
              <a:ext uri="{FF2B5EF4-FFF2-40B4-BE49-F238E27FC236}">
                <a16:creationId xmlns:a16="http://schemas.microsoft.com/office/drawing/2014/main" id="{BA621EAA-0685-43D6-8367-2DCC7A4BA9B9}"/>
              </a:ext>
            </a:extLst>
          </p:cNvPr>
          <p:cNvSpPr>
            <a:spLocks noGrp="1"/>
          </p:cNvSpPr>
          <p:nvPr>
            <p:ph type="body" sz="quarter" idx="95"/>
          </p:nvPr>
        </p:nvSpPr>
        <p:spPr>
          <a:xfrm>
            <a:off x="3258451" y="5675685"/>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08" name="Text Placeholder 3">
            <a:extLst>
              <a:ext uri="{FF2B5EF4-FFF2-40B4-BE49-F238E27FC236}">
                <a16:creationId xmlns:a16="http://schemas.microsoft.com/office/drawing/2014/main" id="{02C6CA9A-7072-4DE6-89FC-8F50B31A2010}"/>
              </a:ext>
            </a:extLst>
          </p:cNvPr>
          <p:cNvSpPr>
            <a:spLocks noGrp="1"/>
          </p:cNvSpPr>
          <p:nvPr>
            <p:ph type="body" sz="quarter" idx="96"/>
          </p:nvPr>
        </p:nvSpPr>
        <p:spPr>
          <a:xfrm>
            <a:off x="3258451" y="5793914"/>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09" name="Text Placeholder 3">
            <a:extLst>
              <a:ext uri="{FF2B5EF4-FFF2-40B4-BE49-F238E27FC236}">
                <a16:creationId xmlns:a16="http://schemas.microsoft.com/office/drawing/2014/main" id="{B471B6E9-EAE8-448B-9230-6FFFB81FD6C4}"/>
              </a:ext>
            </a:extLst>
          </p:cNvPr>
          <p:cNvSpPr>
            <a:spLocks noGrp="1"/>
          </p:cNvSpPr>
          <p:nvPr>
            <p:ph type="body" sz="quarter" idx="97"/>
          </p:nvPr>
        </p:nvSpPr>
        <p:spPr>
          <a:xfrm>
            <a:off x="3258451" y="5912309"/>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10" name="Text Placeholder 3">
            <a:extLst>
              <a:ext uri="{FF2B5EF4-FFF2-40B4-BE49-F238E27FC236}">
                <a16:creationId xmlns:a16="http://schemas.microsoft.com/office/drawing/2014/main" id="{903D1F61-97ED-4A94-A48E-FA5C5745DEA5}"/>
              </a:ext>
            </a:extLst>
          </p:cNvPr>
          <p:cNvSpPr>
            <a:spLocks noGrp="1"/>
          </p:cNvSpPr>
          <p:nvPr>
            <p:ph type="body" sz="quarter" idx="98"/>
          </p:nvPr>
        </p:nvSpPr>
        <p:spPr>
          <a:xfrm>
            <a:off x="4701205" y="5139244"/>
            <a:ext cx="1225296"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111" name="Text Placeholder 3">
            <a:extLst>
              <a:ext uri="{FF2B5EF4-FFF2-40B4-BE49-F238E27FC236}">
                <a16:creationId xmlns:a16="http://schemas.microsoft.com/office/drawing/2014/main" id="{60ADF2B2-5E1C-417F-BA2A-D313412F6624}"/>
              </a:ext>
            </a:extLst>
          </p:cNvPr>
          <p:cNvSpPr>
            <a:spLocks noGrp="1"/>
          </p:cNvSpPr>
          <p:nvPr>
            <p:ph type="body" sz="quarter" idx="99"/>
          </p:nvPr>
        </p:nvSpPr>
        <p:spPr>
          <a:xfrm>
            <a:off x="4701205" y="5368739"/>
            <a:ext cx="1225296"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112" name="Text Placeholder 3">
            <a:extLst>
              <a:ext uri="{FF2B5EF4-FFF2-40B4-BE49-F238E27FC236}">
                <a16:creationId xmlns:a16="http://schemas.microsoft.com/office/drawing/2014/main" id="{1AC60A9D-9F0F-4969-82DF-D6AD7AB756B3}"/>
              </a:ext>
            </a:extLst>
          </p:cNvPr>
          <p:cNvSpPr>
            <a:spLocks noGrp="1"/>
          </p:cNvSpPr>
          <p:nvPr>
            <p:ph type="body" sz="quarter" idx="100"/>
          </p:nvPr>
        </p:nvSpPr>
        <p:spPr>
          <a:xfrm>
            <a:off x="4701205" y="5686688"/>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13" name="Text Placeholder 3">
            <a:extLst>
              <a:ext uri="{FF2B5EF4-FFF2-40B4-BE49-F238E27FC236}">
                <a16:creationId xmlns:a16="http://schemas.microsoft.com/office/drawing/2014/main" id="{FE5C2990-34E7-43F2-9A33-9BA977A240AE}"/>
              </a:ext>
            </a:extLst>
          </p:cNvPr>
          <p:cNvSpPr>
            <a:spLocks noGrp="1"/>
          </p:cNvSpPr>
          <p:nvPr>
            <p:ph type="body" sz="quarter" idx="101"/>
          </p:nvPr>
        </p:nvSpPr>
        <p:spPr>
          <a:xfrm>
            <a:off x="4701205" y="5804917"/>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14" name="Text Placeholder 3">
            <a:extLst>
              <a:ext uri="{FF2B5EF4-FFF2-40B4-BE49-F238E27FC236}">
                <a16:creationId xmlns:a16="http://schemas.microsoft.com/office/drawing/2014/main" id="{895A8BB9-610B-41A1-B9C0-238E24EDD4EE}"/>
              </a:ext>
            </a:extLst>
          </p:cNvPr>
          <p:cNvSpPr>
            <a:spLocks noGrp="1"/>
          </p:cNvSpPr>
          <p:nvPr>
            <p:ph type="body" sz="quarter" idx="102"/>
          </p:nvPr>
        </p:nvSpPr>
        <p:spPr>
          <a:xfrm>
            <a:off x="4701205" y="5923312"/>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15" name="Text Placeholder 3">
            <a:extLst>
              <a:ext uri="{FF2B5EF4-FFF2-40B4-BE49-F238E27FC236}">
                <a16:creationId xmlns:a16="http://schemas.microsoft.com/office/drawing/2014/main" id="{6F37512C-BC81-43B8-9286-2695D60BA499}"/>
              </a:ext>
            </a:extLst>
          </p:cNvPr>
          <p:cNvSpPr>
            <a:spLocks noGrp="1"/>
          </p:cNvSpPr>
          <p:nvPr>
            <p:ph type="body" sz="quarter" idx="103"/>
          </p:nvPr>
        </p:nvSpPr>
        <p:spPr>
          <a:xfrm>
            <a:off x="6143959" y="5150247"/>
            <a:ext cx="1225296"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116" name="Text Placeholder 3">
            <a:extLst>
              <a:ext uri="{FF2B5EF4-FFF2-40B4-BE49-F238E27FC236}">
                <a16:creationId xmlns:a16="http://schemas.microsoft.com/office/drawing/2014/main" id="{604CB56D-A0E0-4D64-8048-0208B9C500DF}"/>
              </a:ext>
            </a:extLst>
          </p:cNvPr>
          <p:cNvSpPr>
            <a:spLocks noGrp="1"/>
          </p:cNvSpPr>
          <p:nvPr>
            <p:ph type="body" sz="quarter" idx="104"/>
          </p:nvPr>
        </p:nvSpPr>
        <p:spPr>
          <a:xfrm>
            <a:off x="6143959" y="5379742"/>
            <a:ext cx="1225296"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117" name="Text Placeholder 3">
            <a:extLst>
              <a:ext uri="{FF2B5EF4-FFF2-40B4-BE49-F238E27FC236}">
                <a16:creationId xmlns:a16="http://schemas.microsoft.com/office/drawing/2014/main" id="{10EB0BE7-9324-46F7-9B9F-9A4FA22E07B5}"/>
              </a:ext>
            </a:extLst>
          </p:cNvPr>
          <p:cNvSpPr>
            <a:spLocks noGrp="1"/>
          </p:cNvSpPr>
          <p:nvPr>
            <p:ph type="body" sz="quarter" idx="105"/>
          </p:nvPr>
        </p:nvSpPr>
        <p:spPr>
          <a:xfrm>
            <a:off x="6143959" y="5697691"/>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18" name="Text Placeholder 3">
            <a:extLst>
              <a:ext uri="{FF2B5EF4-FFF2-40B4-BE49-F238E27FC236}">
                <a16:creationId xmlns:a16="http://schemas.microsoft.com/office/drawing/2014/main" id="{F18CF03B-5EC7-467C-B7F0-74D09D49ACCF}"/>
              </a:ext>
            </a:extLst>
          </p:cNvPr>
          <p:cNvSpPr>
            <a:spLocks noGrp="1"/>
          </p:cNvSpPr>
          <p:nvPr>
            <p:ph type="body" sz="quarter" idx="106"/>
          </p:nvPr>
        </p:nvSpPr>
        <p:spPr>
          <a:xfrm>
            <a:off x="6143959" y="5815920"/>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19" name="Text Placeholder 3">
            <a:extLst>
              <a:ext uri="{FF2B5EF4-FFF2-40B4-BE49-F238E27FC236}">
                <a16:creationId xmlns:a16="http://schemas.microsoft.com/office/drawing/2014/main" id="{37EFBD8E-05BD-4FC3-894B-B8B454755864}"/>
              </a:ext>
            </a:extLst>
          </p:cNvPr>
          <p:cNvSpPr>
            <a:spLocks noGrp="1"/>
          </p:cNvSpPr>
          <p:nvPr>
            <p:ph type="body" sz="quarter" idx="107"/>
          </p:nvPr>
        </p:nvSpPr>
        <p:spPr>
          <a:xfrm>
            <a:off x="6143959" y="5934315"/>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20" name="Text Placeholder 3">
            <a:extLst>
              <a:ext uri="{FF2B5EF4-FFF2-40B4-BE49-F238E27FC236}">
                <a16:creationId xmlns:a16="http://schemas.microsoft.com/office/drawing/2014/main" id="{93502269-EEB6-4F60-AC3F-F8FCC03852C3}"/>
              </a:ext>
            </a:extLst>
          </p:cNvPr>
          <p:cNvSpPr>
            <a:spLocks noGrp="1"/>
          </p:cNvSpPr>
          <p:nvPr>
            <p:ph type="body" sz="quarter" idx="108"/>
          </p:nvPr>
        </p:nvSpPr>
        <p:spPr>
          <a:xfrm>
            <a:off x="7586713" y="5161250"/>
            <a:ext cx="1225296"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121" name="Text Placeholder 3">
            <a:extLst>
              <a:ext uri="{FF2B5EF4-FFF2-40B4-BE49-F238E27FC236}">
                <a16:creationId xmlns:a16="http://schemas.microsoft.com/office/drawing/2014/main" id="{27E7589B-9606-4E2B-B3C9-BAF57E710E51}"/>
              </a:ext>
            </a:extLst>
          </p:cNvPr>
          <p:cNvSpPr>
            <a:spLocks noGrp="1"/>
          </p:cNvSpPr>
          <p:nvPr>
            <p:ph type="body" sz="quarter" idx="109"/>
          </p:nvPr>
        </p:nvSpPr>
        <p:spPr>
          <a:xfrm>
            <a:off x="7586713" y="5390745"/>
            <a:ext cx="1225296"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122" name="Text Placeholder 3">
            <a:extLst>
              <a:ext uri="{FF2B5EF4-FFF2-40B4-BE49-F238E27FC236}">
                <a16:creationId xmlns:a16="http://schemas.microsoft.com/office/drawing/2014/main" id="{49EF11E2-205E-4D9B-A949-196C1059122C}"/>
              </a:ext>
            </a:extLst>
          </p:cNvPr>
          <p:cNvSpPr>
            <a:spLocks noGrp="1"/>
          </p:cNvSpPr>
          <p:nvPr>
            <p:ph type="body" sz="quarter" idx="110"/>
          </p:nvPr>
        </p:nvSpPr>
        <p:spPr>
          <a:xfrm>
            <a:off x="7586713" y="5708694"/>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23" name="Text Placeholder 3">
            <a:extLst>
              <a:ext uri="{FF2B5EF4-FFF2-40B4-BE49-F238E27FC236}">
                <a16:creationId xmlns:a16="http://schemas.microsoft.com/office/drawing/2014/main" id="{6A4BD3DB-7CE2-422C-88A3-92C20D630E2B}"/>
              </a:ext>
            </a:extLst>
          </p:cNvPr>
          <p:cNvSpPr>
            <a:spLocks noGrp="1"/>
          </p:cNvSpPr>
          <p:nvPr>
            <p:ph type="body" sz="quarter" idx="111"/>
          </p:nvPr>
        </p:nvSpPr>
        <p:spPr>
          <a:xfrm>
            <a:off x="7586713" y="5826923"/>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24" name="Text Placeholder 3">
            <a:extLst>
              <a:ext uri="{FF2B5EF4-FFF2-40B4-BE49-F238E27FC236}">
                <a16:creationId xmlns:a16="http://schemas.microsoft.com/office/drawing/2014/main" id="{DEC9825D-DC71-4AAF-A8F0-4107C2E509C7}"/>
              </a:ext>
            </a:extLst>
          </p:cNvPr>
          <p:cNvSpPr>
            <a:spLocks noGrp="1"/>
          </p:cNvSpPr>
          <p:nvPr>
            <p:ph type="body" sz="quarter" idx="112"/>
          </p:nvPr>
        </p:nvSpPr>
        <p:spPr>
          <a:xfrm>
            <a:off x="7586713" y="5945318"/>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25" name="Text Placeholder 45">
            <a:extLst>
              <a:ext uri="{FF2B5EF4-FFF2-40B4-BE49-F238E27FC236}">
                <a16:creationId xmlns:a16="http://schemas.microsoft.com/office/drawing/2014/main" id="{C3C60EE1-D958-4DF5-9D07-E28C06646CC0}"/>
              </a:ext>
            </a:extLst>
          </p:cNvPr>
          <p:cNvSpPr>
            <a:spLocks noGrp="1"/>
          </p:cNvSpPr>
          <p:nvPr>
            <p:ph type="body" sz="quarter" idx="27"/>
          </p:nvPr>
        </p:nvSpPr>
        <p:spPr>
          <a:xfrm>
            <a:off x="373509" y="605157"/>
            <a:ext cx="4086472" cy="276999"/>
          </a:xfrm>
        </p:spPr>
        <p:txBody>
          <a:bodyPr lIns="0" tIns="0" rIns="0" bIns="0" anchor="t"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1" spc="200" baseline="0">
                <a:solidFill>
                  <a:schemeClr val="bg1"/>
                </a:solidFill>
              </a:defRPr>
            </a:lvl1pPr>
          </a:lstStyle>
          <a:p>
            <a:pPr lvl="0"/>
            <a:endParaRPr lang="en-US" dirty="0"/>
          </a:p>
        </p:txBody>
      </p:sp>
      <p:sp>
        <p:nvSpPr>
          <p:cNvPr id="128" name="Title 1">
            <a:extLst>
              <a:ext uri="{FF2B5EF4-FFF2-40B4-BE49-F238E27FC236}">
                <a16:creationId xmlns:a16="http://schemas.microsoft.com/office/drawing/2014/main" id="{9CE0F252-DA38-4264-B5AE-841839C4685F}"/>
              </a:ext>
            </a:extLst>
          </p:cNvPr>
          <p:cNvSpPr>
            <a:spLocks noGrp="1"/>
          </p:cNvSpPr>
          <p:nvPr>
            <p:ph type="title"/>
          </p:nvPr>
        </p:nvSpPr>
        <p:spPr>
          <a:xfrm>
            <a:off x="376687" y="343128"/>
            <a:ext cx="4086471" cy="184666"/>
          </a:xfrm>
        </p:spPr>
        <p:txBody>
          <a:bodyPr lIns="0" tIns="0" rIns="0" bIns="0" anchor="t">
            <a:noAutofit/>
          </a:bodyPr>
          <a:lstStyle>
            <a:lvl1pPr>
              <a:defRPr sz="1200" b="1">
                <a:solidFill>
                  <a:srgbClr val="F46462"/>
                </a:solidFill>
              </a:defRPr>
            </a:lvl1pPr>
          </a:lstStyle>
          <a:p>
            <a:r>
              <a:rPr lang="en-US"/>
              <a:t>Click to edit Master title style</a:t>
            </a:r>
          </a:p>
        </p:txBody>
      </p:sp>
    </p:spTree>
    <p:extLst>
      <p:ext uri="{BB962C8B-B14F-4D97-AF65-F5344CB8AC3E}">
        <p14:creationId xmlns:p14="http://schemas.microsoft.com/office/powerpoint/2010/main" val="27509470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ombstones 1">
    <p:spTree>
      <p:nvGrpSpPr>
        <p:cNvPr id="1" name=""/>
        <p:cNvGrpSpPr/>
        <p:nvPr/>
      </p:nvGrpSpPr>
      <p:grpSpPr>
        <a:xfrm>
          <a:off x="0" y="0"/>
          <a:ext cx="0" cy="0"/>
          <a:chOff x="0" y="0"/>
          <a:chExt cx="0" cy="0"/>
        </a:xfrm>
      </p:grpSpPr>
      <p:sp>
        <p:nvSpPr>
          <p:cNvPr id="25" name="Text Placeholder 45">
            <a:extLst>
              <a:ext uri="{FF2B5EF4-FFF2-40B4-BE49-F238E27FC236}">
                <a16:creationId xmlns:a16="http://schemas.microsoft.com/office/drawing/2014/main" id="{B4ED80A6-E66D-479F-9972-ADFB874771B2}"/>
              </a:ext>
            </a:extLst>
          </p:cNvPr>
          <p:cNvSpPr>
            <a:spLocks noGrp="1"/>
          </p:cNvSpPr>
          <p:nvPr>
            <p:ph type="body" sz="quarter" idx="25"/>
          </p:nvPr>
        </p:nvSpPr>
        <p:spPr>
          <a:xfrm>
            <a:off x="374759" y="731520"/>
            <a:ext cx="4715215" cy="276999"/>
          </a:xfrm>
        </p:spPr>
        <p:txBody>
          <a:bodyPr lIns="0" tIns="0" rIns="0" bIns="0" anchor="t" anchorCtr="0">
            <a:noAutofit/>
          </a:bodyPr>
          <a:lstStyle>
            <a:lvl1pPr marL="0" indent="0" algn="l">
              <a:buNone/>
              <a:defRPr sz="1800" b="1" spc="200" baseline="0">
                <a:solidFill>
                  <a:schemeClr val="accent1"/>
                </a:solidFill>
              </a:defRPr>
            </a:lvl1pPr>
          </a:lstStyle>
          <a:p>
            <a:pPr lvl="0"/>
            <a:endParaRPr lang="en-US" dirty="0"/>
          </a:p>
        </p:txBody>
      </p:sp>
      <p:sp>
        <p:nvSpPr>
          <p:cNvPr id="3" name="Content Placeholder 2">
            <a:extLst>
              <a:ext uri="{FF2B5EF4-FFF2-40B4-BE49-F238E27FC236}">
                <a16:creationId xmlns:a16="http://schemas.microsoft.com/office/drawing/2014/main" id="{DD847DE6-76AB-4887-A63A-68D3FD78D84B}"/>
              </a:ext>
            </a:extLst>
          </p:cNvPr>
          <p:cNvSpPr>
            <a:spLocks noGrp="1"/>
          </p:cNvSpPr>
          <p:nvPr>
            <p:ph sz="quarter" idx="28"/>
          </p:nvPr>
        </p:nvSpPr>
        <p:spPr>
          <a:xfrm>
            <a:off x="374649" y="1255285"/>
            <a:ext cx="1770451" cy="230832"/>
          </a:xfrm>
        </p:spPr>
        <p:txBody>
          <a:bodyPr lIns="0" anchor="ctr">
            <a:spAutoFit/>
          </a:bodyPr>
          <a:lstStyle>
            <a:lvl1pPr marL="0" indent="0" algn="l">
              <a:buFontTx/>
              <a:buNone/>
              <a:defRPr b="1" cap="all" baseline="0"/>
            </a:lvl1pPr>
          </a:lstStyle>
          <a:p>
            <a:pPr lvl="0"/>
            <a:r>
              <a:rPr lang="en-US" dirty="0"/>
              <a:t>Click to edit</a:t>
            </a:r>
          </a:p>
        </p:txBody>
      </p:sp>
      <p:sp>
        <p:nvSpPr>
          <p:cNvPr id="14" name="Content Placeholder 2">
            <a:extLst>
              <a:ext uri="{FF2B5EF4-FFF2-40B4-BE49-F238E27FC236}">
                <a16:creationId xmlns:a16="http://schemas.microsoft.com/office/drawing/2014/main" id="{50FDB08D-6539-4358-9BD4-9251AB4FDBF5}"/>
              </a:ext>
            </a:extLst>
          </p:cNvPr>
          <p:cNvSpPr>
            <a:spLocks noGrp="1"/>
          </p:cNvSpPr>
          <p:nvPr>
            <p:ph sz="quarter" idx="29"/>
          </p:nvPr>
        </p:nvSpPr>
        <p:spPr>
          <a:xfrm>
            <a:off x="2580136" y="1255285"/>
            <a:ext cx="1770451" cy="230832"/>
          </a:xfrm>
        </p:spPr>
        <p:txBody>
          <a:bodyPr lIns="0" anchor="ctr">
            <a:spAutoFit/>
          </a:bodyPr>
          <a:lstStyle>
            <a:lvl1pPr marL="0" indent="0" algn="l">
              <a:buFontTx/>
              <a:buNone/>
              <a:defRPr b="1" cap="all" baseline="0"/>
            </a:lvl1pPr>
          </a:lstStyle>
          <a:p>
            <a:pPr lvl="0"/>
            <a:r>
              <a:rPr lang="en-US" dirty="0"/>
              <a:t>Click to edit</a:t>
            </a:r>
          </a:p>
        </p:txBody>
      </p:sp>
      <p:sp>
        <p:nvSpPr>
          <p:cNvPr id="15" name="Content Placeholder 2">
            <a:extLst>
              <a:ext uri="{FF2B5EF4-FFF2-40B4-BE49-F238E27FC236}">
                <a16:creationId xmlns:a16="http://schemas.microsoft.com/office/drawing/2014/main" id="{6DC8C10A-C778-4056-8F0A-E7DA667DCB22}"/>
              </a:ext>
            </a:extLst>
          </p:cNvPr>
          <p:cNvSpPr>
            <a:spLocks noGrp="1"/>
          </p:cNvSpPr>
          <p:nvPr>
            <p:ph sz="quarter" idx="30"/>
          </p:nvPr>
        </p:nvSpPr>
        <p:spPr>
          <a:xfrm>
            <a:off x="4785623" y="1255285"/>
            <a:ext cx="1770451" cy="230832"/>
          </a:xfrm>
        </p:spPr>
        <p:txBody>
          <a:bodyPr lIns="0" anchor="ctr">
            <a:spAutoFit/>
          </a:bodyPr>
          <a:lstStyle>
            <a:lvl1pPr marL="0" indent="0" algn="l">
              <a:buFontTx/>
              <a:buNone/>
              <a:defRPr b="1" cap="all" baseline="0"/>
            </a:lvl1pPr>
          </a:lstStyle>
          <a:p>
            <a:pPr lvl="0"/>
            <a:r>
              <a:rPr lang="en-US" dirty="0"/>
              <a:t>Click to edit</a:t>
            </a:r>
          </a:p>
        </p:txBody>
      </p:sp>
      <p:sp>
        <p:nvSpPr>
          <p:cNvPr id="16" name="Content Placeholder 2">
            <a:extLst>
              <a:ext uri="{FF2B5EF4-FFF2-40B4-BE49-F238E27FC236}">
                <a16:creationId xmlns:a16="http://schemas.microsoft.com/office/drawing/2014/main" id="{0306168A-5FC2-4A97-A1A6-53889B8173D5}"/>
              </a:ext>
            </a:extLst>
          </p:cNvPr>
          <p:cNvSpPr>
            <a:spLocks noGrp="1"/>
          </p:cNvSpPr>
          <p:nvPr>
            <p:ph sz="quarter" idx="31"/>
          </p:nvPr>
        </p:nvSpPr>
        <p:spPr>
          <a:xfrm>
            <a:off x="6991110" y="1255285"/>
            <a:ext cx="1770451" cy="230832"/>
          </a:xfrm>
        </p:spPr>
        <p:txBody>
          <a:bodyPr lIns="0" anchor="ctr">
            <a:spAutoFit/>
          </a:bodyPr>
          <a:lstStyle>
            <a:lvl1pPr marL="0" indent="0" algn="l">
              <a:buFontTx/>
              <a:buNone/>
              <a:defRPr b="1" cap="all" baseline="0"/>
            </a:lvl1pPr>
          </a:lstStyle>
          <a:p>
            <a:pPr lvl="0"/>
            <a:r>
              <a:rPr lang="en-US" dirty="0"/>
              <a:t>Click to edit</a:t>
            </a:r>
          </a:p>
        </p:txBody>
      </p:sp>
      <p:sp>
        <p:nvSpPr>
          <p:cNvPr id="22" name="Table Placeholder 4">
            <a:extLst>
              <a:ext uri="{FF2B5EF4-FFF2-40B4-BE49-F238E27FC236}">
                <a16:creationId xmlns:a16="http://schemas.microsoft.com/office/drawing/2014/main" id="{CBC115F4-634E-4471-8DD0-B9E4F3FC5645}"/>
              </a:ext>
            </a:extLst>
          </p:cNvPr>
          <p:cNvSpPr>
            <a:spLocks noGrp="1"/>
          </p:cNvSpPr>
          <p:nvPr>
            <p:ph type="tbl" sz="quarter" idx="15" hasCustomPrompt="1"/>
          </p:nvPr>
        </p:nvSpPr>
        <p:spPr>
          <a:xfrm>
            <a:off x="380999" y="1882205"/>
            <a:ext cx="1752987" cy="1554480"/>
          </a:xfrm>
          <a:prstGeom prst="rect">
            <a:avLst/>
          </a:prstGeom>
        </p:spPr>
        <p:txBody>
          <a:bodyPr lIns="0"/>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24" name="Table Placeholder 4">
            <a:extLst>
              <a:ext uri="{FF2B5EF4-FFF2-40B4-BE49-F238E27FC236}">
                <a16:creationId xmlns:a16="http://schemas.microsoft.com/office/drawing/2014/main" id="{4781E7AD-3D96-41A4-AC68-ACC01D1C42C6}"/>
              </a:ext>
            </a:extLst>
          </p:cNvPr>
          <p:cNvSpPr>
            <a:spLocks noGrp="1"/>
          </p:cNvSpPr>
          <p:nvPr>
            <p:ph type="tbl" sz="quarter" idx="23" hasCustomPrompt="1"/>
          </p:nvPr>
        </p:nvSpPr>
        <p:spPr>
          <a:xfrm>
            <a:off x="380999" y="4106094"/>
            <a:ext cx="1752987" cy="1554480"/>
          </a:xfrm>
          <a:prstGeom prst="rect">
            <a:avLst/>
          </a:prstGeom>
        </p:spPr>
        <p:txBody>
          <a:bodyPr lIns="0"/>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3" name="Table Placeholder 4">
            <a:extLst>
              <a:ext uri="{FF2B5EF4-FFF2-40B4-BE49-F238E27FC236}">
                <a16:creationId xmlns:a16="http://schemas.microsoft.com/office/drawing/2014/main" id="{AEA3A6AD-B430-464F-A382-06755E2A40DD}"/>
              </a:ext>
            </a:extLst>
          </p:cNvPr>
          <p:cNvSpPr>
            <a:spLocks noGrp="1"/>
          </p:cNvSpPr>
          <p:nvPr>
            <p:ph type="tbl" sz="quarter" idx="32" hasCustomPrompt="1"/>
          </p:nvPr>
        </p:nvSpPr>
        <p:spPr>
          <a:xfrm>
            <a:off x="2584369" y="1879331"/>
            <a:ext cx="1752987" cy="1554480"/>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4" name="Table Placeholder 4">
            <a:extLst>
              <a:ext uri="{FF2B5EF4-FFF2-40B4-BE49-F238E27FC236}">
                <a16:creationId xmlns:a16="http://schemas.microsoft.com/office/drawing/2014/main" id="{0A88C3BF-B929-4019-9429-587B1F55BCBB}"/>
              </a:ext>
            </a:extLst>
          </p:cNvPr>
          <p:cNvSpPr>
            <a:spLocks noGrp="1"/>
          </p:cNvSpPr>
          <p:nvPr>
            <p:ph type="tbl" sz="quarter" idx="33" hasCustomPrompt="1"/>
          </p:nvPr>
        </p:nvSpPr>
        <p:spPr>
          <a:xfrm>
            <a:off x="2592230" y="4103220"/>
            <a:ext cx="1752987" cy="1554480"/>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5" name="Table Placeholder 4">
            <a:extLst>
              <a:ext uri="{FF2B5EF4-FFF2-40B4-BE49-F238E27FC236}">
                <a16:creationId xmlns:a16="http://schemas.microsoft.com/office/drawing/2014/main" id="{8D3CA126-CA5C-4083-8423-B536B6DB9E3A}"/>
              </a:ext>
            </a:extLst>
          </p:cNvPr>
          <p:cNvSpPr>
            <a:spLocks noGrp="1"/>
          </p:cNvSpPr>
          <p:nvPr>
            <p:ph type="tbl" sz="quarter" idx="34" hasCustomPrompt="1"/>
          </p:nvPr>
        </p:nvSpPr>
        <p:spPr>
          <a:xfrm>
            <a:off x="4787739" y="1876457"/>
            <a:ext cx="1752987" cy="1554480"/>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6" name="Table Placeholder 4">
            <a:extLst>
              <a:ext uri="{FF2B5EF4-FFF2-40B4-BE49-F238E27FC236}">
                <a16:creationId xmlns:a16="http://schemas.microsoft.com/office/drawing/2014/main" id="{CECAB098-FCAF-4BB6-B411-97629646A45C}"/>
              </a:ext>
            </a:extLst>
          </p:cNvPr>
          <p:cNvSpPr>
            <a:spLocks noGrp="1"/>
          </p:cNvSpPr>
          <p:nvPr>
            <p:ph type="tbl" sz="quarter" idx="35" hasCustomPrompt="1"/>
          </p:nvPr>
        </p:nvSpPr>
        <p:spPr>
          <a:xfrm>
            <a:off x="4803461" y="4100346"/>
            <a:ext cx="1752987" cy="1554480"/>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7" name="Table Placeholder 4">
            <a:extLst>
              <a:ext uri="{FF2B5EF4-FFF2-40B4-BE49-F238E27FC236}">
                <a16:creationId xmlns:a16="http://schemas.microsoft.com/office/drawing/2014/main" id="{6E2FCCB0-7B5E-403C-8E3B-BDEF1677DEB6}"/>
              </a:ext>
            </a:extLst>
          </p:cNvPr>
          <p:cNvSpPr>
            <a:spLocks noGrp="1"/>
          </p:cNvSpPr>
          <p:nvPr>
            <p:ph type="tbl" sz="quarter" idx="36" hasCustomPrompt="1"/>
          </p:nvPr>
        </p:nvSpPr>
        <p:spPr>
          <a:xfrm>
            <a:off x="6991110" y="1873583"/>
            <a:ext cx="1752987" cy="1554480"/>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8" name="Table Placeholder 4">
            <a:extLst>
              <a:ext uri="{FF2B5EF4-FFF2-40B4-BE49-F238E27FC236}">
                <a16:creationId xmlns:a16="http://schemas.microsoft.com/office/drawing/2014/main" id="{CC7F2862-A9A6-4766-998F-02E6F942D026}"/>
              </a:ext>
            </a:extLst>
          </p:cNvPr>
          <p:cNvSpPr>
            <a:spLocks noGrp="1"/>
          </p:cNvSpPr>
          <p:nvPr>
            <p:ph type="tbl" sz="quarter" idx="37" hasCustomPrompt="1"/>
          </p:nvPr>
        </p:nvSpPr>
        <p:spPr>
          <a:xfrm>
            <a:off x="7014691" y="4097472"/>
            <a:ext cx="1752987" cy="1554480"/>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17" name="Title 1">
            <a:extLst>
              <a:ext uri="{FF2B5EF4-FFF2-40B4-BE49-F238E27FC236}">
                <a16:creationId xmlns:a16="http://schemas.microsoft.com/office/drawing/2014/main" id="{4D0FB11A-D526-46BD-8072-455AEE1F0A2F}"/>
              </a:ext>
            </a:extLst>
          </p:cNvPr>
          <p:cNvSpPr>
            <a:spLocks noGrp="1"/>
          </p:cNvSpPr>
          <p:nvPr>
            <p:ph type="title"/>
          </p:nvPr>
        </p:nvSpPr>
        <p:spPr>
          <a:xfrm>
            <a:off x="376687" y="506003"/>
            <a:ext cx="4713287" cy="184666"/>
          </a:xfrm>
        </p:spPr>
        <p:txBody>
          <a:bodyPr lIns="0" tIns="0" rIns="0" bIns="0" anchor="t" anchorCtr="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3500846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ombstones 2">
    <p:spTree>
      <p:nvGrpSpPr>
        <p:cNvPr id="1" name=""/>
        <p:cNvGrpSpPr/>
        <p:nvPr/>
      </p:nvGrpSpPr>
      <p:grpSpPr>
        <a:xfrm>
          <a:off x="0" y="0"/>
          <a:ext cx="0" cy="0"/>
          <a:chOff x="0" y="0"/>
          <a:chExt cx="0" cy="0"/>
        </a:xfrm>
      </p:grpSpPr>
      <p:sp>
        <p:nvSpPr>
          <p:cNvPr id="22" name="Table Placeholder 4">
            <a:extLst>
              <a:ext uri="{FF2B5EF4-FFF2-40B4-BE49-F238E27FC236}">
                <a16:creationId xmlns:a16="http://schemas.microsoft.com/office/drawing/2014/main" id="{CBC115F4-634E-4471-8DD0-B9E4F3FC5645}"/>
              </a:ext>
            </a:extLst>
          </p:cNvPr>
          <p:cNvSpPr>
            <a:spLocks noGrp="1"/>
          </p:cNvSpPr>
          <p:nvPr>
            <p:ph type="tbl" sz="quarter" idx="15" hasCustomPrompt="1"/>
          </p:nvPr>
        </p:nvSpPr>
        <p:spPr>
          <a:xfrm>
            <a:off x="380999" y="1433639"/>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24" name="Table Placeholder 4">
            <a:extLst>
              <a:ext uri="{FF2B5EF4-FFF2-40B4-BE49-F238E27FC236}">
                <a16:creationId xmlns:a16="http://schemas.microsoft.com/office/drawing/2014/main" id="{4781E7AD-3D96-41A4-AC68-ACC01D1C42C6}"/>
              </a:ext>
            </a:extLst>
          </p:cNvPr>
          <p:cNvSpPr>
            <a:spLocks noGrp="1"/>
          </p:cNvSpPr>
          <p:nvPr>
            <p:ph type="tbl" sz="quarter" idx="23" hasCustomPrompt="1"/>
          </p:nvPr>
        </p:nvSpPr>
        <p:spPr>
          <a:xfrm>
            <a:off x="380999" y="3130947"/>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3" name="Table Placeholder 4">
            <a:extLst>
              <a:ext uri="{FF2B5EF4-FFF2-40B4-BE49-F238E27FC236}">
                <a16:creationId xmlns:a16="http://schemas.microsoft.com/office/drawing/2014/main" id="{AEA3A6AD-B430-464F-A382-06755E2A40DD}"/>
              </a:ext>
            </a:extLst>
          </p:cNvPr>
          <p:cNvSpPr>
            <a:spLocks noGrp="1"/>
          </p:cNvSpPr>
          <p:nvPr>
            <p:ph type="tbl" sz="quarter" idx="32" hasCustomPrompt="1"/>
          </p:nvPr>
        </p:nvSpPr>
        <p:spPr>
          <a:xfrm>
            <a:off x="2584369" y="1433639"/>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4" name="Table Placeholder 4">
            <a:extLst>
              <a:ext uri="{FF2B5EF4-FFF2-40B4-BE49-F238E27FC236}">
                <a16:creationId xmlns:a16="http://schemas.microsoft.com/office/drawing/2014/main" id="{0A88C3BF-B929-4019-9429-587B1F55BCBB}"/>
              </a:ext>
            </a:extLst>
          </p:cNvPr>
          <p:cNvSpPr>
            <a:spLocks noGrp="1"/>
          </p:cNvSpPr>
          <p:nvPr>
            <p:ph type="tbl" sz="quarter" idx="33" hasCustomPrompt="1"/>
          </p:nvPr>
        </p:nvSpPr>
        <p:spPr>
          <a:xfrm>
            <a:off x="2592230" y="3130947"/>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5" name="Table Placeholder 4">
            <a:extLst>
              <a:ext uri="{FF2B5EF4-FFF2-40B4-BE49-F238E27FC236}">
                <a16:creationId xmlns:a16="http://schemas.microsoft.com/office/drawing/2014/main" id="{8D3CA126-CA5C-4083-8423-B536B6DB9E3A}"/>
              </a:ext>
            </a:extLst>
          </p:cNvPr>
          <p:cNvSpPr>
            <a:spLocks noGrp="1"/>
          </p:cNvSpPr>
          <p:nvPr>
            <p:ph type="tbl" sz="quarter" idx="34" hasCustomPrompt="1"/>
          </p:nvPr>
        </p:nvSpPr>
        <p:spPr>
          <a:xfrm>
            <a:off x="4787739" y="1433639"/>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6" name="Table Placeholder 4">
            <a:extLst>
              <a:ext uri="{FF2B5EF4-FFF2-40B4-BE49-F238E27FC236}">
                <a16:creationId xmlns:a16="http://schemas.microsoft.com/office/drawing/2014/main" id="{CECAB098-FCAF-4BB6-B411-97629646A45C}"/>
              </a:ext>
            </a:extLst>
          </p:cNvPr>
          <p:cNvSpPr>
            <a:spLocks noGrp="1"/>
          </p:cNvSpPr>
          <p:nvPr>
            <p:ph type="tbl" sz="quarter" idx="35" hasCustomPrompt="1"/>
          </p:nvPr>
        </p:nvSpPr>
        <p:spPr>
          <a:xfrm>
            <a:off x="4803461" y="3130947"/>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7" name="Table Placeholder 4">
            <a:extLst>
              <a:ext uri="{FF2B5EF4-FFF2-40B4-BE49-F238E27FC236}">
                <a16:creationId xmlns:a16="http://schemas.microsoft.com/office/drawing/2014/main" id="{6E2FCCB0-7B5E-403C-8E3B-BDEF1677DEB6}"/>
              </a:ext>
            </a:extLst>
          </p:cNvPr>
          <p:cNvSpPr>
            <a:spLocks noGrp="1"/>
          </p:cNvSpPr>
          <p:nvPr>
            <p:ph type="tbl" sz="quarter" idx="36" hasCustomPrompt="1"/>
          </p:nvPr>
        </p:nvSpPr>
        <p:spPr>
          <a:xfrm>
            <a:off x="6991110" y="1433639"/>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8" name="Table Placeholder 4">
            <a:extLst>
              <a:ext uri="{FF2B5EF4-FFF2-40B4-BE49-F238E27FC236}">
                <a16:creationId xmlns:a16="http://schemas.microsoft.com/office/drawing/2014/main" id="{CC7F2862-A9A6-4766-998F-02E6F942D026}"/>
              </a:ext>
            </a:extLst>
          </p:cNvPr>
          <p:cNvSpPr>
            <a:spLocks noGrp="1"/>
          </p:cNvSpPr>
          <p:nvPr>
            <p:ph type="tbl" sz="quarter" idx="37" hasCustomPrompt="1"/>
          </p:nvPr>
        </p:nvSpPr>
        <p:spPr>
          <a:xfrm>
            <a:off x="7014691" y="3130947"/>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0" name="Table Placeholder 4">
            <a:extLst>
              <a:ext uri="{FF2B5EF4-FFF2-40B4-BE49-F238E27FC236}">
                <a16:creationId xmlns:a16="http://schemas.microsoft.com/office/drawing/2014/main" id="{238A57F5-E6BB-48E5-ACEB-3C6D37439040}"/>
              </a:ext>
            </a:extLst>
          </p:cNvPr>
          <p:cNvSpPr>
            <a:spLocks noGrp="1"/>
          </p:cNvSpPr>
          <p:nvPr>
            <p:ph type="tbl" sz="quarter" idx="38" hasCustomPrompt="1"/>
          </p:nvPr>
        </p:nvSpPr>
        <p:spPr>
          <a:xfrm>
            <a:off x="380999" y="4802366"/>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1" name="Table Placeholder 4">
            <a:extLst>
              <a:ext uri="{FF2B5EF4-FFF2-40B4-BE49-F238E27FC236}">
                <a16:creationId xmlns:a16="http://schemas.microsoft.com/office/drawing/2014/main" id="{3D9CDBD2-AA4D-415E-963D-E31CB0272124}"/>
              </a:ext>
            </a:extLst>
          </p:cNvPr>
          <p:cNvSpPr>
            <a:spLocks noGrp="1"/>
          </p:cNvSpPr>
          <p:nvPr>
            <p:ph type="tbl" sz="quarter" idx="39" hasCustomPrompt="1"/>
          </p:nvPr>
        </p:nvSpPr>
        <p:spPr>
          <a:xfrm>
            <a:off x="2592230" y="4802366"/>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2" name="Table Placeholder 4">
            <a:extLst>
              <a:ext uri="{FF2B5EF4-FFF2-40B4-BE49-F238E27FC236}">
                <a16:creationId xmlns:a16="http://schemas.microsoft.com/office/drawing/2014/main" id="{89413753-9500-4110-8252-49B4ECF08103}"/>
              </a:ext>
            </a:extLst>
          </p:cNvPr>
          <p:cNvSpPr>
            <a:spLocks noGrp="1"/>
          </p:cNvSpPr>
          <p:nvPr>
            <p:ph type="tbl" sz="quarter" idx="40" hasCustomPrompt="1"/>
          </p:nvPr>
        </p:nvSpPr>
        <p:spPr>
          <a:xfrm>
            <a:off x="4803461" y="4802366"/>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9" name="Table Placeholder 4">
            <a:extLst>
              <a:ext uri="{FF2B5EF4-FFF2-40B4-BE49-F238E27FC236}">
                <a16:creationId xmlns:a16="http://schemas.microsoft.com/office/drawing/2014/main" id="{DFEE9519-E19A-4CB9-9587-079F3BBBD979}"/>
              </a:ext>
            </a:extLst>
          </p:cNvPr>
          <p:cNvSpPr>
            <a:spLocks noGrp="1"/>
          </p:cNvSpPr>
          <p:nvPr>
            <p:ph type="tbl" sz="quarter" idx="41" hasCustomPrompt="1"/>
          </p:nvPr>
        </p:nvSpPr>
        <p:spPr>
          <a:xfrm>
            <a:off x="7014691" y="4802366"/>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17" name="Text Placeholder 45">
            <a:extLst>
              <a:ext uri="{FF2B5EF4-FFF2-40B4-BE49-F238E27FC236}">
                <a16:creationId xmlns:a16="http://schemas.microsoft.com/office/drawing/2014/main" id="{712C2124-D7B3-486E-B5B2-6FF84C13E9FA}"/>
              </a:ext>
            </a:extLst>
          </p:cNvPr>
          <p:cNvSpPr>
            <a:spLocks noGrp="1"/>
          </p:cNvSpPr>
          <p:nvPr>
            <p:ph type="body" sz="quarter" idx="25"/>
          </p:nvPr>
        </p:nvSpPr>
        <p:spPr>
          <a:xfrm>
            <a:off x="374759" y="731520"/>
            <a:ext cx="4715215" cy="276999"/>
          </a:xfrm>
        </p:spPr>
        <p:txBody>
          <a:bodyPr lIns="0" tIns="0" rIns="0" bIns="0" anchor="t" anchorCtr="0">
            <a:noAutofit/>
          </a:bodyPr>
          <a:lstStyle>
            <a:lvl1pPr marL="0" indent="0" algn="l">
              <a:buNone/>
              <a:defRPr sz="1800" b="1" spc="200" baseline="0">
                <a:solidFill>
                  <a:schemeClr val="accent1"/>
                </a:solidFill>
              </a:defRPr>
            </a:lvl1pPr>
          </a:lstStyle>
          <a:p>
            <a:pPr lvl="0"/>
            <a:endParaRPr lang="en-US" dirty="0"/>
          </a:p>
        </p:txBody>
      </p:sp>
      <p:sp>
        <p:nvSpPr>
          <p:cNvPr id="18" name="Title 1">
            <a:extLst>
              <a:ext uri="{FF2B5EF4-FFF2-40B4-BE49-F238E27FC236}">
                <a16:creationId xmlns:a16="http://schemas.microsoft.com/office/drawing/2014/main" id="{81D3D81C-3AD7-4DA4-937E-64416F779FCC}"/>
              </a:ext>
            </a:extLst>
          </p:cNvPr>
          <p:cNvSpPr>
            <a:spLocks noGrp="1"/>
          </p:cNvSpPr>
          <p:nvPr>
            <p:ph type="title"/>
          </p:nvPr>
        </p:nvSpPr>
        <p:spPr>
          <a:xfrm>
            <a:off x="376687" y="506003"/>
            <a:ext cx="4713287" cy="184666"/>
          </a:xfrm>
        </p:spPr>
        <p:txBody>
          <a:bodyPr lIns="0" tIns="0" rIns="0" bIns="0" anchor="t" anchorCtr="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18980086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ombstones 3">
    <p:spTree>
      <p:nvGrpSpPr>
        <p:cNvPr id="1" name=""/>
        <p:cNvGrpSpPr/>
        <p:nvPr/>
      </p:nvGrpSpPr>
      <p:grpSpPr>
        <a:xfrm>
          <a:off x="0" y="0"/>
          <a:ext cx="0" cy="0"/>
          <a:chOff x="0" y="0"/>
          <a:chExt cx="0" cy="0"/>
        </a:xfrm>
      </p:grpSpPr>
      <p:sp>
        <p:nvSpPr>
          <p:cNvPr id="22" name="Table Placeholder 4">
            <a:extLst>
              <a:ext uri="{FF2B5EF4-FFF2-40B4-BE49-F238E27FC236}">
                <a16:creationId xmlns:a16="http://schemas.microsoft.com/office/drawing/2014/main" id="{CBC115F4-634E-4471-8DD0-B9E4F3FC5645}"/>
              </a:ext>
            </a:extLst>
          </p:cNvPr>
          <p:cNvSpPr>
            <a:spLocks noGrp="1"/>
          </p:cNvSpPr>
          <p:nvPr>
            <p:ph type="tbl" sz="quarter" idx="15" hasCustomPrompt="1"/>
          </p:nvPr>
        </p:nvSpPr>
        <p:spPr>
          <a:xfrm>
            <a:off x="380999" y="1226610"/>
            <a:ext cx="1752987" cy="1132608"/>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24" name="Table Placeholder 4">
            <a:extLst>
              <a:ext uri="{FF2B5EF4-FFF2-40B4-BE49-F238E27FC236}">
                <a16:creationId xmlns:a16="http://schemas.microsoft.com/office/drawing/2014/main" id="{4781E7AD-3D96-41A4-AC68-ACC01D1C42C6}"/>
              </a:ext>
            </a:extLst>
          </p:cNvPr>
          <p:cNvSpPr>
            <a:spLocks noGrp="1"/>
          </p:cNvSpPr>
          <p:nvPr>
            <p:ph type="tbl" sz="quarter" idx="23" hasCustomPrompt="1"/>
          </p:nvPr>
        </p:nvSpPr>
        <p:spPr>
          <a:xfrm>
            <a:off x="380999" y="2529398"/>
            <a:ext cx="1752987" cy="1132608"/>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3" name="Table Placeholder 4">
            <a:extLst>
              <a:ext uri="{FF2B5EF4-FFF2-40B4-BE49-F238E27FC236}">
                <a16:creationId xmlns:a16="http://schemas.microsoft.com/office/drawing/2014/main" id="{AEA3A6AD-B430-464F-A382-06755E2A40DD}"/>
              </a:ext>
            </a:extLst>
          </p:cNvPr>
          <p:cNvSpPr>
            <a:spLocks noGrp="1"/>
          </p:cNvSpPr>
          <p:nvPr>
            <p:ph type="tbl" sz="quarter" idx="32" hasCustomPrompt="1"/>
          </p:nvPr>
        </p:nvSpPr>
        <p:spPr>
          <a:xfrm>
            <a:off x="2584369" y="1226610"/>
            <a:ext cx="1752987" cy="1132608"/>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4" name="Table Placeholder 4">
            <a:extLst>
              <a:ext uri="{FF2B5EF4-FFF2-40B4-BE49-F238E27FC236}">
                <a16:creationId xmlns:a16="http://schemas.microsoft.com/office/drawing/2014/main" id="{0A88C3BF-B929-4019-9429-587B1F55BCBB}"/>
              </a:ext>
            </a:extLst>
          </p:cNvPr>
          <p:cNvSpPr>
            <a:spLocks noGrp="1"/>
          </p:cNvSpPr>
          <p:nvPr>
            <p:ph type="tbl" sz="quarter" idx="33" hasCustomPrompt="1"/>
          </p:nvPr>
        </p:nvSpPr>
        <p:spPr>
          <a:xfrm>
            <a:off x="2584369" y="2529398"/>
            <a:ext cx="1752987" cy="1132608"/>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5" name="Table Placeholder 4">
            <a:extLst>
              <a:ext uri="{FF2B5EF4-FFF2-40B4-BE49-F238E27FC236}">
                <a16:creationId xmlns:a16="http://schemas.microsoft.com/office/drawing/2014/main" id="{8D3CA126-CA5C-4083-8423-B536B6DB9E3A}"/>
              </a:ext>
            </a:extLst>
          </p:cNvPr>
          <p:cNvSpPr>
            <a:spLocks noGrp="1"/>
          </p:cNvSpPr>
          <p:nvPr>
            <p:ph type="tbl" sz="quarter" idx="34" hasCustomPrompt="1"/>
          </p:nvPr>
        </p:nvSpPr>
        <p:spPr>
          <a:xfrm>
            <a:off x="4787739" y="1226610"/>
            <a:ext cx="1752987" cy="1132608"/>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6" name="Table Placeholder 4">
            <a:extLst>
              <a:ext uri="{FF2B5EF4-FFF2-40B4-BE49-F238E27FC236}">
                <a16:creationId xmlns:a16="http://schemas.microsoft.com/office/drawing/2014/main" id="{CECAB098-FCAF-4BB6-B411-97629646A45C}"/>
              </a:ext>
            </a:extLst>
          </p:cNvPr>
          <p:cNvSpPr>
            <a:spLocks noGrp="1"/>
          </p:cNvSpPr>
          <p:nvPr>
            <p:ph type="tbl" sz="quarter" idx="35" hasCustomPrompt="1"/>
          </p:nvPr>
        </p:nvSpPr>
        <p:spPr>
          <a:xfrm>
            <a:off x="4787739" y="2529398"/>
            <a:ext cx="1752987" cy="1132608"/>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7" name="Table Placeholder 4">
            <a:extLst>
              <a:ext uri="{FF2B5EF4-FFF2-40B4-BE49-F238E27FC236}">
                <a16:creationId xmlns:a16="http://schemas.microsoft.com/office/drawing/2014/main" id="{6E2FCCB0-7B5E-403C-8E3B-BDEF1677DEB6}"/>
              </a:ext>
            </a:extLst>
          </p:cNvPr>
          <p:cNvSpPr>
            <a:spLocks noGrp="1"/>
          </p:cNvSpPr>
          <p:nvPr>
            <p:ph type="tbl" sz="quarter" idx="36" hasCustomPrompt="1"/>
          </p:nvPr>
        </p:nvSpPr>
        <p:spPr>
          <a:xfrm>
            <a:off x="6991110" y="1226610"/>
            <a:ext cx="1752987" cy="1132608"/>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8" name="Table Placeholder 4">
            <a:extLst>
              <a:ext uri="{FF2B5EF4-FFF2-40B4-BE49-F238E27FC236}">
                <a16:creationId xmlns:a16="http://schemas.microsoft.com/office/drawing/2014/main" id="{CC7F2862-A9A6-4766-998F-02E6F942D026}"/>
              </a:ext>
            </a:extLst>
          </p:cNvPr>
          <p:cNvSpPr>
            <a:spLocks noGrp="1"/>
          </p:cNvSpPr>
          <p:nvPr>
            <p:ph type="tbl" sz="quarter" idx="37" hasCustomPrompt="1"/>
          </p:nvPr>
        </p:nvSpPr>
        <p:spPr>
          <a:xfrm>
            <a:off x="6991110" y="2529398"/>
            <a:ext cx="1752987" cy="1132608"/>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0" name="Table Placeholder 4">
            <a:extLst>
              <a:ext uri="{FF2B5EF4-FFF2-40B4-BE49-F238E27FC236}">
                <a16:creationId xmlns:a16="http://schemas.microsoft.com/office/drawing/2014/main" id="{238A57F5-E6BB-48E5-ACEB-3C6D37439040}"/>
              </a:ext>
            </a:extLst>
          </p:cNvPr>
          <p:cNvSpPr>
            <a:spLocks noGrp="1"/>
          </p:cNvSpPr>
          <p:nvPr>
            <p:ph type="tbl" sz="quarter" idx="38" hasCustomPrompt="1"/>
          </p:nvPr>
        </p:nvSpPr>
        <p:spPr>
          <a:xfrm>
            <a:off x="380999" y="3832186"/>
            <a:ext cx="1752987" cy="1132608"/>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1" name="Table Placeholder 4">
            <a:extLst>
              <a:ext uri="{FF2B5EF4-FFF2-40B4-BE49-F238E27FC236}">
                <a16:creationId xmlns:a16="http://schemas.microsoft.com/office/drawing/2014/main" id="{3D9CDBD2-AA4D-415E-963D-E31CB0272124}"/>
              </a:ext>
            </a:extLst>
          </p:cNvPr>
          <p:cNvSpPr>
            <a:spLocks noGrp="1"/>
          </p:cNvSpPr>
          <p:nvPr>
            <p:ph type="tbl" sz="quarter" idx="39" hasCustomPrompt="1"/>
          </p:nvPr>
        </p:nvSpPr>
        <p:spPr>
          <a:xfrm>
            <a:off x="2584369" y="3832186"/>
            <a:ext cx="1752987" cy="1132608"/>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2" name="Table Placeholder 4">
            <a:extLst>
              <a:ext uri="{FF2B5EF4-FFF2-40B4-BE49-F238E27FC236}">
                <a16:creationId xmlns:a16="http://schemas.microsoft.com/office/drawing/2014/main" id="{89413753-9500-4110-8252-49B4ECF08103}"/>
              </a:ext>
            </a:extLst>
          </p:cNvPr>
          <p:cNvSpPr>
            <a:spLocks noGrp="1"/>
          </p:cNvSpPr>
          <p:nvPr>
            <p:ph type="tbl" sz="quarter" idx="40" hasCustomPrompt="1"/>
          </p:nvPr>
        </p:nvSpPr>
        <p:spPr>
          <a:xfrm>
            <a:off x="4787739" y="3832186"/>
            <a:ext cx="1752987" cy="1132608"/>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9" name="Table Placeholder 4">
            <a:extLst>
              <a:ext uri="{FF2B5EF4-FFF2-40B4-BE49-F238E27FC236}">
                <a16:creationId xmlns:a16="http://schemas.microsoft.com/office/drawing/2014/main" id="{DFEE9519-E19A-4CB9-9587-079F3BBBD979}"/>
              </a:ext>
            </a:extLst>
          </p:cNvPr>
          <p:cNvSpPr>
            <a:spLocks noGrp="1"/>
          </p:cNvSpPr>
          <p:nvPr>
            <p:ph type="tbl" sz="quarter" idx="41" hasCustomPrompt="1"/>
          </p:nvPr>
        </p:nvSpPr>
        <p:spPr>
          <a:xfrm>
            <a:off x="6991110" y="3832186"/>
            <a:ext cx="1752987" cy="1132608"/>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23" name="Table Placeholder 4">
            <a:extLst>
              <a:ext uri="{FF2B5EF4-FFF2-40B4-BE49-F238E27FC236}">
                <a16:creationId xmlns:a16="http://schemas.microsoft.com/office/drawing/2014/main" id="{7C813998-18EF-4D6F-ADAD-71EED0BCDCAC}"/>
              </a:ext>
            </a:extLst>
          </p:cNvPr>
          <p:cNvSpPr>
            <a:spLocks noGrp="1"/>
          </p:cNvSpPr>
          <p:nvPr>
            <p:ph type="tbl" sz="quarter" idx="42" hasCustomPrompt="1"/>
          </p:nvPr>
        </p:nvSpPr>
        <p:spPr>
          <a:xfrm>
            <a:off x="380999" y="5134974"/>
            <a:ext cx="1752987" cy="1132608"/>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26" name="Table Placeholder 4">
            <a:extLst>
              <a:ext uri="{FF2B5EF4-FFF2-40B4-BE49-F238E27FC236}">
                <a16:creationId xmlns:a16="http://schemas.microsoft.com/office/drawing/2014/main" id="{FE95AAA9-8476-4C53-B5B9-A39303D29A03}"/>
              </a:ext>
            </a:extLst>
          </p:cNvPr>
          <p:cNvSpPr>
            <a:spLocks noGrp="1"/>
          </p:cNvSpPr>
          <p:nvPr>
            <p:ph type="tbl" sz="quarter" idx="43" hasCustomPrompt="1"/>
          </p:nvPr>
        </p:nvSpPr>
        <p:spPr>
          <a:xfrm>
            <a:off x="2584369" y="5134974"/>
            <a:ext cx="1752987" cy="1132608"/>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27" name="Table Placeholder 4">
            <a:extLst>
              <a:ext uri="{FF2B5EF4-FFF2-40B4-BE49-F238E27FC236}">
                <a16:creationId xmlns:a16="http://schemas.microsoft.com/office/drawing/2014/main" id="{AF4825E2-7204-4684-9151-30CF92698584}"/>
              </a:ext>
            </a:extLst>
          </p:cNvPr>
          <p:cNvSpPr>
            <a:spLocks noGrp="1"/>
          </p:cNvSpPr>
          <p:nvPr>
            <p:ph type="tbl" sz="quarter" idx="44" hasCustomPrompt="1"/>
          </p:nvPr>
        </p:nvSpPr>
        <p:spPr>
          <a:xfrm>
            <a:off x="4787739" y="5134974"/>
            <a:ext cx="1752987" cy="1132608"/>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28" name="Table Placeholder 4">
            <a:extLst>
              <a:ext uri="{FF2B5EF4-FFF2-40B4-BE49-F238E27FC236}">
                <a16:creationId xmlns:a16="http://schemas.microsoft.com/office/drawing/2014/main" id="{FD4D26F5-2492-44AA-A5B1-8ADBC21E5FF8}"/>
              </a:ext>
            </a:extLst>
          </p:cNvPr>
          <p:cNvSpPr>
            <a:spLocks noGrp="1"/>
          </p:cNvSpPr>
          <p:nvPr>
            <p:ph type="tbl" sz="quarter" idx="45" hasCustomPrompt="1"/>
          </p:nvPr>
        </p:nvSpPr>
        <p:spPr>
          <a:xfrm>
            <a:off x="6991110" y="5134974"/>
            <a:ext cx="1752987" cy="1132608"/>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21" name="Text Placeholder 45">
            <a:extLst>
              <a:ext uri="{FF2B5EF4-FFF2-40B4-BE49-F238E27FC236}">
                <a16:creationId xmlns:a16="http://schemas.microsoft.com/office/drawing/2014/main" id="{965AA4BD-BE66-4BC6-A717-4CC15526CAB4}"/>
              </a:ext>
            </a:extLst>
          </p:cNvPr>
          <p:cNvSpPr>
            <a:spLocks noGrp="1"/>
          </p:cNvSpPr>
          <p:nvPr>
            <p:ph type="body" sz="quarter" idx="25"/>
          </p:nvPr>
        </p:nvSpPr>
        <p:spPr>
          <a:xfrm>
            <a:off x="374759" y="731520"/>
            <a:ext cx="4715215" cy="276999"/>
          </a:xfrm>
        </p:spPr>
        <p:txBody>
          <a:bodyPr lIns="0" tIns="0" rIns="0" bIns="0" anchor="t" anchorCtr="0">
            <a:noAutofit/>
          </a:bodyPr>
          <a:lstStyle>
            <a:lvl1pPr marL="0" indent="0" algn="l">
              <a:buNone/>
              <a:defRPr sz="1800" b="1" spc="200" baseline="0">
                <a:solidFill>
                  <a:schemeClr val="accent1"/>
                </a:solidFill>
              </a:defRPr>
            </a:lvl1pPr>
          </a:lstStyle>
          <a:p>
            <a:pPr lvl="0"/>
            <a:endParaRPr lang="en-US" dirty="0"/>
          </a:p>
        </p:txBody>
      </p:sp>
      <p:sp>
        <p:nvSpPr>
          <p:cNvPr id="29" name="Title 1">
            <a:extLst>
              <a:ext uri="{FF2B5EF4-FFF2-40B4-BE49-F238E27FC236}">
                <a16:creationId xmlns:a16="http://schemas.microsoft.com/office/drawing/2014/main" id="{7A1AF0CB-1216-487D-8570-C4E087A4C5B2}"/>
              </a:ext>
            </a:extLst>
          </p:cNvPr>
          <p:cNvSpPr>
            <a:spLocks noGrp="1"/>
          </p:cNvSpPr>
          <p:nvPr>
            <p:ph type="title"/>
          </p:nvPr>
        </p:nvSpPr>
        <p:spPr>
          <a:xfrm>
            <a:off x="376687" y="506003"/>
            <a:ext cx="4713287" cy="184666"/>
          </a:xfrm>
        </p:spPr>
        <p:txBody>
          <a:bodyPr lIns="0" tIns="0" rIns="0" bIns="0" anchor="t" anchorCtr="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26494754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ombstones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C6B088-5323-4BCF-A05A-0A4D9D88F0BF}"/>
              </a:ext>
            </a:extLst>
          </p:cNvPr>
          <p:cNvSpPr/>
          <p:nvPr userDrawn="1"/>
        </p:nvSpPr>
        <p:spPr>
          <a:xfrm>
            <a:off x="6133381" y="0"/>
            <a:ext cx="3008376" cy="6858000"/>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24B2CA3-E54D-466C-88A8-8C03BF3D69EB}"/>
              </a:ext>
            </a:extLst>
          </p:cNvPr>
          <p:cNvSpPr/>
          <p:nvPr userDrawn="1"/>
        </p:nvSpPr>
        <p:spPr>
          <a:xfrm>
            <a:off x="8653024" y="6502738"/>
            <a:ext cx="290464" cy="200055"/>
          </a:xfrm>
          <a:prstGeom prst="rect">
            <a:avLst/>
          </a:prstGeom>
        </p:spPr>
        <p:txBody>
          <a:bodyPr wrap="none">
            <a:spAutoFit/>
          </a:bodyPr>
          <a:lstStyle/>
          <a:p>
            <a:fld id="{684A41F7-8966-4ED9-BA1F-8EBC30B2B5A8}" type="slidenum">
              <a:rPr lang="en-GB" sz="700">
                <a:solidFill>
                  <a:schemeClr val="bg1"/>
                </a:solidFill>
              </a:rPr>
              <a:pPr/>
              <a:t>‹#›</a:t>
            </a:fld>
            <a:endParaRPr lang="en-US" sz="700">
              <a:solidFill>
                <a:schemeClr val="bg1"/>
              </a:solidFill>
            </a:endParaRPr>
          </a:p>
        </p:txBody>
      </p:sp>
      <p:sp>
        <p:nvSpPr>
          <p:cNvPr id="25" name="Text Placeholder 45">
            <a:extLst>
              <a:ext uri="{FF2B5EF4-FFF2-40B4-BE49-F238E27FC236}">
                <a16:creationId xmlns:a16="http://schemas.microsoft.com/office/drawing/2014/main" id="{B4ED80A6-E66D-479F-9972-ADFB874771B2}"/>
              </a:ext>
            </a:extLst>
          </p:cNvPr>
          <p:cNvSpPr>
            <a:spLocks noGrp="1"/>
          </p:cNvSpPr>
          <p:nvPr>
            <p:ph type="body" sz="quarter" idx="25"/>
          </p:nvPr>
        </p:nvSpPr>
        <p:spPr>
          <a:xfrm>
            <a:off x="374759" y="732284"/>
            <a:ext cx="4715215" cy="276999"/>
          </a:xfrm>
        </p:spPr>
        <p:txBody>
          <a:bodyPr lIns="0" tIns="0" rIns="0" bIns="0" anchor="t" anchorCtr="0">
            <a:noAutofit/>
          </a:bodyPr>
          <a:lstStyle>
            <a:lvl1pPr marL="0" indent="0" algn="l">
              <a:buNone/>
              <a:defRPr sz="1800" b="1" spc="200" baseline="0">
                <a:solidFill>
                  <a:schemeClr val="accent2"/>
                </a:solidFill>
              </a:defRPr>
            </a:lvl1pPr>
          </a:lstStyle>
          <a:p>
            <a:pPr lvl="0"/>
            <a:endParaRPr lang="en-US" dirty="0"/>
          </a:p>
        </p:txBody>
      </p:sp>
      <p:sp>
        <p:nvSpPr>
          <p:cNvPr id="22" name="Table Placeholder 4">
            <a:extLst>
              <a:ext uri="{FF2B5EF4-FFF2-40B4-BE49-F238E27FC236}">
                <a16:creationId xmlns:a16="http://schemas.microsoft.com/office/drawing/2014/main" id="{CBC115F4-634E-4471-8DD0-B9E4F3FC5645}"/>
              </a:ext>
            </a:extLst>
          </p:cNvPr>
          <p:cNvSpPr>
            <a:spLocks noGrp="1"/>
          </p:cNvSpPr>
          <p:nvPr>
            <p:ph type="tbl" sz="quarter" idx="15" hasCustomPrompt="1"/>
          </p:nvPr>
        </p:nvSpPr>
        <p:spPr>
          <a:xfrm>
            <a:off x="380999" y="1227826"/>
            <a:ext cx="1905001" cy="1293419"/>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23" name="Text Placeholder 35">
            <a:extLst>
              <a:ext uri="{FF2B5EF4-FFF2-40B4-BE49-F238E27FC236}">
                <a16:creationId xmlns:a16="http://schemas.microsoft.com/office/drawing/2014/main" id="{A23903BF-4DBA-4E02-8211-E82D106E6905}"/>
              </a:ext>
            </a:extLst>
          </p:cNvPr>
          <p:cNvSpPr>
            <a:spLocks noGrp="1"/>
          </p:cNvSpPr>
          <p:nvPr>
            <p:ph type="body" sz="quarter" idx="16"/>
          </p:nvPr>
        </p:nvSpPr>
        <p:spPr>
          <a:xfrm>
            <a:off x="6591188" y="953277"/>
            <a:ext cx="1943780" cy="585579"/>
          </a:xfrm>
        </p:spPr>
        <p:txBody>
          <a:bodyPr lIns="0" anchor="b">
            <a:noAutofit/>
          </a:bodyPr>
          <a:lstStyle>
            <a:lvl1pPr marL="0" indent="0" algn="l">
              <a:lnSpc>
                <a:spcPct val="100000"/>
              </a:lnSpc>
              <a:spcBef>
                <a:spcPts val="0"/>
              </a:spcBef>
              <a:buNone/>
              <a:defRPr sz="1200" b="1" spc="0" baseline="0">
                <a:solidFill>
                  <a:schemeClr val="accent2"/>
                </a:solidFill>
              </a:defRPr>
            </a:lvl1pPr>
          </a:lstStyle>
          <a:p>
            <a:pPr lvl="0"/>
            <a:endParaRPr lang="en-US" dirty="0"/>
          </a:p>
        </p:txBody>
      </p:sp>
      <p:sp>
        <p:nvSpPr>
          <p:cNvPr id="26" name="Text Placeholder 27">
            <a:extLst>
              <a:ext uri="{FF2B5EF4-FFF2-40B4-BE49-F238E27FC236}">
                <a16:creationId xmlns:a16="http://schemas.microsoft.com/office/drawing/2014/main" id="{54242553-EBB0-4D07-859A-C1235AF7C026}"/>
              </a:ext>
            </a:extLst>
          </p:cNvPr>
          <p:cNvSpPr>
            <a:spLocks noGrp="1"/>
          </p:cNvSpPr>
          <p:nvPr>
            <p:ph type="body" sz="quarter" idx="17"/>
          </p:nvPr>
        </p:nvSpPr>
        <p:spPr>
          <a:xfrm>
            <a:off x="6590582" y="1555895"/>
            <a:ext cx="1944412" cy="246221"/>
          </a:xfrm>
        </p:spPr>
        <p:txBody>
          <a:bodyPr lIns="0" rIns="0">
            <a:spAutoFit/>
          </a:bodyPr>
          <a:lstStyle>
            <a:lvl1pPr marL="0" indent="0" algn="l">
              <a:lnSpc>
                <a:spcPct val="100000"/>
              </a:lnSpc>
              <a:spcBef>
                <a:spcPts val="0"/>
              </a:spcBef>
              <a:buNone/>
              <a:defRPr sz="1000" spc="0" baseline="0">
                <a:solidFill>
                  <a:schemeClr val="bg1"/>
                </a:solidFill>
              </a:defRPr>
            </a:lvl1pPr>
          </a:lstStyle>
          <a:p>
            <a:pPr lvl="0"/>
            <a:endParaRPr lang="en-US" dirty="0"/>
          </a:p>
        </p:txBody>
      </p:sp>
      <p:sp>
        <p:nvSpPr>
          <p:cNvPr id="27" name="Text Placeholder 35">
            <a:extLst>
              <a:ext uri="{FF2B5EF4-FFF2-40B4-BE49-F238E27FC236}">
                <a16:creationId xmlns:a16="http://schemas.microsoft.com/office/drawing/2014/main" id="{819FF331-65B0-46E5-ADDA-2E14B3945CFB}"/>
              </a:ext>
            </a:extLst>
          </p:cNvPr>
          <p:cNvSpPr>
            <a:spLocks noGrp="1"/>
          </p:cNvSpPr>
          <p:nvPr>
            <p:ph type="body" sz="quarter" idx="34"/>
          </p:nvPr>
        </p:nvSpPr>
        <p:spPr>
          <a:xfrm>
            <a:off x="6590620" y="2861631"/>
            <a:ext cx="1943780" cy="585579"/>
          </a:xfrm>
        </p:spPr>
        <p:txBody>
          <a:bodyPr lIns="0" anchor="b">
            <a:noAutofit/>
          </a:bodyPr>
          <a:lstStyle>
            <a:lvl1pPr marL="0" indent="0" algn="l">
              <a:lnSpc>
                <a:spcPct val="100000"/>
              </a:lnSpc>
              <a:spcBef>
                <a:spcPts val="0"/>
              </a:spcBef>
              <a:buNone/>
              <a:defRPr lang="en-US" sz="1200" b="1" kern="1200" spc="0" baseline="0" dirty="0">
                <a:solidFill>
                  <a:schemeClr val="accent2"/>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endParaRPr lang="en-US" dirty="0"/>
          </a:p>
        </p:txBody>
      </p:sp>
      <p:sp>
        <p:nvSpPr>
          <p:cNvPr id="28" name="Text Placeholder 27">
            <a:extLst>
              <a:ext uri="{FF2B5EF4-FFF2-40B4-BE49-F238E27FC236}">
                <a16:creationId xmlns:a16="http://schemas.microsoft.com/office/drawing/2014/main" id="{BC90A453-3A99-4086-8EB3-4B93175BB21B}"/>
              </a:ext>
            </a:extLst>
          </p:cNvPr>
          <p:cNvSpPr>
            <a:spLocks noGrp="1"/>
          </p:cNvSpPr>
          <p:nvPr>
            <p:ph type="body" sz="quarter" idx="35"/>
          </p:nvPr>
        </p:nvSpPr>
        <p:spPr>
          <a:xfrm>
            <a:off x="6590014" y="3455624"/>
            <a:ext cx="1944412" cy="246221"/>
          </a:xfrm>
        </p:spPr>
        <p:txBody>
          <a:bodyPr lIns="0" rIns="0">
            <a:spAutoFit/>
          </a:bodyPr>
          <a:lstStyle>
            <a:lvl1pPr marL="0" indent="0" algn="l">
              <a:lnSpc>
                <a:spcPct val="100000"/>
              </a:lnSpc>
              <a:spcBef>
                <a:spcPts val="0"/>
              </a:spcBef>
              <a:buNone/>
              <a:defRPr sz="1000" spc="0" baseline="0">
                <a:solidFill>
                  <a:schemeClr val="bg1"/>
                </a:solidFill>
              </a:defRPr>
            </a:lvl1pPr>
          </a:lstStyle>
          <a:p>
            <a:pPr lvl="0"/>
            <a:endParaRPr lang="en-US" dirty="0"/>
          </a:p>
        </p:txBody>
      </p:sp>
      <p:sp>
        <p:nvSpPr>
          <p:cNvPr id="30" name="Text Placeholder 35">
            <a:extLst>
              <a:ext uri="{FF2B5EF4-FFF2-40B4-BE49-F238E27FC236}">
                <a16:creationId xmlns:a16="http://schemas.microsoft.com/office/drawing/2014/main" id="{8D7CB523-D3A5-47B1-AAE2-210C69A574F7}"/>
              </a:ext>
            </a:extLst>
          </p:cNvPr>
          <p:cNvSpPr>
            <a:spLocks noGrp="1"/>
          </p:cNvSpPr>
          <p:nvPr>
            <p:ph type="body" sz="quarter" idx="30"/>
          </p:nvPr>
        </p:nvSpPr>
        <p:spPr>
          <a:xfrm>
            <a:off x="6599733" y="4794957"/>
            <a:ext cx="1943780" cy="585579"/>
          </a:xfrm>
        </p:spPr>
        <p:txBody>
          <a:bodyPr lIns="0" anchor="b">
            <a:noAutofit/>
          </a:bodyPr>
          <a:lstStyle>
            <a:lvl1pPr marL="0" indent="0" algn="l">
              <a:lnSpc>
                <a:spcPct val="100000"/>
              </a:lnSpc>
              <a:spcBef>
                <a:spcPts val="0"/>
              </a:spcBef>
              <a:buNone/>
              <a:defRPr lang="en-US" sz="1200" b="1" kern="1200" spc="0" baseline="0" dirty="0">
                <a:solidFill>
                  <a:schemeClr val="accent2"/>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endParaRPr lang="en-US" dirty="0"/>
          </a:p>
        </p:txBody>
      </p:sp>
      <p:sp>
        <p:nvSpPr>
          <p:cNvPr id="31" name="Text Placeholder 27">
            <a:extLst>
              <a:ext uri="{FF2B5EF4-FFF2-40B4-BE49-F238E27FC236}">
                <a16:creationId xmlns:a16="http://schemas.microsoft.com/office/drawing/2014/main" id="{7F561737-87DC-43E0-B8FA-68DFC17447BC}"/>
              </a:ext>
            </a:extLst>
          </p:cNvPr>
          <p:cNvSpPr>
            <a:spLocks noGrp="1"/>
          </p:cNvSpPr>
          <p:nvPr>
            <p:ph type="body" sz="quarter" idx="31"/>
          </p:nvPr>
        </p:nvSpPr>
        <p:spPr>
          <a:xfrm>
            <a:off x="6599127" y="5397575"/>
            <a:ext cx="1944412" cy="246221"/>
          </a:xfrm>
        </p:spPr>
        <p:txBody>
          <a:bodyPr lIns="0" rIns="0">
            <a:spAutoFit/>
          </a:bodyPr>
          <a:lstStyle>
            <a:lvl1pPr marL="0" indent="0" algn="l">
              <a:lnSpc>
                <a:spcPct val="100000"/>
              </a:lnSpc>
              <a:spcBef>
                <a:spcPts val="0"/>
              </a:spcBef>
              <a:buNone/>
              <a:defRPr sz="1000" spc="0" baseline="0">
                <a:solidFill>
                  <a:schemeClr val="bg1"/>
                </a:solidFill>
              </a:defRPr>
            </a:lvl1pPr>
          </a:lstStyle>
          <a:p>
            <a:pPr lvl="0"/>
            <a:endParaRPr lang="en-US" dirty="0"/>
          </a:p>
        </p:txBody>
      </p:sp>
      <p:sp>
        <p:nvSpPr>
          <p:cNvPr id="32" name="Table Placeholder 4">
            <a:extLst>
              <a:ext uri="{FF2B5EF4-FFF2-40B4-BE49-F238E27FC236}">
                <a16:creationId xmlns:a16="http://schemas.microsoft.com/office/drawing/2014/main" id="{4104363E-B11D-473E-A528-38B42D7F68F0}"/>
              </a:ext>
            </a:extLst>
          </p:cNvPr>
          <p:cNvSpPr>
            <a:spLocks noGrp="1"/>
          </p:cNvSpPr>
          <p:nvPr>
            <p:ph type="tbl" sz="quarter" idx="36" hasCustomPrompt="1"/>
          </p:nvPr>
        </p:nvSpPr>
        <p:spPr>
          <a:xfrm>
            <a:off x="3121324" y="1227826"/>
            <a:ext cx="1905001" cy="1293419"/>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9" name="Table Placeholder 4">
            <a:extLst>
              <a:ext uri="{FF2B5EF4-FFF2-40B4-BE49-F238E27FC236}">
                <a16:creationId xmlns:a16="http://schemas.microsoft.com/office/drawing/2014/main" id="{1CC1C56B-0610-486E-9F2E-E87BDD1DBE7B}"/>
              </a:ext>
            </a:extLst>
          </p:cNvPr>
          <p:cNvSpPr>
            <a:spLocks noGrp="1"/>
          </p:cNvSpPr>
          <p:nvPr>
            <p:ph type="tbl" sz="quarter" idx="37" hasCustomPrompt="1"/>
          </p:nvPr>
        </p:nvSpPr>
        <p:spPr>
          <a:xfrm>
            <a:off x="381000" y="2948896"/>
            <a:ext cx="1905001" cy="1293419"/>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40" name="Table Placeholder 4">
            <a:extLst>
              <a:ext uri="{FF2B5EF4-FFF2-40B4-BE49-F238E27FC236}">
                <a16:creationId xmlns:a16="http://schemas.microsoft.com/office/drawing/2014/main" id="{0EA8B362-2FF8-437A-9030-4BB3E8E03D43}"/>
              </a:ext>
            </a:extLst>
          </p:cNvPr>
          <p:cNvSpPr>
            <a:spLocks noGrp="1"/>
          </p:cNvSpPr>
          <p:nvPr>
            <p:ph type="tbl" sz="quarter" idx="38" hasCustomPrompt="1"/>
          </p:nvPr>
        </p:nvSpPr>
        <p:spPr>
          <a:xfrm>
            <a:off x="3121325" y="2948896"/>
            <a:ext cx="1905001" cy="1293419"/>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41" name="Table Placeholder 4">
            <a:extLst>
              <a:ext uri="{FF2B5EF4-FFF2-40B4-BE49-F238E27FC236}">
                <a16:creationId xmlns:a16="http://schemas.microsoft.com/office/drawing/2014/main" id="{DBF176B0-0944-4E59-8A91-CB883D27249B}"/>
              </a:ext>
            </a:extLst>
          </p:cNvPr>
          <p:cNvSpPr>
            <a:spLocks noGrp="1"/>
          </p:cNvSpPr>
          <p:nvPr>
            <p:ph type="tbl" sz="quarter" idx="39" hasCustomPrompt="1"/>
          </p:nvPr>
        </p:nvSpPr>
        <p:spPr>
          <a:xfrm>
            <a:off x="381001" y="4669966"/>
            <a:ext cx="1905001" cy="1293419"/>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42" name="Table Placeholder 4">
            <a:extLst>
              <a:ext uri="{FF2B5EF4-FFF2-40B4-BE49-F238E27FC236}">
                <a16:creationId xmlns:a16="http://schemas.microsoft.com/office/drawing/2014/main" id="{464FDF01-EEB9-41AA-85D7-E3D44532ACEC}"/>
              </a:ext>
            </a:extLst>
          </p:cNvPr>
          <p:cNvSpPr>
            <a:spLocks noGrp="1"/>
          </p:cNvSpPr>
          <p:nvPr>
            <p:ph type="tbl" sz="quarter" idx="40" hasCustomPrompt="1"/>
          </p:nvPr>
        </p:nvSpPr>
        <p:spPr>
          <a:xfrm>
            <a:off x="3121326" y="4669966"/>
            <a:ext cx="1905001" cy="1293419"/>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5" name="Text Placeholder 4">
            <a:extLst>
              <a:ext uri="{FF2B5EF4-FFF2-40B4-BE49-F238E27FC236}">
                <a16:creationId xmlns:a16="http://schemas.microsoft.com/office/drawing/2014/main" id="{4535504C-B814-478D-B737-066DDF26FC89}"/>
              </a:ext>
            </a:extLst>
          </p:cNvPr>
          <p:cNvSpPr>
            <a:spLocks noGrp="1"/>
          </p:cNvSpPr>
          <p:nvPr>
            <p:ph type="body" sz="quarter" idx="41"/>
          </p:nvPr>
        </p:nvSpPr>
        <p:spPr>
          <a:xfrm>
            <a:off x="374650" y="505080"/>
            <a:ext cx="4715215" cy="184666"/>
          </a:xfrm>
        </p:spPr>
        <p:txBody>
          <a:bodyPr lIns="0" tIns="0" rIns="0" bIns="0" anchor="t" anchorCtr="0">
            <a:noAutofit/>
          </a:bodyPr>
          <a:lstStyle>
            <a:lvl1pPr marL="0" indent="0">
              <a:buFontTx/>
              <a:buNone/>
              <a:defRPr sz="1200" b="1">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1927465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ombstones 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C6B088-5323-4BCF-A05A-0A4D9D88F0BF}"/>
              </a:ext>
            </a:extLst>
          </p:cNvPr>
          <p:cNvSpPr/>
          <p:nvPr userDrawn="1"/>
        </p:nvSpPr>
        <p:spPr>
          <a:xfrm>
            <a:off x="5454133" y="-8626"/>
            <a:ext cx="3694176" cy="6858000"/>
          </a:xfrm>
          <a:prstGeom prst="rect">
            <a:avLst/>
          </a:prstGeom>
          <a:solidFill>
            <a:srgbClr val="F2E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able Placeholder 4">
            <a:extLst>
              <a:ext uri="{FF2B5EF4-FFF2-40B4-BE49-F238E27FC236}">
                <a16:creationId xmlns:a16="http://schemas.microsoft.com/office/drawing/2014/main" id="{CBC115F4-634E-4471-8DD0-B9E4F3FC5645}"/>
              </a:ext>
            </a:extLst>
          </p:cNvPr>
          <p:cNvSpPr>
            <a:spLocks noGrp="1"/>
          </p:cNvSpPr>
          <p:nvPr>
            <p:ph type="tbl" sz="quarter" idx="15" hasCustomPrompt="1"/>
          </p:nvPr>
        </p:nvSpPr>
        <p:spPr>
          <a:xfrm>
            <a:off x="380999" y="1227826"/>
            <a:ext cx="1905001" cy="20760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2" name="Table Placeholder 4">
            <a:extLst>
              <a:ext uri="{FF2B5EF4-FFF2-40B4-BE49-F238E27FC236}">
                <a16:creationId xmlns:a16="http://schemas.microsoft.com/office/drawing/2014/main" id="{4104363E-B11D-473E-A528-38B42D7F68F0}"/>
              </a:ext>
            </a:extLst>
          </p:cNvPr>
          <p:cNvSpPr>
            <a:spLocks noGrp="1"/>
          </p:cNvSpPr>
          <p:nvPr>
            <p:ph type="tbl" sz="quarter" idx="36" hasCustomPrompt="1"/>
          </p:nvPr>
        </p:nvSpPr>
        <p:spPr>
          <a:xfrm>
            <a:off x="3121324" y="1227826"/>
            <a:ext cx="1905001" cy="20760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9" name="Table Placeholder 4">
            <a:extLst>
              <a:ext uri="{FF2B5EF4-FFF2-40B4-BE49-F238E27FC236}">
                <a16:creationId xmlns:a16="http://schemas.microsoft.com/office/drawing/2014/main" id="{1CC1C56B-0610-486E-9F2E-E87BDD1DBE7B}"/>
              </a:ext>
            </a:extLst>
          </p:cNvPr>
          <p:cNvSpPr>
            <a:spLocks noGrp="1"/>
          </p:cNvSpPr>
          <p:nvPr>
            <p:ph type="tbl" sz="quarter" idx="37" hasCustomPrompt="1"/>
          </p:nvPr>
        </p:nvSpPr>
        <p:spPr>
          <a:xfrm>
            <a:off x="381000" y="3855533"/>
            <a:ext cx="1905001" cy="2182958"/>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40" name="Table Placeholder 4">
            <a:extLst>
              <a:ext uri="{FF2B5EF4-FFF2-40B4-BE49-F238E27FC236}">
                <a16:creationId xmlns:a16="http://schemas.microsoft.com/office/drawing/2014/main" id="{0EA8B362-2FF8-437A-9030-4BB3E8E03D43}"/>
              </a:ext>
            </a:extLst>
          </p:cNvPr>
          <p:cNvSpPr>
            <a:spLocks noGrp="1"/>
          </p:cNvSpPr>
          <p:nvPr>
            <p:ph type="tbl" sz="quarter" idx="38" hasCustomPrompt="1"/>
          </p:nvPr>
        </p:nvSpPr>
        <p:spPr>
          <a:xfrm>
            <a:off x="3121325" y="3855533"/>
            <a:ext cx="1905001" cy="2182958"/>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4" name="Text Placeholder 3">
            <a:extLst>
              <a:ext uri="{FF2B5EF4-FFF2-40B4-BE49-F238E27FC236}">
                <a16:creationId xmlns:a16="http://schemas.microsoft.com/office/drawing/2014/main" id="{E37A7099-FF33-42AA-B199-82C5D6315A1D}"/>
              </a:ext>
            </a:extLst>
          </p:cNvPr>
          <p:cNvSpPr>
            <a:spLocks noGrp="1"/>
          </p:cNvSpPr>
          <p:nvPr>
            <p:ph type="body" sz="quarter" idx="42"/>
          </p:nvPr>
        </p:nvSpPr>
        <p:spPr>
          <a:xfrm>
            <a:off x="5853023" y="1219200"/>
            <a:ext cx="2901351" cy="4699000"/>
          </a:xfrm>
        </p:spPr>
        <p:txBody>
          <a:bodyPr>
            <a:noAutofit/>
          </a:bodyPr>
          <a:lstStyle>
            <a:lvl1pPr marL="0" indent="0">
              <a:spcAft>
                <a:spcPts val="600"/>
              </a:spcAft>
              <a:buFontTx/>
              <a:buNone/>
              <a:defRPr sz="1000"/>
            </a:lvl1pPr>
          </a:lstStyle>
          <a:p>
            <a:pPr lvl="0"/>
            <a:r>
              <a:rPr lang="en-US" dirty="0"/>
              <a:t>Click to edit Master text styles</a:t>
            </a:r>
          </a:p>
        </p:txBody>
      </p:sp>
      <p:sp>
        <p:nvSpPr>
          <p:cNvPr id="16" name="Rectangle 15">
            <a:extLst>
              <a:ext uri="{FF2B5EF4-FFF2-40B4-BE49-F238E27FC236}">
                <a16:creationId xmlns:a16="http://schemas.microsoft.com/office/drawing/2014/main" id="{7850BB34-3DD8-413F-970D-4FEDFD7F03DD}"/>
              </a:ext>
            </a:extLst>
          </p:cNvPr>
          <p:cNvSpPr/>
          <p:nvPr userDrawn="1"/>
        </p:nvSpPr>
        <p:spPr>
          <a:xfrm>
            <a:off x="8650224" y="6501384"/>
            <a:ext cx="295274" cy="200055"/>
          </a:xfrm>
          <a:prstGeom prst="rect">
            <a:avLst/>
          </a:prstGeom>
        </p:spPr>
        <p:txBody>
          <a:bodyPr wrap="none">
            <a:spAutoFit/>
          </a:bodyPr>
          <a:lstStyle/>
          <a:p>
            <a:fld id="{684A41F7-8966-4ED9-BA1F-8EBC30B2B5A8}" type="slidenum">
              <a:rPr lang="en-GB" sz="700">
                <a:solidFill>
                  <a:srgbClr val="1F4D64"/>
                </a:solidFill>
              </a:rPr>
              <a:pPr/>
              <a:t>‹#›</a:t>
            </a:fld>
            <a:endParaRPr lang="en-US" sz="700" dirty="0">
              <a:solidFill>
                <a:srgbClr val="1F4D64"/>
              </a:solidFill>
            </a:endParaRPr>
          </a:p>
        </p:txBody>
      </p:sp>
      <p:sp>
        <p:nvSpPr>
          <p:cNvPr id="11" name="Text Placeholder 45">
            <a:extLst>
              <a:ext uri="{FF2B5EF4-FFF2-40B4-BE49-F238E27FC236}">
                <a16:creationId xmlns:a16="http://schemas.microsoft.com/office/drawing/2014/main" id="{CD56998F-3F36-43B9-806A-1349C223A1F7}"/>
              </a:ext>
            </a:extLst>
          </p:cNvPr>
          <p:cNvSpPr>
            <a:spLocks noGrp="1"/>
          </p:cNvSpPr>
          <p:nvPr>
            <p:ph type="body" sz="quarter" idx="25"/>
          </p:nvPr>
        </p:nvSpPr>
        <p:spPr>
          <a:xfrm>
            <a:off x="374759" y="732284"/>
            <a:ext cx="4715215" cy="276999"/>
          </a:xfrm>
        </p:spPr>
        <p:txBody>
          <a:bodyPr lIns="0" tIns="0" rIns="0" bIns="0" anchor="t" anchorCtr="0">
            <a:noAutofit/>
          </a:bodyPr>
          <a:lstStyle>
            <a:lvl1pPr marL="0" indent="0" algn="l">
              <a:buNone/>
              <a:defRPr sz="1800" b="1" spc="200" baseline="0">
                <a:solidFill>
                  <a:schemeClr val="accent2"/>
                </a:solidFill>
              </a:defRPr>
            </a:lvl1pPr>
          </a:lstStyle>
          <a:p>
            <a:pPr lvl="0"/>
            <a:endParaRPr lang="en-US" dirty="0"/>
          </a:p>
        </p:txBody>
      </p:sp>
      <p:sp>
        <p:nvSpPr>
          <p:cNvPr id="12" name="Text Placeholder 4">
            <a:extLst>
              <a:ext uri="{FF2B5EF4-FFF2-40B4-BE49-F238E27FC236}">
                <a16:creationId xmlns:a16="http://schemas.microsoft.com/office/drawing/2014/main" id="{B7B611B0-9D8C-43CC-A7DE-48C36096F482}"/>
              </a:ext>
            </a:extLst>
          </p:cNvPr>
          <p:cNvSpPr>
            <a:spLocks noGrp="1"/>
          </p:cNvSpPr>
          <p:nvPr>
            <p:ph type="body" sz="quarter" idx="41"/>
          </p:nvPr>
        </p:nvSpPr>
        <p:spPr>
          <a:xfrm>
            <a:off x="374650" y="505080"/>
            <a:ext cx="4715215" cy="184666"/>
          </a:xfrm>
        </p:spPr>
        <p:txBody>
          <a:bodyPr lIns="0" tIns="0" rIns="0" bIns="0" anchor="t" anchorCtr="0">
            <a:noAutofit/>
          </a:bodyPr>
          <a:lstStyle>
            <a:lvl1pPr marL="0" indent="0">
              <a:buFontTx/>
              <a:buNone/>
              <a:defRPr sz="1200" b="1">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4253213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40C2436-1FC4-4DCF-BBD2-D4412CC5ACA1}"/>
              </a:ext>
            </a:extLst>
          </p:cNvPr>
          <p:cNvSpPr>
            <a:spLocks noGrp="1"/>
          </p:cNvSpPr>
          <p:nvPr>
            <p:ph type="body" sz="quarter" idx="26"/>
          </p:nvPr>
        </p:nvSpPr>
        <p:spPr>
          <a:xfrm>
            <a:off x="381000" y="1466850"/>
            <a:ext cx="8153400" cy="4787900"/>
          </a:xfrm>
        </p:spPr>
        <p:txBody>
          <a:bodyPr lIns="45720">
            <a:normAutofit/>
          </a:bodyPr>
          <a:lstStyle>
            <a:lvl1pPr>
              <a:spcAft>
                <a:spcPts val="800"/>
              </a:spcAft>
              <a:defRPr sz="1800"/>
            </a:lvl1pPr>
            <a:lvl2pPr marL="457200" indent="-228600">
              <a:spcAft>
                <a:spcPts val="800"/>
              </a:spcAft>
              <a:buFont typeface="Arial" panose="020B0604020202020204" pitchFamily="34" charset="0"/>
              <a:buChar char="−"/>
              <a:defRPr sz="1600"/>
            </a:lvl2pPr>
            <a:lvl3pPr marL="690563" indent="-228600">
              <a:spcAft>
                <a:spcPts val="800"/>
              </a:spcAft>
              <a:buFont typeface="Arial" panose="020B0604020202020204" pitchFamily="34" charset="0"/>
              <a:buChar char="•"/>
              <a:defRPr sz="1400"/>
            </a:lvl3pPr>
            <a:lvl4pPr marL="914400" indent="-228600">
              <a:spcAft>
                <a:spcPts val="800"/>
              </a:spcAft>
              <a:buFont typeface="Arial" panose="020B0604020202020204" pitchFamily="34" charset="0"/>
              <a:buChar char="−"/>
              <a:defRPr sz="1200"/>
            </a:lvl4pPr>
            <a:lvl5pPr marL="1147763" indent="-228600">
              <a:spcAft>
                <a:spcPts val="800"/>
              </a:spcAf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5">
            <a:extLst>
              <a:ext uri="{FF2B5EF4-FFF2-40B4-BE49-F238E27FC236}">
                <a16:creationId xmlns:a16="http://schemas.microsoft.com/office/drawing/2014/main" id="{A8ABE356-DC6A-47E2-A46E-F41FB322B3CE}"/>
              </a:ext>
            </a:extLst>
          </p:cNvPr>
          <p:cNvSpPr>
            <a:spLocks noGrp="1"/>
          </p:cNvSpPr>
          <p:nvPr>
            <p:ph type="body" sz="quarter" idx="25"/>
          </p:nvPr>
        </p:nvSpPr>
        <p:spPr>
          <a:xfrm>
            <a:off x="374759" y="727260"/>
            <a:ext cx="4715215" cy="276999"/>
          </a:xfrm>
        </p:spPr>
        <p:txBody>
          <a:bodyPr lIns="0" tIns="0" rIns="0" bIns="0" anchor="t" anchorCtr="0">
            <a:noAutofit/>
          </a:bodyPr>
          <a:lstStyle>
            <a:lvl1pPr marL="0" indent="0" algn="l">
              <a:buNone/>
              <a:defRPr sz="1800" b="1" spc="200" baseline="0">
                <a:solidFill>
                  <a:schemeClr val="accent1"/>
                </a:solidFill>
              </a:defRPr>
            </a:lvl1pPr>
          </a:lstStyle>
          <a:p>
            <a:pPr lvl="0"/>
            <a:endParaRPr lang="en-US" dirty="0"/>
          </a:p>
        </p:txBody>
      </p:sp>
      <p:sp>
        <p:nvSpPr>
          <p:cNvPr id="7" name="Title 1">
            <a:extLst>
              <a:ext uri="{FF2B5EF4-FFF2-40B4-BE49-F238E27FC236}">
                <a16:creationId xmlns:a16="http://schemas.microsoft.com/office/drawing/2014/main" id="{DF6CD45F-17BC-4DAF-B06C-5A54745DD285}"/>
              </a:ext>
            </a:extLst>
          </p:cNvPr>
          <p:cNvSpPr>
            <a:spLocks noGrp="1"/>
          </p:cNvSpPr>
          <p:nvPr>
            <p:ph type="title"/>
          </p:nvPr>
        </p:nvSpPr>
        <p:spPr>
          <a:xfrm>
            <a:off x="376687" y="499653"/>
            <a:ext cx="4713287" cy="184666"/>
          </a:xfrm>
        </p:spPr>
        <p:txBody>
          <a:bodyPr lIns="0" tIns="0" rIns="0" bIns="0" anchor="t">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41291726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ombstones 6">
    <p:spTree>
      <p:nvGrpSpPr>
        <p:cNvPr id="1" name=""/>
        <p:cNvGrpSpPr/>
        <p:nvPr/>
      </p:nvGrpSpPr>
      <p:grpSpPr>
        <a:xfrm>
          <a:off x="0" y="0"/>
          <a:ext cx="0" cy="0"/>
          <a:chOff x="0" y="0"/>
          <a:chExt cx="0" cy="0"/>
        </a:xfrm>
      </p:grpSpPr>
      <p:sp>
        <p:nvSpPr>
          <p:cNvPr id="25" name="Text Placeholder 45">
            <a:extLst>
              <a:ext uri="{FF2B5EF4-FFF2-40B4-BE49-F238E27FC236}">
                <a16:creationId xmlns:a16="http://schemas.microsoft.com/office/drawing/2014/main" id="{B4ED80A6-E66D-479F-9972-ADFB874771B2}"/>
              </a:ext>
            </a:extLst>
          </p:cNvPr>
          <p:cNvSpPr>
            <a:spLocks noGrp="1"/>
          </p:cNvSpPr>
          <p:nvPr>
            <p:ph type="body" sz="quarter" idx="25"/>
          </p:nvPr>
        </p:nvSpPr>
        <p:spPr>
          <a:xfrm>
            <a:off x="374759" y="732284"/>
            <a:ext cx="4715215" cy="276999"/>
          </a:xfrm>
        </p:spPr>
        <p:txBody>
          <a:bodyPr lIns="0" tIns="0" rIns="0" bIns="0" anchor="t" anchorCtr="0">
            <a:noAutofit/>
          </a:bodyPr>
          <a:lstStyle>
            <a:lvl1pPr marL="0" indent="0" algn="l">
              <a:buNone/>
              <a:defRPr sz="1800" b="1" spc="200" baseline="0">
                <a:solidFill>
                  <a:schemeClr val="accent1"/>
                </a:solidFill>
              </a:defRPr>
            </a:lvl1pPr>
          </a:lstStyle>
          <a:p>
            <a:pPr lvl="0"/>
            <a:endParaRPr lang="en-US" dirty="0"/>
          </a:p>
        </p:txBody>
      </p:sp>
      <p:sp>
        <p:nvSpPr>
          <p:cNvPr id="22" name="Table Placeholder 4">
            <a:extLst>
              <a:ext uri="{FF2B5EF4-FFF2-40B4-BE49-F238E27FC236}">
                <a16:creationId xmlns:a16="http://schemas.microsoft.com/office/drawing/2014/main" id="{CBC115F4-634E-4471-8DD0-B9E4F3FC5645}"/>
              </a:ext>
            </a:extLst>
          </p:cNvPr>
          <p:cNvSpPr>
            <a:spLocks noGrp="1"/>
          </p:cNvSpPr>
          <p:nvPr>
            <p:ph type="tbl" sz="quarter" idx="15" hasCustomPrompt="1"/>
          </p:nvPr>
        </p:nvSpPr>
        <p:spPr>
          <a:xfrm>
            <a:off x="380999" y="1227827"/>
            <a:ext cx="2542636" cy="1541253"/>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24" name="Table Placeholder 4">
            <a:extLst>
              <a:ext uri="{FF2B5EF4-FFF2-40B4-BE49-F238E27FC236}">
                <a16:creationId xmlns:a16="http://schemas.microsoft.com/office/drawing/2014/main" id="{6AC851EF-8C1B-4F1C-A4A7-EC409DF42971}"/>
              </a:ext>
            </a:extLst>
          </p:cNvPr>
          <p:cNvSpPr>
            <a:spLocks noGrp="1"/>
          </p:cNvSpPr>
          <p:nvPr>
            <p:ph type="tbl" sz="quarter" idx="42" hasCustomPrompt="1"/>
          </p:nvPr>
        </p:nvSpPr>
        <p:spPr>
          <a:xfrm>
            <a:off x="3297447" y="1227826"/>
            <a:ext cx="2542636" cy="1541253"/>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6" name="Table Placeholder 4">
            <a:extLst>
              <a:ext uri="{FF2B5EF4-FFF2-40B4-BE49-F238E27FC236}">
                <a16:creationId xmlns:a16="http://schemas.microsoft.com/office/drawing/2014/main" id="{641159F1-DE9F-4A7F-BC96-FC96AC169174}"/>
              </a:ext>
            </a:extLst>
          </p:cNvPr>
          <p:cNvSpPr>
            <a:spLocks noGrp="1"/>
          </p:cNvSpPr>
          <p:nvPr>
            <p:ph type="tbl" sz="quarter" idx="46" hasCustomPrompt="1"/>
          </p:nvPr>
        </p:nvSpPr>
        <p:spPr>
          <a:xfrm>
            <a:off x="6222520" y="1227826"/>
            <a:ext cx="2542636" cy="1541253"/>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2" name="Title 1">
            <a:extLst>
              <a:ext uri="{FF2B5EF4-FFF2-40B4-BE49-F238E27FC236}">
                <a16:creationId xmlns:a16="http://schemas.microsoft.com/office/drawing/2014/main" id="{106EB8F9-8462-4A60-86BD-8A72F1F0B107}"/>
              </a:ext>
            </a:extLst>
          </p:cNvPr>
          <p:cNvSpPr>
            <a:spLocks noGrp="1"/>
          </p:cNvSpPr>
          <p:nvPr>
            <p:ph type="title"/>
          </p:nvPr>
        </p:nvSpPr>
        <p:spPr>
          <a:xfrm>
            <a:off x="378488" y="502920"/>
            <a:ext cx="4702860" cy="184666"/>
          </a:xfrm>
        </p:spPr>
        <p:txBody>
          <a:bodyPr lIns="0" tIns="0" rIns="0" bIns="0" anchor="t">
            <a:noAutofit/>
          </a:bodyPr>
          <a:lstStyle>
            <a:lvl1pPr>
              <a:defRPr sz="1200" b="1">
                <a:solidFill>
                  <a:schemeClr val="accent2"/>
                </a:solidFill>
              </a:defRPr>
            </a:lvl1pPr>
          </a:lstStyle>
          <a:p>
            <a:r>
              <a:rPr lang="en-US"/>
              <a:t>Click to edit Master title style</a:t>
            </a:r>
          </a:p>
        </p:txBody>
      </p:sp>
      <p:sp>
        <p:nvSpPr>
          <p:cNvPr id="16" name="Table Placeholder 4">
            <a:extLst>
              <a:ext uri="{FF2B5EF4-FFF2-40B4-BE49-F238E27FC236}">
                <a16:creationId xmlns:a16="http://schemas.microsoft.com/office/drawing/2014/main" id="{4FF4B3E0-2AF2-4A82-9641-76B0269FB14E}"/>
              </a:ext>
            </a:extLst>
          </p:cNvPr>
          <p:cNvSpPr>
            <a:spLocks noGrp="1"/>
          </p:cNvSpPr>
          <p:nvPr>
            <p:ph type="tbl" sz="quarter" idx="47" hasCustomPrompt="1"/>
          </p:nvPr>
        </p:nvSpPr>
        <p:spPr>
          <a:xfrm>
            <a:off x="376036" y="2987623"/>
            <a:ext cx="2542636" cy="1541253"/>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17" name="Table Placeholder 4">
            <a:extLst>
              <a:ext uri="{FF2B5EF4-FFF2-40B4-BE49-F238E27FC236}">
                <a16:creationId xmlns:a16="http://schemas.microsoft.com/office/drawing/2014/main" id="{48A4B55E-9F06-4B71-9C2C-135EDA62B404}"/>
              </a:ext>
            </a:extLst>
          </p:cNvPr>
          <p:cNvSpPr>
            <a:spLocks noGrp="1"/>
          </p:cNvSpPr>
          <p:nvPr>
            <p:ph type="tbl" sz="quarter" idx="48" hasCustomPrompt="1"/>
          </p:nvPr>
        </p:nvSpPr>
        <p:spPr>
          <a:xfrm>
            <a:off x="3292484" y="2987622"/>
            <a:ext cx="2542636" cy="1541253"/>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18" name="Table Placeholder 4">
            <a:extLst>
              <a:ext uri="{FF2B5EF4-FFF2-40B4-BE49-F238E27FC236}">
                <a16:creationId xmlns:a16="http://schemas.microsoft.com/office/drawing/2014/main" id="{B7E44DC8-02DD-4620-929D-E15D82AEE29C}"/>
              </a:ext>
            </a:extLst>
          </p:cNvPr>
          <p:cNvSpPr>
            <a:spLocks noGrp="1"/>
          </p:cNvSpPr>
          <p:nvPr>
            <p:ph type="tbl" sz="quarter" idx="49" hasCustomPrompt="1"/>
          </p:nvPr>
        </p:nvSpPr>
        <p:spPr>
          <a:xfrm>
            <a:off x="6217557" y="2987622"/>
            <a:ext cx="2542636" cy="1541253"/>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19" name="Table Placeholder 4">
            <a:extLst>
              <a:ext uri="{FF2B5EF4-FFF2-40B4-BE49-F238E27FC236}">
                <a16:creationId xmlns:a16="http://schemas.microsoft.com/office/drawing/2014/main" id="{58440ED7-4B34-4169-841C-977898FE4907}"/>
              </a:ext>
            </a:extLst>
          </p:cNvPr>
          <p:cNvSpPr>
            <a:spLocks noGrp="1"/>
          </p:cNvSpPr>
          <p:nvPr>
            <p:ph type="tbl" sz="quarter" idx="50" hasCustomPrompt="1"/>
          </p:nvPr>
        </p:nvSpPr>
        <p:spPr>
          <a:xfrm>
            <a:off x="371073" y="4747419"/>
            <a:ext cx="2542636" cy="1541253"/>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20" name="Table Placeholder 4">
            <a:extLst>
              <a:ext uri="{FF2B5EF4-FFF2-40B4-BE49-F238E27FC236}">
                <a16:creationId xmlns:a16="http://schemas.microsoft.com/office/drawing/2014/main" id="{453BA979-5948-4944-8D67-92AC3E09DBA5}"/>
              </a:ext>
            </a:extLst>
          </p:cNvPr>
          <p:cNvSpPr>
            <a:spLocks noGrp="1"/>
          </p:cNvSpPr>
          <p:nvPr>
            <p:ph type="tbl" sz="quarter" idx="51" hasCustomPrompt="1"/>
          </p:nvPr>
        </p:nvSpPr>
        <p:spPr>
          <a:xfrm>
            <a:off x="3287521" y="4747418"/>
            <a:ext cx="2542636" cy="1541253"/>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21" name="Table Placeholder 4">
            <a:extLst>
              <a:ext uri="{FF2B5EF4-FFF2-40B4-BE49-F238E27FC236}">
                <a16:creationId xmlns:a16="http://schemas.microsoft.com/office/drawing/2014/main" id="{D59E5CB8-0787-425F-8AE0-6981AEF48DA2}"/>
              </a:ext>
            </a:extLst>
          </p:cNvPr>
          <p:cNvSpPr>
            <a:spLocks noGrp="1"/>
          </p:cNvSpPr>
          <p:nvPr>
            <p:ph type="tbl" sz="quarter" idx="52" hasCustomPrompt="1"/>
          </p:nvPr>
        </p:nvSpPr>
        <p:spPr>
          <a:xfrm>
            <a:off x="6212594" y="4747418"/>
            <a:ext cx="2542636" cy="1541253"/>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Tree>
    <p:extLst>
      <p:ext uri="{BB962C8B-B14F-4D97-AF65-F5344CB8AC3E}">
        <p14:creationId xmlns:p14="http://schemas.microsoft.com/office/powerpoint/2010/main" val="27686371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ombstones 7">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8FCB794-EF4F-4F70-A29B-0BC4F0A9C933}"/>
              </a:ext>
            </a:extLst>
          </p:cNvPr>
          <p:cNvSpPr>
            <a:spLocks noGrp="1"/>
          </p:cNvSpPr>
          <p:nvPr>
            <p:ph type="pic" sz="quarter" idx="10" hasCustomPrompt="1"/>
          </p:nvPr>
        </p:nvSpPr>
        <p:spPr>
          <a:xfrm>
            <a:off x="0" y="0"/>
            <a:ext cx="9144000" cy="6858000"/>
          </a:xfrm>
        </p:spPr>
        <p:txBody>
          <a:bodyPr/>
          <a:lstStyle>
            <a:lvl1pPr marL="0" indent="0">
              <a:buFontTx/>
              <a:buNone/>
              <a:defRPr>
                <a:solidFill>
                  <a:schemeClr val="accent6"/>
                </a:solidFill>
              </a:defRPr>
            </a:lvl1pPr>
          </a:lstStyle>
          <a:p>
            <a:r>
              <a:rPr lang="en-US" dirty="0"/>
              <a:t>Picture Placeholder</a:t>
            </a:r>
          </a:p>
        </p:txBody>
      </p:sp>
    </p:spTree>
    <p:extLst>
      <p:ext uri="{BB962C8B-B14F-4D97-AF65-F5344CB8AC3E}">
        <p14:creationId xmlns:p14="http://schemas.microsoft.com/office/powerpoint/2010/main" val="33698126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ombstones 8">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D7571C-7FDB-4C79-B2A1-4E3D60D961F4}"/>
              </a:ext>
            </a:extLst>
          </p:cNvPr>
          <p:cNvSpPr>
            <a:spLocks noGrp="1"/>
          </p:cNvSpPr>
          <p:nvPr>
            <p:ph type="pic" sz="quarter" idx="10" hasCustomPrompt="1"/>
          </p:nvPr>
        </p:nvSpPr>
        <p:spPr>
          <a:xfrm>
            <a:off x="4025641" y="-8626"/>
            <a:ext cx="5111496" cy="6858000"/>
          </a:xfrm>
        </p:spPr>
        <p:txBody>
          <a:bodyPr/>
          <a:lstStyle>
            <a:lvl1pPr marL="0" indent="0" algn="r">
              <a:buFontTx/>
              <a:buNone/>
              <a:defRPr>
                <a:solidFill>
                  <a:srgbClr val="888888"/>
                </a:solidFill>
              </a:defRPr>
            </a:lvl1pPr>
          </a:lstStyle>
          <a:p>
            <a:r>
              <a:rPr lang="en-US" dirty="0"/>
              <a:t>Picture Placeholder</a:t>
            </a:r>
          </a:p>
        </p:txBody>
      </p:sp>
      <p:sp>
        <p:nvSpPr>
          <p:cNvPr id="6" name="Table Placeholder 4">
            <a:extLst>
              <a:ext uri="{FF2B5EF4-FFF2-40B4-BE49-F238E27FC236}">
                <a16:creationId xmlns:a16="http://schemas.microsoft.com/office/drawing/2014/main" id="{67BD6D33-A55D-4E84-9CFA-AB1D107D0BC5}"/>
              </a:ext>
            </a:extLst>
          </p:cNvPr>
          <p:cNvSpPr>
            <a:spLocks noGrp="1"/>
          </p:cNvSpPr>
          <p:nvPr>
            <p:ph type="tbl" sz="quarter" idx="47" hasCustomPrompt="1"/>
          </p:nvPr>
        </p:nvSpPr>
        <p:spPr>
          <a:xfrm>
            <a:off x="290425" y="2218428"/>
            <a:ext cx="2193983" cy="3086816"/>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7" name="Table Placeholder 4">
            <a:extLst>
              <a:ext uri="{FF2B5EF4-FFF2-40B4-BE49-F238E27FC236}">
                <a16:creationId xmlns:a16="http://schemas.microsoft.com/office/drawing/2014/main" id="{FB2294EC-99DF-402C-9AC5-A0E2A86EC074}"/>
              </a:ext>
            </a:extLst>
          </p:cNvPr>
          <p:cNvSpPr>
            <a:spLocks noGrp="1"/>
          </p:cNvSpPr>
          <p:nvPr>
            <p:ph type="tbl" sz="quarter" idx="15" hasCustomPrompt="1"/>
          </p:nvPr>
        </p:nvSpPr>
        <p:spPr>
          <a:xfrm>
            <a:off x="3063094" y="1976888"/>
            <a:ext cx="1238614" cy="1800048"/>
          </a:xfrm>
          <a:prstGeom prst="rect">
            <a:avLst/>
          </a:prstGeom>
        </p:spPr>
        <p:txBody>
          <a:bodyPr>
            <a:normAutofit/>
          </a:bodyPr>
          <a:lstStyle>
            <a:lvl1pPr marL="0" indent="0">
              <a:buFontTx/>
              <a:buNone/>
              <a:defRPr sz="1100" baseline="0">
                <a:latin typeface="Arial" pitchFamily="34" charset="0"/>
                <a:cs typeface="Arial" pitchFamily="34" charset="0"/>
              </a:defRPr>
            </a:lvl1pPr>
          </a:lstStyle>
          <a:p>
            <a:r>
              <a:rPr lang="en-US" dirty="0"/>
              <a:t>Copy and paste Table Here</a:t>
            </a:r>
          </a:p>
        </p:txBody>
      </p:sp>
      <p:sp>
        <p:nvSpPr>
          <p:cNvPr id="8" name="Table Placeholder 4">
            <a:extLst>
              <a:ext uri="{FF2B5EF4-FFF2-40B4-BE49-F238E27FC236}">
                <a16:creationId xmlns:a16="http://schemas.microsoft.com/office/drawing/2014/main" id="{469E1A39-2DFD-4C2F-A167-1A6685D8ECE2}"/>
              </a:ext>
            </a:extLst>
          </p:cNvPr>
          <p:cNvSpPr>
            <a:spLocks noGrp="1"/>
          </p:cNvSpPr>
          <p:nvPr>
            <p:ph type="tbl" sz="quarter" idx="48" hasCustomPrompt="1"/>
          </p:nvPr>
        </p:nvSpPr>
        <p:spPr>
          <a:xfrm>
            <a:off x="4503962" y="1976888"/>
            <a:ext cx="1238614" cy="1800048"/>
          </a:xfrm>
          <a:prstGeom prst="rect">
            <a:avLst/>
          </a:prstGeom>
        </p:spPr>
        <p:txBody>
          <a:bodyPr>
            <a:normAutofit/>
          </a:bodyPr>
          <a:lstStyle>
            <a:lvl1pPr marL="0" indent="0">
              <a:buFontTx/>
              <a:buNone/>
              <a:defRPr sz="1100" baseline="0">
                <a:latin typeface="Arial" pitchFamily="34" charset="0"/>
                <a:cs typeface="Arial" pitchFamily="34" charset="0"/>
              </a:defRPr>
            </a:lvl1pPr>
          </a:lstStyle>
          <a:p>
            <a:r>
              <a:rPr lang="en-US" dirty="0"/>
              <a:t>Copy and paste Table Here</a:t>
            </a:r>
          </a:p>
        </p:txBody>
      </p:sp>
      <p:sp>
        <p:nvSpPr>
          <p:cNvPr id="9" name="Table Placeholder 4">
            <a:extLst>
              <a:ext uri="{FF2B5EF4-FFF2-40B4-BE49-F238E27FC236}">
                <a16:creationId xmlns:a16="http://schemas.microsoft.com/office/drawing/2014/main" id="{819CCD02-E8DF-4E82-A5E3-8B5DFC6D09A6}"/>
              </a:ext>
            </a:extLst>
          </p:cNvPr>
          <p:cNvSpPr>
            <a:spLocks noGrp="1"/>
          </p:cNvSpPr>
          <p:nvPr>
            <p:ph type="tbl" sz="quarter" idx="49" hasCustomPrompt="1"/>
          </p:nvPr>
        </p:nvSpPr>
        <p:spPr>
          <a:xfrm>
            <a:off x="5944830" y="1976888"/>
            <a:ext cx="1238614" cy="1800048"/>
          </a:xfrm>
          <a:prstGeom prst="rect">
            <a:avLst/>
          </a:prstGeom>
        </p:spPr>
        <p:txBody>
          <a:bodyPr>
            <a:normAutofit/>
          </a:bodyPr>
          <a:lstStyle>
            <a:lvl1pPr marL="0" indent="0">
              <a:buFontTx/>
              <a:buNone/>
              <a:defRPr sz="1100" baseline="0">
                <a:latin typeface="Arial" pitchFamily="34" charset="0"/>
                <a:cs typeface="Arial" pitchFamily="34" charset="0"/>
              </a:defRPr>
            </a:lvl1pPr>
          </a:lstStyle>
          <a:p>
            <a:r>
              <a:rPr lang="en-US" dirty="0"/>
              <a:t>Copy and paste Table Here</a:t>
            </a:r>
          </a:p>
        </p:txBody>
      </p:sp>
      <p:sp>
        <p:nvSpPr>
          <p:cNvPr id="10" name="Table Placeholder 4">
            <a:extLst>
              <a:ext uri="{FF2B5EF4-FFF2-40B4-BE49-F238E27FC236}">
                <a16:creationId xmlns:a16="http://schemas.microsoft.com/office/drawing/2014/main" id="{E7B02903-6EAE-4291-BA11-16763378D21B}"/>
              </a:ext>
            </a:extLst>
          </p:cNvPr>
          <p:cNvSpPr>
            <a:spLocks noGrp="1"/>
          </p:cNvSpPr>
          <p:nvPr>
            <p:ph type="tbl" sz="quarter" idx="50" hasCustomPrompt="1"/>
          </p:nvPr>
        </p:nvSpPr>
        <p:spPr>
          <a:xfrm>
            <a:off x="7385698" y="1981203"/>
            <a:ext cx="1238614" cy="1800048"/>
          </a:xfrm>
          <a:prstGeom prst="rect">
            <a:avLst/>
          </a:prstGeom>
        </p:spPr>
        <p:txBody>
          <a:bodyPr>
            <a:normAutofit/>
          </a:bodyPr>
          <a:lstStyle>
            <a:lvl1pPr marL="0" indent="0">
              <a:buFontTx/>
              <a:buNone/>
              <a:defRPr sz="1100" baseline="0">
                <a:latin typeface="Arial" pitchFamily="34" charset="0"/>
                <a:cs typeface="Arial" pitchFamily="34" charset="0"/>
              </a:defRPr>
            </a:lvl1pPr>
          </a:lstStyle>
          <a:p>
            <a:r>
              <a:rPr lang="en-US" dirty="0"/>
              <a:t>Copy and paste Table Here</a:t>
            </a:r>
          </a:p>
        </p:txBody>
      </p:sp>
    </p:spTree>
    <p:extLst>
      <p:ext uri="{BB962C8B-B14F-4D97-AF65-F5344CB8AC3E}">
        <p14:creationId xmlns:p14="http://schemas.microsoft.com/office/powerpoint/2010/main" val="33391817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ombstones 9">
    <p:spTree>
      <p:nvGrpSpPr>
        <p:cNvPr id="1" name=""/>
        <p:cNvGrpSpPr/>
        <p:nvPr/>
      </p:nvGrpSpPr>
      <p:grpSpPr>
        <a:xfrm>
          <a:off x="0" y="0"/>
          <a:ext cx="0" cy="0"/>
          <a:chOff x="0" y="0"/>
          <a:chExt cx="0" cy="0"/>
        </a:xfrm>
      </p:grpSpPr>
      <p:sp>
        <p:nvSpPr>
          <p:cNvPr id="25" name="Text Placeholder 45">
            <a:extLst>
              <a:ext uri="{FF2B5EF4-FFF2-40B4-BE49-F238E27FC236}">
                <a16:creationId xmlns:a16="http://schemas.microsoft.com/office/drawing/2014/main" id="{B4ED80A6-E66D-479F-9972-ADFB874771B2}"/>
              </a:ext>
            </a:extLst>
          </p:cNvPr>
          <p:cNvSpPr>
            <a:spLocks noGrp="1"/>
          </p:cNvSpPr>
          <p:nvPr>
            <p:ph type="body" sz="quarter" idx="25"/>
          </p:nvPr>
        </p:nvSpPr>
        <p:spPr>
          <a:xfrm>
            <a:off x="374759" y="727260"/>
            <a:ext cx="4715215" cy="276999"/>
          </a:xfrm>
        </p:spPr>
        <p:txBody>
          <a:bodyPr lIns="0" tIns="0" rIns="0" bIns="0" anchor="t" anchorCtr="0">
            <a:noAutofit/>
          </a:bodyPr>
          <a:lstStyle>
            <a:lvl1pPr marL="0" indent="0" algn="l">
              <a:buNone/>
              <a:defRPr sz="1800" b="1" spc="200" baseline="0">
                <a:solidFill>
                  <a:srgbClr val="1F4D64"/>
                </a:solidFill>
              </a:defRPr>
            </a:lvl1pPr>
          </a:lstStyle>
          <a:p>
            <a:pPr lvl="0"/>
            <a:endParaRPr lang="en-US" dirty="0"/>
          </a:p>
        </p:txBody>
      </p:sp>
      <p:sp>
        <p:nvSpPr>
          <p:cNvPr id="2" name="Rectangle 1">
            <a:extLst>
              <a:ext uri="{FF2B5EF4-FFF2-40B4-BE49-F238E27FC236}">
                <a16:creationId xmlns:a16="http://schemas.microsoft.com/office/drawing/2014/main" id="{98D55739-935B-4793-88D6-A1148DBFEB6D}"/>
              </a:ext>
            </a:extLst>
          </p:cNvPr>
          <p:cNvSpPr/>
          <p:nvPr userDrawn="1"/>
        </p:nvSpPr>
        <p:spPr>
          <a:xfrm>
            <a:off x="3327124" y="1466062"/>
            <a:ext cx="5435875" cy="4114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7D3C4762-8066-4D8A-94F1-4EBA865BCC12}"/>
              </a:ext>
            </a:extLst>
          </p:cNvPr>
          <p:cNvSpPr>
            <a:spLocks noGrp="1"/>
          </p:cNvSpPr>
          <p:nvPr>
            <p:ph type="pic" sz="quarter" idx="28"/>
          </p:nvPr>
        </p:nvSpPr>
        <p:spPr>
          <a:xfrm>
            <a:off x="391901" y="1466062"/>
            <a:ext cx="2935224" cy="4114800"/>
          </a:xfrm>
        </p:spPr>
        <p:txBody>
          <a:bodyPr/>
          <a:lstStyle>
            <a:lvl1pPr marL="0" indent="0">
              <a:buFontTx/>
              <a:buNone/>
              <a:defRPr>
                <a:solidFill>
                  <a:srgbClr val="888888"/>
                </a:solidFill>
              </a:defRPr>
            </a:lvl1pPr>
          </a:lstStyle>
          <a:p>
            <a:endParaRPr lang="en-US" dirty="0"/>
          </a:p>
        </p:txBody>
      </p:sp>
      <p:sp>
        <p:nvSpPr>
          <p:cNvPr id="6" name="Title 1">
            <a:extLst>
              <a:ext uri="{FF2B5EF4-FFF2-40B4-BE49-F238E27FC236}">
                <a16:creationId xmlns:a16="http://schemas.microsoft.com/office/drawing/2014/main" id="{7CF28AF3-46C9-4260-A366-5F154398C719}"/>
              </a:ext>
            </a:extLst>
          </p:cNvPr>
          <p:cNvSpPr>
            <a:spLocks noGrp="1"/>
          </p:cNvSpPr>
          <p:nvPr>
            <p:ph type="title"/>
          </p:nvPr>
        </p:nvSpPr>
        <p:spPr>
          <a:xfrm>
            <a:off x="376687" y="499653"/>
            <a:ext cx="4713287" cy="184666"/>
          </a:xfrm>
        </p:spPr>
        <p:txBody>
          <a:bodyPr lIns="0" tIns="0" rIns="0" bIns="0" anchor="t">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28217924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ombstones 10">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D55739-935B-4793-88D6-A1148DBFEB6D}"/>
              </a:ext>
            </a:extLst>
          </p:cNvPr>
          <p:cNvSpPr/>
          <p:nvPr userDrawn="1"/>
        </p:nvSpPr>
        <p:spPr>
          <a:xfrm>
            <a:off x="385524" y="1466064"/>
            <a:ext cx="5435875" cy="4114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7D3C4762-8066-4D8A-94F1-4EBA865BCC12}"/>
              </a:ext>
            </a:extLst>
          </p:cNvPr>
          <p:cNvSpPr>
            <a:spLocks noGrp="1"/>
          </p:cNvSpPr>
          <p:nvPr>
            <p:ph type="pic" sz="quarter" idx="28"/>
          </p:nvPr>
        </p:nvSpPr>
        <p:spPr>
          <a:xfrm>
            <a:off x="5826531" y="1466064"/>
            <a:ext cx="2935224" cy="4114800"/>
          </a:xfrm>
        </p:spPr>
        <p:txBody>
          <a:bodyPr/>
          <a:lstStyle>
            <a:lvl1pPr marL="0" indent="0">
              <a:buFontTx/>
              <a:buNone/>
              <a:defRPr>
                <a:solidFill>
                  <a:srgbClr val="888888"/>
                </a:solidFill>
              </a:defRPr>
            </a:lvl1pPr>
          </a:lstStyle>
          <a:p>
            <a:endParaRPr lang="en-US" dirty="0"/>
          </a:p>
        </p:txBody>
      </p:sp>
      <p:sp>
        <p:nvSpPr>
          <p:cNvPr id="6" name="Text Placeholder 45">
            <a:extLst>
              <a:ext uri="{FF2B5EF4-FFF2-40B4-BE49-F238E27FC236}">
                <a16:creationId xmlns:a16="http://schemas.microsoft.com/office/drawing/2014/main" id="{ED1EBC5A-17F9-43CD-891E-07CE7C70CCFA}"/>
              </a:ext>
            </a:extLst>
          </p:cNvPr>
          <p:cNvSpPr>
            <a:spLocks noGrp="1"/>
          </p:cNvSpPr>
          <p:nvPr>
            <p:ph type="body" sz="quarter" idx="25"/>
          </p:nvPr>
        </p:nvSpPr>
        <p:spPr>
          <a:xfrm>
            <a:off x="374759" y="727260"/>
            <a:ext cx="4715215" cy="276999"/>
          </a:xfrm>
        </p:spPr>
        <p:txBody>
          <a:bodyPr lIns="0" tIns="0" rIns="0" bIns="0" anchor="t" anchorCtr="0">
            <a:noAutofit/>
          </a:bodyPr>
          <a:lstStyle>
            <a:lvl1pPr marL="0" indent="0" algn="l">
              <a:buNone/>
              <a:defRPr sz="1800" b="1" spc="200" baseline="0">
                <a:solidFill>
                  <a:srgbClr val="1F4D64"/>
                </a:solidFill>
              </a:defRPr>
            </a:lvl1pPr>
          </a:lstStyle>
          <a:p>
            <a:pPr lvl="0"/>
            <a:endParaRPr lang="en-US" dirty="0"/>
          </a:p>
        </p:txBody>
      </p:sp>
      <p:sp>
        <p:nvSpPr>
          <p:cNvPr id="9" name="Title 1">
            <a:extLst>
              <a:ext uri="{FF2B5EF4-FFF2-40B4-BE49-F238E27FC236}">
                <a16:creationId xmlns:a16="http://schemas.microsoft.com/office/drawing/2014/main" id="{5F8993A6-77A1-4FE1-A76C-DD87AEB7AD44}"/>
              </a:ext>
            </a:extLst>
          </p:cNvPr>
          <p:cNvSpPr>
            <a:spLocks noGrp="1"/>
          </p:cNvSpPr>
          <p:nvPr>
            <p:ph type="title"/>
          </p:nvPr>
        </p:nvSpPr>
        <p:spPr>
          <a:xfrm>
            <a:off x="376687" y="499653"/>
            <a:ext cx="4713287" cy="184666"/>
          </a:xfrm>
        </p:spPr>
        <p:txBody>
          <a:bodyPr lIns="0" tIns="0" rIns="0" bIns="0" anchor="t">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368871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ombstones 1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CE44D40-697F-49E5-A1EE-AD636C8410AD}"/>
              </a:ext>
            </a:extLst>
          </p:cNvPr>
          <p:cNvSpPr>
            <a:spLocks noGrp="1"/>
          </p:cNvSpPr>
          <p:nvPr>
            <p:ph type="pic" sz="quarter" idx="42" hasCustomPrompt="1"/>
          </p:nvPr>
        </p:nvSpPr>
        <p:spPr>
          <a:xfrm>
            <a:off x="4026500" y="0"/>
            <a:ext cx="5111496" cy="6858000"/>
          </a:xfrm>
        </p:spPr>
        <p:txBody>
          <a:bodyPr/>
          <a:lstStyle>
            <a:lvl1pPr marL="0" indent="0">
              <a:buFontTx/>
              <a:buNone/>
              <a:defRPr>
                <a:solidFill>
                  <a:srgbClr val="888888"/>
                </a:solidFill>
              </a:defRPr>
            </a:lvl1pPr>
          </a:lstStyle>
          <a:p>
            <a:r>
              <a:rPr lang="en-US" dirty="0"/>
              <a:t>Picture Placeholder</a:t>
            </a:r>
          </a:p>
        </p:txBody>
      </p:sp>
      <p:sp>
        <p:nvSpPr>
          <p:cNvPr id="22" name="Table Placeholder 4">
            <a:extLst>
              <a:ext uri="{FF2B5EF4-FFF2-40B4-BE49-F238E27FC236}">
                <a16:creationId xmlns:a16="http://schemas.microsoft.com/office/drawing/2014/main" id="{CBC115F4-634E-4471-8DD0-B9E4F3FC5645}"/>
              </a:ext>
            </a:extLst>
          </p:cNvPr>
          <p:cNvSpPr>
            <a:spLocks noGrp="1"/>
          </p:cNvSpPr>
          <p:nvPr>
            <p:ph type="tbl" sz="quarter" idx="15" hasCustomPrompt="1"/>
          </p:nvPr>
        </p:nvSpPr>
        <p:spPr>
          <a:xfrm>
            <a:off x="389625" y="1735561"/>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24" name="Table Placeholder 4">
            <a:extLst>
              <a:ext uri="{FF2B5EF4-FFF2-40B4-BE49-F238E27FC236}">
                <a16:creationId xmlns:a16="http://schemas.microsoft.com/office/drawing/2014/main" id="{4781E7AD-3D96-41A4-AC68-ACC01D1C42C6}"/>
              </a:ext>
            </a:extLst>
          </p:cNvPr>
          <p:cNvSpPr>
            <a:spLocks noGrp="1"/>
          </p:cNvSpPr>
          <p:nvPr>
            <p:ph type="tbl" sz="quarter" idx="23" hasCustomPrompt="1"/>
          </p:nvPr>
        </p:nvSpPr>
        <p:spPr>
          <a:xfrm>
            <a:off x="389625" y="3277963"/>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3" name="Table Placeholder 4">
            <a:extLst>
              <a:ext uri="{FF2B5EF4-FFF2-40B4-BE49-F238E27FC236}">
                <a16:creationId xmlns:a16="http://schemas.microsoft.com/office/drawing/2014/main" id="{AEA3A6AD-B430-464F-A382-06755E2A40DD}"/>
              </a:ext>
            </a:extLst>
          </p:cNvPr>
          <p:cNvSpPr>
            <a:spLocks noGrp="1"/>
          </p:cNvSpPr>
          <p:nvPr>
            <p:ph type="tbl" sz="quarter" idx="32" hasCustomPrompt="1"/>
          </p:nvPr>
        </p:nvSpPr>
        <p:spPr>
          <a:xfrm>
            <a:off x="2590120" y="1735561"/>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4" name="Table Placeholder 4">
            <a:extLst>
              <a:ext uri="{FF2B5EF4-FFF2-40B4-BE49-F238E27FC236}">
                <a16:creationId xmlns:a16="http://schemas.microsoft.com/office/drawing/2014/main" id="{0A88C3BF-B929-4019-9429-587B1F55BCBB}"/>
              </a:ext>
            </a:extLst>
          </p:cNvPr>
          <p:cNvSpPr>
            <a:spLocks noGrp="1"/>
          </p:cNvSpPr>
          <p:nvPr>
            <p:ph type="tbl" sz="quarter" idx="33" hasCustomPrompt="1"/>
          </p:nvPr>
        </p:nvSpPr>
        <p:spPr>
          <a:xfrm>
            <a:off x="2597980" y="3277963"/>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5" name="Table Placeholder 4">
            <a:extLst>
              <a:ext uri="{FF2B5EF4-FFF2-40B4-BE49-F238E27FC236}">
                <a16:creationId xmlns:a16="http://schemas.microsoft.com/office/drawing/2014/main" id="{8D3CA126-CA5C-4083-8423-B536B6DB9E3A}"/>
              </a:ext>
            </a:extLst>
          </p:cNvPr>
          <p:cNvSpPr>
            <a:spLocks noGrp="1"/>
          </p:cNvSpPr>
          <p:nvPr>
            <p:ph type="tbl" sz="quarter" idx="34" hasCustomPrompt="1"/>
          </p:nvPr>
        </p:nvSpPr>
        <p:spPr>
          <a:xfrm>
            <a:off x="4790615" y="1735561"/>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6" name="Table Placeholder 4">
            <a:extLst>
              <a:ext uri="{FF2B5EF4-FFF2-40B4-BE49-F238E27FC236}">
                <a16:creationId xmlns:a16="http://schemas.microsoft.com/office/drawing/2014/main" id="{CECAB098-FCAF-4BB6-B411-97629646A45C}"/>
              </a:ext>
            </a:extLst>
          </p:cNvPr>
          <p:cNvSpPr>
            <a:spLocks noGrp="1"/>
          </p:cNvSpPr>
          <p:nvPr>
            <p:ph type="tbl" sz="quarter" idx="35" hasCustomPrompt="1"/>
          </p:nvPr>
        </p:nvSpPr>
        <p:spPr>
          <a:xfrm>
            <a:off x="4806335" y="3277963"/>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7" name="Table Placeholder 4">
            <a:extLst>
              <a:ext uri="{FF2B5EF4-FFF2-40B4-BE49-F238E27FC236}">
                <a16:creationId xmlns:a16="http://schemas.microsoft.com/office/drawing/2014/main" id="{6E2FCCB0-7B5E-403C-8E3B-BDEF1677DEB6}"/>
              </a:ext>
            </a:extLst>
          </p:cNvPr>
          <p:cNvSpPr>
            <a:spLocks noGrp="1"/>
          </p:cNvSpPr>
          <p:nvPr>
            <p:ph type="tbl" sz="quarter" idx="36" hasCustomPrompt="1"/>
          </p:nvPr>
        </p:nvSpPr>
        <p:spPr>
          <a:xfrm>
            <a:off x="6991110" y="1735561"/>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8" name="Table Placeholder 4">
            <a:extLst>
              <a:ext uri="{FF2B5EF4-FFF2-40B4-BE49-F238E27FC236}">
                <a16:creationId xmlns:a16="http://schemas.microsoft.com/office/drawing/2014/main" id="{CC7F2862-A9A6-4766-998F-02E6F942D026}"/>
              </a:ext>
            </a:extLst>
          </p:cNvPr>
          <p:cNvSpPr>
            <a:spLocks noGrp="1"/>
          </p:cNvSpPr>
          <p:nvPr>
            <p:ph type="tbl" sz="quarter" idx="37" hasCustomPrompt="1"/>
          </p:nvPr>
        </p:nvSpPr>
        <p:spPr>
          <a:xfrm>
            <a:off x="7014691" y="3277963"/>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0" name="Table Placeholder 4">
            <a:extLst>
              <a:ext uri="{FF2B5EF4-FFF2-40B4-BE49-F238E27FC236}">
                <a16:creationId xmlns:a16="http://schemas.microsoft.com/office/drawing/2014/main" id="{238A57F5-E6BB-48E5-ACEB-3C6D37439040}"/>
              </a:ext>
            </a:extLst>
          </p:cNvPr>
          <p:cNvSpPr>
            <a:spLocks noGrp="1"/>
          </p:cNvSpPr>
          <p:nvPr>
            <p:ph type="tbl" sz="quarter" idx="38" hasCustomPrompt="1"/>
          </p:nvPr>
        </p:nvSpPr>
        <p:spPr>
          <a:xfrm>
            <a:off x="389625" y="4802366"/>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1" name="Table Placeholder 4">
            <a:extLst>
              <a:ext uri="{FF2B5EF4-FFF2-40B4-BE49-F238E27FC236}">
                <a16:creationId xmlns:a16="http://schemas.microsoft.com/office/drawing/2014/main" id="{3D9CDBD2-AA4D-415E-963D-E31CB0272124}"/>
              </a:ext>
            </a:extLst>
          </p:cNvPr>
          <p:cNvSpPr>
            <a:spLocks noGrp="1"/>
          </p:cNvSpPr>
          <p:nvPr>
            <p:ph type="tbl" sz="quarter" idx="39" hasCustomPrompt="1"/>
          </p:nvPr>
        </p:nvSpPr>
        <p:spPr>
          <a:xfrm>
            <a:off x="2597980" y="4802366"/>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2" name="Table Placeholder 4">
            <a:extLst>
              <a:ext uri="{FF2B5EF4-FFF2-40B4-BE49-F238E27FC236}">
                <a16:creationId xmlns:a16="http://schemas.microsoft.com/office/drawing/2014/main" id="{89413753-9500-4110-8252-49B4ECF08103}"/>
              </a:ext>
            </a:extLst>
          </p:cNvPr>
          <p:cNvSpPr>
            <a:spLocks noGrp="1"/>
          </p:cNvSpPr>
          <p:nvPr>
            <p:ph type="tbl" sz="quarter" idx="40" hasCustomPrompt="1"/>
          </p:nvPr>
        </p:nvSpPr>
        <p:spPr>
          <a:xfrm>
            <a:off x="4806335" y="4802366"/>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9" name="Table Placeholder 4">
            <a:extLst>
              <a:ext uri="{FF2B5EF4-FFF2-40B4-BE49-F238E27FC236}">
                <a16:creationId xmlns:a16="http://schemas.microsoft.com/office/drawing/2014/main" id="{DFEE9519-E19A-4CB9-9587-079F3BBBD979}"/>
              </a:ext>
            </a:extLst>
          </p:cNvPr>
          <p:cNvSpPr>
            <a:spLocks noGrp="1"/>
          </p:cNvSpPr>
          <p:nvPr>
            <p:ph type="tbl" sz="quarter" idx="41" hasCustomPrompt="1"/>
          </p:nvPr>
        </p:nvSpPr>
        <p:spPr>
          <a:xfrm>
            <a:off x="7014691" y="4802366"/>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25" name="Text Placeholder 45">
            <a:extLst>
              <a:ext uri="{FF2B5EF4-FFF2-40B4-BE49-F238E27FC236}">
                <a16:creationId xmlns:a16="http://schemas.microsoft.com/office/drawing/2014/main" id="{1C2AE89B-E10A-4A3C-841D-EC25DD2DAB03}"/>
              </a:ext>
            </a:extLst>
          </p:cNvPr>
          <p:cNvSpPr>
            <a:spLocks noGrp="1"/>
          </p:cNvSpPr>
          <p:nvPr>
            <p:ph type="body" sz="quarter" idx="25"/>
          </p:nvPr>
        </p:nvSpPr>
        <p:spPr>
          <a:xfrm>
            <a:off x="374759" y="727260"/>
            <a:ext cx="4715215" cy="276999"/>
          </a:xfrm>
        </p:spPr>
        <p:txBody>
          <a:bodyPr lIns="0" tIns="0" rIns="0" bIns="0" anchor="t" anchorCtr="0">
            <a:noAutofit/>
          </a:bodyPr>
          <a:lstStyle>
            <a:lvl1pPr marL="0" indent="0" algn="l">
              <a:buNone/>
              <a:defRPr sz="1800" b="1" spc="200" baseline="0">
                <a:solidFill>
                  <a:schemeClr val="accent1"/>
                </a:solidFill>
              </a:defRPr>
            </a:lvl1pPr>
          </a:lstStyle>
          <a:p>
            <a:pPr lvl="0"/>
            <a:endParaRPr lang="en-US" dirty="0"/>
          </a:p>
        </p:txBody>
      </p:sp>
      <p:sp>
        <p:nvSpPr>
          <p:cNvPr id="26" name="Title 1">
            <a:extLst>
              <a:ext uri="{FF2B5EF4-FFF2-40B4-BE49-F238E27FC236}">
                <a16:creationId xmlns:a16="http://schemas.microsoft.com/office/drawing/2014/main" id="{0B000762-284B-46A0-95DC-4F5E59ED2B32}"/>
              </a:ext>
            </a:extLst>
          </p:cNvPr>
          <p:cNvSpPr>
            <a:spLocks noGrp="1"/>
          </p:cNvSpPr>
          <p:nvPr>
            <p:ph type="title"/>
          </p:nvPr>
        </p:nvSpPr>
        <p:spPr>
          <a:xfrm>
            <a:off x="376687" y="499653"/>
            <a:ext cx="4713287" cy="184666"/>
          </a:xfrm>
        </p:spPr>
        <p:txBody>
          <a:bodyPr lIns="0" tIns="0" rIns="0" bIns="0" anchor="t">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17538186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ombstones 1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C6B088-5323-4BCF-A05A-0A4D9D88F0BF}"/>
              </a:ext>
            </a:extLst>
          </p:cNvPr>
          <p:cNvSpPr/>
          <p:nvPr userDrawn="1"/>
        </p:nvSpPr>
        <p:spPr>
          <a:xfrm>
            <a:off x="6133381" y="0"/>
            <a:ext cx="300837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24B2CA3-E54D-466C-88A8-8C03BF3D69EB}"/>
              </a:ext>
            </a:extLst>
          </p:cNvPr>
          <p:cNvSpPr/>
          <p:nvPr userDrawn="1"/>
        </p:nvSpPr>
        <p:spPr>
          <a:xfrm>
            <a:off x="8653024" y="6502738"/>
            <a:ext cx="290464" cy="200055"/>
          </a:xfrm>
          <a:prstGeom prst="rect">
            <a:avLst/>
          </a:prstGeom>
        </p:spPr>
        <p:txBody>
          <a:bodyPr wrap="none">
            <a:spAutoFit/>
          </a:bodyPr>
          <a:lstStyle/>
          <a:p>
            <a:fld id="{684A41F7-8966-4ED9-BA1F-8EBC30B2B5A8}" type="slidenum">
              <a:rPr lang="en-GB" sz="700">
                <a:solidFill>
                  <a:schemeClr val="bg1"/>
                </a:solidFill>
              </a:rPr>
              <a:pPr/>
              <a:t>‹#›</a:t>
            </a:fld>
            <a:endParaRPr lang="en-US" sz="700">
              <a:solidFill>
                <a:schemeClr val="bg1"/>
              </a:solidFill>
            </a:endParaRPr>
          </a:p>
        </p:txBody>
      </p:sp>
      <p:sp>
        <p:nvSpPr>
          <p:cNvPr id="21" name="Rectangle 20">
            <a:extLst>
              <a:ext uri="{FF2B5EF4-FFF2-40B4-BE49-F238E27FC236}">
                <a16:creationId xmlns:a16="http://schemas.microsoft.com/office/drawing/2014/main" id="{B53DCEF8-C666-4ED9-A5EB-67B2413927BA}"/>
              </a:ext>
            </a:extLst>
          </p:cNvPr>
          <p:cNvSpPr/>
          <p:nvPr userDrawn="1"/>
        </p:nvSpPr>
        <p:spPr>
          <a:xfrm>
            <a:off x="8650150" y="6499865"/>
            <a:ext cx="290464" cy="200055"/>
          </a:xfrm>
          <a:prstGeom prst="rect">
            <a:avLst/>
          </a:prstGeom>
        </p:spPr>
        <p:txBody>
          <a:bodyPr wrap="none">
            <a:spAutoFit/>
          </a:bodyPr>
          <a:lstStyle/>
          <a:p>
            <a:fld id="{684A41F7-8966-4ED9-BA1F-8EBC30B2B5A8}" type="slidenum">
              <a:rPr lang="en-GB" sz="700">
                <a:solidFill>
                  <a:srgbClr val="1F4D64"/>
                </a:solidFill>
              </a:rPr>
              <a:pPr/>
              <a:t>‹#›</a:t>
            </a:fld>
            <a:endParaRPr lang="en-US" sz="700" dirty="0">
              <a:solidFill>
                <a:srgbClr val="1F4D64"/>
              </a:solidFill>
            </a:endParaRPr>
          </a:p>
        </p:txBody>
      </p:sp>
      <p:sp>
        <p:nvSpPr>
          <p:cNvPr id="22" name="Table Placeholder 4">
            <a:extLst>
              <a:ext uri="{FF2B5EF4-FFF2-40B4-BE49-F238E27FC236}">
                <a16:creationId xmlns:a16="http://schemas.microsoft.com/office/drawing/2014/main" id="{CBC115F4-634E-4471-8DD0-B9E4F3FC5645}"/>
              </a:ext>
            </a:extLst>
          </p:cNvPr>
          <p:cNvSpPr>
            <a:spLocks noGrp="1"/>
          </p:cNvSpPr>
          <p:nvPr>
            <p:ph type="tbl" sz="quarter" idx="15" hasCustomPrompt="1"/>
          </p:nvPr>
        </p:nvSpPr>
        <p:spPr>
          <a:xfrm>
            <a:off x="380999" y="1227826"/>
            <a:ext cx="1690777" cy="1293419"/>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23" name="Text Placeholder 35">
            <a:extLst>
              <a:ext uri="{FF2B5EF4-FFF2-40B4-BE49-F238E27FC236}">
                <a16:creationId xmlns:a16="http://schemas.microsoft.com/office/drawing/2014/main" id="{A23903BF-4DBA-4E02-8211-E82D106E6905}"/>
              </a:ext>
            </a:extLst>
          </p:cNvPr>
          <p:cNvSpPr>
            <a:spLocks noGrp="1"/>
          </p:cNvSpPr>
          <p:nvPr>
            <p:ph type="body" sz="quarter" idx="16"/>
          </p:nvPr>
        </p:nvSpPr>
        <p:spPr>
          <a:xfrm>
            <a:off x="6591188" y="1781411"/>
            <a:ext cx="1943780" cy="585579"/>
          </a:xfrm>
        </p:spPr>
        <p:txBody>
          <a:bodyPr lIns="0" anchor="b">
            <a:normAutofit/>
          </a:bodyPr>
          <a:lstStyle>
            <a:lvl1pPr marL="0" indent="0" algn="l">
              <a:spcBef>
                <a:spcPts val="0"/>
              </a:spcBef>
              <a:buNone/>
              <a:defRPr sz="1200" b="1" spc="0" baseline="0">
                <a:solidFill>
                  <a:schemeClr val="accent2"/>
                </a:solidFill>
              </a:defRPr>
            </a:lvl1pPr>
          </a:lstStyle>
          <a:p>
            <a:pPr lvl="0"/>
            <a:endParaRPr lang="en-US" dirty="0"/>
          </a:p>
        </p:txBody>
      </p:sp>
      <p:sp>
        <p:nvSpPr>
          <p:cNvPr id="26" name="Text Placeholder 27">
            <a:extLst>
              <a:ext uri="{FF2B5EF4-FFF2-40B4-BE49-F238E27FC236}">
                <a16:creationId xmlns:a16="http://schemas.microsoft.com/office/drawing/2014/main" id="{54242553-EBB0-4D07-859A-C1235AF7C026}"/>
              </a:ext>
            </a:extLst>
          </p:cNvPr>
          <p:cNvSpPr>
            <a:spLocks noGrp="1"/>
          </p:cNvSpPr>
          <p:nvPr>
            <p:ph type="body" sz="quarter" idx="17"/>
          </p:nvPr>
        </p:nvSpPr>
        <p:spPr>
          <a:xfrm>
            <a:off x="6590582" y="2384029"/>
            <a:ext cx="1944412" cy="542564"/>
          </a:xfrm>
        </p:spPr>
        <p:txBody>
          <a:bodyPr lIns="0" rIns="0">
            <a:normAutofit/>
          </a:bodyPr>
          <a:lstStyle>
            <a:lvl1pPr marL="0" indent="0" algn="l">
              <a:spcBef>
                <a:spcPts val="933"/>
              </a:spcBef>
              <a:buNone/>
              <a:defRPr sz="1000" spc="0" baseline="0">
                <a:solidFill>
                  <a:schemeClr val="bg1"/>
                </a:solidFill>
              </a:defRPr>
            </a:lvl1pPr>
          </a:lstStyle>
          <a:p>
            <a:pPr lvl="0"/>
            <a:endParaRPr lang="en-US" dirty="0"/>
          </a:p>
        </p:txBody>
      </p:sp>
      <p:sp>
        <p:nvSpPr>
          <p:cNvPr id="27" name="Text Placeholder 35">
            <a:extLst>
              <a:ext uri="{FF2B5EF4-FFF2-40B4-BE49-F238E27FC236}">
                <a16:creationId xmlns:a16="http://schemas.microsoft.com/office/drawing/2014/main" id="{819FF331-65B0-46E5-ADDA-2E14B3945CFB}"/>
              </a:ext>
            </a:extLst>
          </p:cNvPr>
          <p:cNvSpPr>
            <a:spLocks noGrp="1"/>
          </p:cNvSpPr>
          <p:nvPr>
            <p:ph type="body" sz="quarter" idx="34"/>
          </p:nvPr>
        </p:nvSpPr>
        <p:spPr>
          <a:xfrm>
            <a:off x="6590620" y="3689765"/>
            <a:ext cx="1943780" cy="585579"/>
          </a:xfrm>
        </p:spPr>
        <p:txBody>
          <a:bodyPr lIns="0" anchor="b">
            <a:normAutofit/>
          </a:bodyPr>
          <a:lstStyle>
            <a:lvl1pPr marL="0" indent="0" algn="l">
              <a:buNone/>
              <a:defRPr lang="en-US" sz="1200" b="1" kern="1200" spc="0" baseline="0" dirty="0">
                <a:solidFill>
                  <a:schemeClr val="accent2"/>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endParaRPr lang="en-US" dirty="0"/>
          </a:p>
        </p:txBody>
      </p:sp>
      <p:sp>
        <p:nvSpPr>
          <p:cNvPr id="28" name="Text Placeholder 27">
            <a:extLst>
              <a:ext uri="{FF2B5EF4-FFF2-40B4-BE49-F238E27FC236}">
                <a16:creationId xmlns:a16="http://schemas.microsoft.com/office/drawing/2014/main" id="{BC90A453-3A99-4086-8EB3-4B93175BB21B}"/>
              </a:ext>
            </a:extLst>
          </p:cNvPr>
          <p:cNvSpPr>
            <a:spLocks noGrp="1"/>
          </p:cNvSpPr>
          <p:nvPr>
            <p:ph type="body" sz="quarter" idx="35"/>
          </p:nvPr>
        </p:nvSpPr>
        <p:spPr>
          <a:xfrm>
            <a:off x="6590014" y="4283758"/>
            <a:ext cx="1944412" cy="542564"/>
          </a:xfrm>
        </p:spPr>
        <p:txBody>
          <a:bodyPr lIns="0" rIns="0">
            <a:normAutofit/>
          </a:bodyPr>
          <a:lstStyle>
            <a:lvl1pPr marL="0" indent="0" algn="l">
              <a:spcBef>
                <a:spcPts val="933"/>
              </a:spcBef>
              <a:buNone/>
              <a:defRPr sz="1000" spc="0" baseline="0">
                <a:solidFill>
                  <a:schemeClr val="bg1"/>
                </a:solidFill>
              </a:defRPr>
            </a:lvl1pPr>
          </a:lstStyle>
          <a:p>
            <a:pPr lvl="0"/>
            <a:endParaRPr lang="en-US" dirty="0"/>
          </a:p>
        </p:txBody>
      </p:sp>
      <p:sp>
        <p:nvSpPr>
          <p:cNvPr id="32" name="Table Placeholder 4">
            <a:extLst>
              <a:ext uri="{FF2B5EF4-FFF2-40B4-BE49-F238E27FC236}">
                <a16:creationId xmlns:a16="http://schemas.microsoft.com/office/drawing/2014/main" id="{4104363E-B11D-473E-A528-38B42D7F68F0}"/>
              </a:ext>
            </a:extLst>
          </p:cNvPr>
          <p:cNvSpPr>
            <a:spLocks noGrp="1"/>
          </p:cNvSpPr>
          <p:nvPr>
            <p:ph type="tbl" sz="quarter" idx="36" hasCustomPrompt="1"/>
          </p:nvPr>
        </p:nvSpPr>
        <p:spPr>
          <a:xfrm>
            <a:off x="2260841" y="1227826"/>
            <a:ext cx="1690777" cy="1293419"/>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43" name="Rectangle 42">
            <a:extLst>
              <a:ext uri="{FF2B5EF4-FFF2-40B4-BE49-F238E27FC236}">
                <a16:creationId xmlns:a16="http://schemas.microsoft.com/office/drawing/2014/main" id="{B768D730-C1CF-4980-97A1-52A94827035C}"/>
              </a:ext>
            </a:extLst>
          </p:cNvPr>
          <p:cNvSpPr/>
          <p:nvPr userDrawn="1"/>
        </p:nvSpPr>
        <p:spPr>
          <a:xfrm>
            <a:off x="8650224" y="6501384"/>
            <a:ext cx="295274" cy="200055"/>
          </a:xfrm>
          <a:prstGeom prst="rect">
            <a:avLst/>
          </a:prstGeom>
        </p:spPr>
        <p:txBody>
          <a:bodyPr wrap="none">
            <a:spAutoFit/>
          </a:bodyPr>
          <a:lstStyle/>
          <a:p>
            <a:fld id="{684A41F7-8966-4ED9-BA1F-8EBC30B2B5A8}" type="slidenum">
              <a:rPr lang="en-GB" sz="700">
                <a:solidFill>
                  <a:schemeClr val="bg1"/>
                </a:solidFill>
              </a:rPr>
              <a:pPr/>
              <a:t>‹#›</a:t>
            </a:fld>
            <a:endParaRPr lang="en-US" sz="700" dirty="0">
              <a:solidFill>
                <a:schemeClr val="bg1"/>
              </a:solidFill>
            </a:endParaRPr>
          </a:p>
        </p:txBody>
      </p:sp>
      <p:sp>
        <p:nvSpPr>
          <p:cNvPr id="24" name="Table Placeholder 4">
            <a:extLst>
              <a:ext uri="{FF2B5EF4-FFF2-40B4-BE49-F238E27FC236}">
                <a16:creationId xmlns:a16="http://schemas.microsoft.com/office/drawing/2014/main" id="{330B3B3A-E21B-4583-9AFC-61FF32A1398E}"/>
              </a:ext>
            </a:extLst>
          </p:cNvPr>
          <p:cNvSpPr>
            <a:spLocks noGrp="1"/>
          </p:cNvSpPr>
          <p:nvPr>
            <p:ph type="tbl" sz="quarter" idx="42" hasCustomPrompt="1"/>
          </p:nvPr>
        </p:nvSpPr>
        <p:spPr>
          <a:xfrm>
            <a:off x="4140682" y="1227826"/>
            <a:ext cx="1690777" cy="1293419"/>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29" name="Table Placeholder 4">
            <a:extLst>
              <a:ext uri="{FF2B5EF4-FFF2-40B4-BE49-F238E27FC236}">
                <a16:creationId xmlns:a16="http://schemas.microsoft.com/office/drawing/2014/main" id="{6B6D12F6-6024-485D-93E0-4FD6759A3C6F}"/>
              </a:ext>
            </a:extLst>
          </p:cNvPr>
          <p:cNvSpPr>
            <a:spLocks noGrp="1"/>
          </p:cNvSpPr>
          <p:nvPr>
            <p:ph type="tbl" sz="quarter" idx="43" hasCustomPrompt="1"/>
          </p:nvPr>
        </p:nvSpPr>
        <p:spPr>
          <a:xfrm>
            <a:off x="381000" y="2910211"/>
            <a:ext cx="1690777" cy="1293419"/>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3" name="Table Placeholder 4">
            <a:extLst>
              <a:ext uri="{FF2B5EF4-FFF2-40B4-BE49-F238E27FC236}">
                <a16:creationId xmlns:a16="http://schemas.microsoft.com/office/drawing/2014/main" id="{BF2F445C-51A1-4CC1-9A4C-E6AAEB1D2069}"/>
              </a:ext>
            </a:extLst>
          </p:cNvPr>
          <p:cNvSpPr>
            <a:spLocks noGrp="1"/>
          </p:cNvSpPr>
          <p:nvPr>
            <p:ph type="tbl" sz="quarter" idx="44" hasCustomPrompt="1"/>
          </p:nvPr>
        </p:nvSpPr>
        <p:spPr>
          <a:xfrm>
            <a:off x="2260842" y="2910211"/>
            <a:ext cx="1690777" cy="1293419"/>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4" name="Table Placeholder 4">
            <a:extLst>
              <a:ext uri="{FF2B5EF4-FFF2-40B4-BE49-F238E27FC236}">
                <a16:creationId xmlns:a16="http://schemas.microsoft.com/office/drawing/2014/main" id="{973EABB8-42F1-45FD-9DCB-D32481DC5F57}"/>
              </a:ext>
            </a:extLst>
          </p:cNvPr>
          <p:cNvSpPr>
            <a:spLocks noGrp="1"/>
          </p:cNvSpPr>
          <p:nvPr>
            <p:ph type="tbl" sz="quarter" idx="45" hasCustomPrompt="1"/>
          </p:nvPr>
        </p:nvSpPr>
        <p:spPr>
          <a:xfrm>
            <a:off x="4140683" y="2910211"/>
            <a:ext cx="1690777" cy="1293419"/>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5" name="Table Placeholder 4">
            <a:extLst>
              <a:ext uri="{FF2B5EF4-FFF2-40B4-BE49-F238E27FC236}">
                <a16:creationId xmlns:a16="http://schemas.microsoft.com/office/drawing/2014/main" id="{D1E3E9A9-68E0-4D86-8D0F-0B948B8325CE}"/>
              </a:ext>
            </a:extLst>
          </p:cNvPr>
          <p:cNvSpPr>
            <a:spLocks noGrp="1"/>
          </p:cNvSpPr>
          <p:nvPr>
            <p:ph type="tbl" sz="quarter" idx="46" hasCustomPrompt="1"/>
          </p:nvPr>
        </p:nvSpPr>
        <p:spPr>
          <a:xfrm>
            <a:off x="381001" y="4592596"/>
            <a:ext cx="1690777" cy="1293419"/>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6" name="Table Placeholder 4">
            <a:extLst>
              <a:ext uri="{FF2B5EF4-FFF2-40B4-BE49-F238E27FC236}">
                <a16:creationId xmlns:a16="http://schemas.microsoft.com/office/drawing/2014/main" id="{6FDF218A-4306-406A-A311-237C17F28DDE}"/>
              </a:ext>
            </a:extLst>
          </p:cNvPr>
          <p:cNvSpPr>
            <a:spLocks noGrp="1"/>
          </p:cNvSpPr>
          <p:nvPr>
            <p:ph type="tbl" sz="quarter" idx="47" hasCustomPrompt="1"/>
          </p:nvPr>
        </p:nvSpPr>
        <p:spPr>
          <a:xfrm>
            <a:off x="2260843" y="4592596"/>
            <a:ext cx="1690777" cy="1293419"/>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7" name="Table Placeholder 4">
            <a:extLst>
              <a:ext uri="{FF2B5EF4-FFF2-40B4-BE49-F238E27FC236}">
                <a16:creationId xmlns:a16="http://schemas.microsoft.com/office/drawing/2014/main" id="{828F69CF-669E-40D1-B137-69E8E463CFD5}"/>
              </a:ext>
            </a:extLst>
          </p:cNvPr>
          <p:cNvSpPr>
            <a:spLocks noGrp="1"/>
          </p:cNvSpPr>
          <p:nvPr>
            <p:ph type="tbl" sz="quarter" idx="48" hasCustomPrompt="1"/>
          </p:nvPr>
        </p:nvSpPr>
        <p:spPr>
          <a:xfrm>
            <a:off x="4140684" y="4592596"/>
            <a:ext cx="1690777" cy="1293419"/>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9" name="Text Placeholder 45">
            <a:extLst>
              <a:ext uri="{FF2B5EF4-FFF2-40B4-BE49-F238E27FC236}">
                <a16:creationId xmlns:a16="http://schemas.microsoft.com/office/drawing/2014/main" id="{58669DCD-D00D-48E7-A97E-B6EA8C317226}"/>
              </a:ext>
            </a:extLst>
          </p:cNvPr>
          <p:cNvSpPr>
            <a:spLocks noGrp="1"/>
          </p:cNvSpPr>
          <p:nvPr>
            <p:ph type="body" sz="quarter" idx="25"/>
          </p:nvPr>
        </p:nvSpPr>
        <p:spPr>
          <a:xfrm>
            <a:off x="374759" y="727260"/>
            <a:ext cx="4715215" cy="276999"/>
          </a:xfrm>
        </p:spPr>
        <p:txBody>
          <a:bodyPr lIns="0" tIns="0" rIns="0" bIns="0" anchor="t" anchorCtr="0">
            <a:noAutofit/>
          </a:bodyPr>
          <a:lstStyle>
            <a:lvl1pPr marL="0" indent="0" algn="l">
              <a:buNone/>
              <a:defRPr sz="1800" b="1" spc="200" baseline="0">
                <a:solidFill>
                  <a:schemeClr val="accent1"/>
                </a:solidFill>
              </a:defRPr>
            </a:lvl1pPr>
          </a:lstStyle>
          <a:p>
            <a:pPr lvl="0"/>
            <a:endParaRPr lang="en-US" dirty="0"/>
          </a:p>
        </p:txBody>
      </p:sp>
      <p:sp>
        <p:nvSpPr>
          <p:cNvPr id="40" name="Title 1">
            <a:extLst>
              <a:ext uri="{FF2B5EF4-FFF2-40B4-BE49-F238E27FC236}">
                <a16:creationId xmlns:a16="http://schemas.microsoft.com/office/drawing/2014/main" id="{FA635116-D4B1-4291-A4C2-C06971212BB9}"/>
              </a:ext>
            </a:extLst>
          </p:cNvPr>
          <p:cNvSpPr>
            <a:spLocks noGrp="1"/>
          </p:cNvSpPr>
          <p:nvPr>
            <p:ph type="title"/>
          </p:nvPr>
        </p:nvSpPr>
        <p:spPr>
          <a:xfrm>
            <a:off x="376687" y="499653"/>
            <a:ext cx="4713287" cy="184666"/>
          </a:xfrm>
        </p:spPr>
        <p:txBody>
          <a:bodyPr lIns="0" tIns="0" rIns="0" bIns="0" anchor="t">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14021406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ombstones 13">
    <p:spTree>
      <p:nvGrpSpPr>
        <p:cNvPr id="1" name=""/>
        <p:cNvGrpSpPr/>
        <p:nvPr/>
      </p:nvGrpSpPr>
      <p:grpSpPr>
        <a:xfrm>
          <a:off x="0" y="0"/>
          <a:ext cx="0" cy="0"/>
          <a:chOff x="0" y="0"/>
          <a:chExt cx="0" cy="0"/>
        </a:xfrm>
      </p:grpSpPr>
      <p:sp>
        <p:nvSpPr>
          <p:cNvPr id="22" name="Table Placeholder 4">
            <a:extLst>
              <a:ext uri="{FF2B5EF4-FFF2-40B4-BE49-F238E27FC236}">
                <a16:creationId xmlns:a16="http://schemas.microsoft.com/office/drawing/2014/main" id="{CBC115F4-634E-4471-8DD0-B9E4F3FC5645}"/>
              </a:ext>
            </a:extLst>
          </p:cNvPr>
          <p:cNvSpPr>
            <a:spLocks noGrp="1"/>
          </p:cNvSpPr>
          <p:nvPr>
            <p:ph type="tbl" sz="quarter" idx="15" hasCustomPrompt="1"/>
          </p:nvPr>
        </p:nvSpPr>
        <p:spPr>
          <a:xfrm>
            <a:off x="385316" y="1433634"/>
            <a:ext cx="1752987" cy="1554480"/>
          </a:xfrm>
          <a:prstGeom prst="rect">
            <a:avLst/>
          </a:prstGeom>
        </p:spPr>
        <p:txBody>
          <a:bodyPr lIns="0"/>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3" name="Table Placeholder 4">
            <a:extLst>
              <a:ext uri="{FF2B5EF4-FFF2-40B4-BE49-F238E27FC236}">
                <a16:creationId xmlns:a16="http://schemas.microsoft.com/office/drawing/2014/main" id="{AEA3A6AD-B430-464F-A382-06755E2A40DD}"/>
              </a:ext>
            </a:extLst>
          </p:cNvPr>
          <p:cNvSpPr>
            <a:spLocks noGrp="1"/>
          </p:cNvSpPr>
          <p:nvPr>
            <p:ph type="tbl" sz="quarter" idx="32" hasCustomPrompt="1"/>
          </p:nvPr>
        </p:nvSpPr>
        <p:spPr>
          <a:xfrm>
            <a:off x="2518237" y="1430760"/>
            <a:ext cx="1752987" cy="1554480"/>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5" name="Table Placeholder 4">
            <a:extLst>
              <a:ext uri="{FF2B5EF4-FFF2-40B4-BE49-F238E27FC236}">
                <a16:creationId xmlns:a16="http://schemas.microsoft.com/office/drawing/2014/main" id="{8D3CA126-CA5C-4083-8423-B536B6DB9E3A}"/>
              </a:ext>
            </a:extLst>
          </p:cNvPr>
          <p:cNvSpPr>
            <a:spLocks noGrp="1"/>
          </p:cNvSpPr>
          <p:nvPr>
            <p:ph type="tbl" sz="quarter" idx="34" hasCustomPrompt="1"/>
          </p:nvPr>
        </p:nvSpPr>
        <p:spPr>
          <a:xfrm>
            <a:off x="4646845" y="1427886"/>
            <a:ext cx="1752987" cy="1554480"/>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7" name="Table Placeholder 4">
            <a:extLst>
              <a:ext uri="{FF2B5EF4-FFF2-40B4-BE49-F238E27FC236}">
                <a16:creationId xmlns:a16="http://schemas.microsoft.com/office/drawing/2014/main" id="{6E2FCCB0-7B5E-403C-8E3B-BDEF1677DEB6}"/>
              </a:ext>
            </a:extLst>
          </p:cNvPr>
          <p:cNvSpPr>
            <a:spLocks noGrp="1"/>
          </p:cNvSpPr>
          <p:nvPr>
            <p:ph type="tbl" sz="quarter" idx="36" hasCustomPrompt="1"/>
          </p:nvPr>
        </p:nvSpPr>
        <p:spPr>
          <a:xfrm>
            <a:off x="6775454" y="1425012"/>
            <a:ext cx="1752987" cy="1554480"/>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16" name="Table Placeholder 4">
            <a:extLst>
              <a:ext uri="{FF2B5EF4-FFF2-40B4-BE49-F238E27FC236}">
                <a16:creationId xmlns:a16="http://schemas.microsoft.com/office/drawing/2014/main" id="{651DF4D4-9D15-4C57-B577-D67548A2F559}"/>
              </a:ext>
            </a:extLst>
          </p:cNvPr>
          <p:cNvSpPr>
            <a:spLocks noGrp="1"/>
          </p:cNvSpPr>
          <p:nvPr>
            <p:ph type="tbl" sz="quarter" idx="37" hasCustomPrompt="1"/>
          </p:nvPr>
        </p:nvSpPr>
        <p:spPr>
          <a:xfrm>
            <a:off x="2518237" y="3451993"/>
            <a:ext cx="1752987" cy="1554480"/>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17" name="Table Placeholder 4">
            <a:extLst>
              <a:ext uri="{FF2B5EF4-FFF2-40B4-BE49-F238E27FC236}">
                <a16:creationId xmlns:a16="http://schemas.microsoft.com/office/drawing/2014/main" id="{C6275BD4-442B-4364-99BA-2167D3F69BBD}"/>
              </a:ext>
            </a:extLst>
          </p:cNvPr>
          <p:cNvSpPr>
            <a:spLocks noGrp="1"/>
          </p:cNvSpPr>
          <p:nvPr>
            <p:ph type="tbl" sz="quarter" idx="38" hasCustomPrompt="1"/>
          </p:nvPr>
        </p:nvSpPr>
        <p:spPr>
          <a:xfrm>
            <a:off x="4646845" y="3451993"/>
            <a:ext cx="1752987" cy="1554480"/>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15" name="Text Placeholder 45">
            <a:extLst>
              <a:ext uri="{FF2B5EF4-FFF2-40B4-BE49-F238E27FC236}">
                <a16:creationId xmlns:a16="http://schemas.microsoft.com/office/drawing/2014/main" id="{2723DCDB-F400-45AD-8943-AFE5E41E6CCC}"/>
              </a:ext>
            </a:extLst>
          </p:cNvPr>
          <p:cNvSpPr>
            <a:spLocks noGrp="1"/>
          </p:cNvSpPr>
          <p:nvPr>
            <p:ph type="body" sz="quarter" idx="25"/>
          </p:nvPr>
        </p:nvSpPr>
        <p:spPr>
          <a:xfrm>
            <a:off x="374759" y="727260"/>
            <a:ext cx="4715215" cy="276999"/>
          </a:xfrm>
        </p:spPr>
        <p:txBody>
          <a:bodyPr lIns="0" tIns="0" rIns="0" bIns="0" anchor="t" anchorCtr="0">
            <a:noAutofit/>
          </a:bodyPr>
          <a:lstStyle>
            <a:lvl1pPr marL="0" indent="0" algn="l">
              <a:buNone/>
              <a:defRPr sz="1800" b="1" spc="200" baseline="0">
                <a:solidFill>
                  <a:schemeClr val="accent1"/>
                </a:solidFill>
              </a:defRPr>
            </a:lvl1pPr>
          </a:lstStyle>
          <a:p>
            <a:pPr lvl="0"/>
            <a:endParaRPr lang="en-US" dirty="0"/>
          </a:p>
        </p:txBody>
      </p:sp>
      <p:sp>
        <p:nvSpPr>
          <p:cNvPr id="18" name="Title 1">
            <a:extLst>
              <a:ext uri="{FF2B5EF4-FFF2-40B4-BE49-F238E27FC236}">
                <a16:creationId xmlns:a16="http://schemas.microsoft.com/office/drawing/2014/main" id="{FB352808-A1F0-425D-AF68-D5BF165CB19F}"/>
              </a:ext>
            </a:extLst>
          </p:cNvPr>
          <p:cNvSpPr>
            <a:spLocks noGrp="1"/>
          </p:cNvSpPr>
          <p:nvPr>
            <p:ph type="title"/>
          </p:nvPr>
        </p:nvSpPr>
        <p:spPr>
          <a:xfrm>
            <a:off x="376687" y="499653"/>
            <a:ext cx="4713287" cy="184666"/>
          </a:xfrm>
        </p:spPr>
        <p:txBody>
          <a:bodyPr lIns="0" tIns="0" rIns="0" bIns="0" anchor="t">
            <a:noAutofit/>
          </a:bodyPr>
          <a:lstStyle>
            <a:lvl1pPr>
              <a:defRPr sz="1200" b="1">
                <a:solidFill>
                  <a:schemeClr val="accent2"/>
                </a:solidFill>
              </a:defRPr>
            </a:lvl1pPr>
          </a:lstStyle>
          <a:p>
            <a:r>
              <a:rPr lang="en-US"/>
              <a:t>Click to edit Master title style</a:t>
            </a:r>
          </a:p>
        </p:txBody>
      </p:sp>
      <p:sp>
        <p:nvSpPr>
          <p:cNvPr id="11" name="Table Placeholder 4">
            <a:extLst>
              <a:ext uri="{FF2B5EF4-FFF2-40B4-BE49-F238E27FC236}">
                <a16:creationId xmlns:a16="http://schemas.microsoft.com/office/drawing/2014/main" id="{6F8CB705-B1B4-4AB5-A721-9726BD20DBC8}"/>
              </a:ext>
            </a:extLst>
          </p:cNvPr>
          <p:cNvSpPr>
            <a:spLocks noGrp="1"/>
          </p:cNvSpPr>
          <p:nvPr>
            <p:ph type="tbl" sz="quarter" idx="40" hasCustomPrompt="1"/>
          </p:nvPr>
        </p:nvSpPr>
        <p:spPr>
          <a:xfrm>
            <a:off x="385316" y="3451993"/>
            <a:ext cx="1752987" cy="1554480"/>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Tree>
    <p:extLst>
      <p:ext uri="{BB962C8B-B14F-4D97-AF65-F5344CB8AC3E}">
        <p14:creationId xmlns:p14="http://schemas.microsoft.com/office/powerpoint/2010/main" val="30830021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ombstones 14">
    <p:spTree>
      <p:nvGrpSpPr>
        <p:cNvPr id="1" name=""/>
        <p:cNvGrpSpPr/>
        <p:nvPr/>
      </p:nvGrpSpPr>
      <p:grpSpPr>
        <a:xfrm>
          <a:off x="0" y="0"/>
          <a:ext cx="0" cy="0"/>
          <a:chOff x="0" y="0"/>
          <a:chExt cx="0" cy="0"/>
        </a:xfrm>
      </p:grpSpPr>
      <p:sp>
        <p:nvSpPr>
          <p:cNvPr id="22" name="Table Placeholder 4">
            <a:extLst>
              <a:ext uri="{FF2B5EF4-FFF2-40B4-BE49-F238E27FC236}">
                <a16:creationId xmlns:a16="http://schemas.microsoft.com/office/drawing/2014/main" id="{CBC115F4-634E-4471-8DD0-B9E4F3FC5645}"/>
              </a:ext>
            </a:extLst>
          </p:cNvPr>
          <p:cNvSpPr>
            <a:spLocks noGrp="1"/>
          </p:cNvSpPr>
          <p:nvPr>
            <p:ph type="tbl" sz="quarter" idx="15" hasCustomPrompt="1"/>
          </p:nvPr>
        </p:nvSpPr>
        <p:spPr>
          <a:xfrm>
            <a:off x="389627" y="1433634"/>
            <a:ext cx="1752987" cy="1554480"/>
          </a:xfrm>
          <a:prstGeom prst="rect">
            <a:avLst/>
          </a:prstGeom>
        </p:spPr>
        <p:txBody>
          <a:bodyPr lIns="0"/>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3" name="Table Placeholder 4">
            <a:extLst>
              <a:ext uri="{FF2B5EF4-FFF2-40B4-BE49-F238E27FC236}">
                <a16:creationId xmlns:a16="http://schemas.microsoft.com/office/drawing/2014/main" id="{AEA3A6AD-B430-464F-A382-06755E2A40DD}"/>
              </a:ext>
            </a:extLst>
          </p:cNvPr>
          <p:cNvSpPr>
            <a:spLocks noGrp="1"/>
          </p:cNvSpPr>
          <p:nvPr>
            <p:ph type="tbl" sz="quarter" idx="32" hasCustomPrompt="1"/>
          </p:nvPr>
        </p:nvSpPr>
        <p:spPr>
          <a:xfrm>
            <a:off x="2751146" y="1430760"/>
            <a:ext cx="1752987" cy="1554480"/>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5" name="Table Placeholder 4">
            <a:extLst>
              <a:ext uri="{FF2B5EF4-FFF2-40B4-BE49-F238E27FC236}">
                <a16:creationId xmlns:a16="http://schemas.microsoft.com/office/drawing/2014/main" id="{8D3CA126-CA5C-4083-8423-B536B6DB9E3A}"/>
              </a:ext>
            </a:extLst>
          </p:cNvPr>
          <p:cNvSpPr>
            <a:spLocks noGrp="1"/>
          </p:cNvSpPr>
          <p:nvPr>
            <p:ph type="tbl" sz="quarter" idx="34" hasCustomPrompt="1"/>
          </p:nvPr>
        </p:nvSpPr>
        <p:spPr>
          <a:xfrm>
            <a:off x="4879755" y="1427886"/>
            <a:ext cx="1752987" cy="1554480"/>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7" name="Table Placeholder 4">
            <a:extLst>
              <a:ext uri="{FF2B5EF4-FFF2-40B4-BE49-F238E27FC236}">
                <a16:creationId xmlns:a16="http://schemas.microsoft.com/office/drawing/2014/main" id="{6E2FCCB0-7B5E-403C-8E3B-BDEF1677DEB6}"/>
              </a:ext>
            </a:extLst>
          </p:cNvPr>
          <p:cNvSpPr>
            <a:spLocks noGrp="1"/>
          </p:cNvSpPr>
          <p:nvPr>
            <p:ph type="tbl" sz="quarter" idx="36" hasCustomPrompt="1"/>
          </p:nvPr>
        </p:nvSpPr>
        <p:spPr>
          <a:xfrm>
            <a:off x="7008363" y="1425012"/>
            <a:ext cx="1752987" cy="1554480"/>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16" name="Table Placeholder 4">
            <a:extLst>
              <a:ext uri="{FF2B5EF4-FFF2-40B4-BE49-F238E27FC236}">
                <a16:creationId xmlns:a16="http://schemas.microsoft.com/office/drawing/2014/main" id="{651DF4D4-9D15-4C57-B577-D67548A2F559}"/>
              </a:ext>
            </a:extLst>
          </p:cNvPr>
          <p:cNvSpPr>
            <a:spLocks noGrp="1"/>
          </p:cNvSpPr>
          <p:nvPr>
            <p:ph type="tbl" sz="quarter" idx="37" hasCustomPrompt="1"/>
          </p:nvPr>
        </p:nvSpPr>
        <p:spPr>
          <a:xfrm>
            <a:off x="2751144" y="3460365"/>
            <a:ext cx="1752987" cy="1554480"/>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17" name="Table Placeholder 4">
            <a:extLst>
              <a:ext uri="{FF2B5EF4-FFF2-40B4-BE49-F238E27FC236}">
                <a16:creationId xmlns:a16="http://schemas.microsoft.com/office/drawing/2014/main" id="{C6275BD4-442B-4364-99BA-2167D3F69BBD}"/>
              </a:ext>
            </a:extLst>
          </p:cNvPr>
          <p:cNvSpPr>
            <a:spLocks noGrp="1"/>
          </p:cNvSpPr>
          <p:nvPr>
            <p:ph type="tbl" sz="quarter" idx="38" hasCustomPrompt="1"/>
          </p:nvPr>
        </p:nvSpPr>
        <p:spPr>
          <a:xfrm>
            <a:off x="4879753" y="3457491"/>
            <a:ext cx="1752987" cy="1554480"/>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23" name="Table Placeholder 4">
            <a:extLst>
              <a:ext uri="{FF2B5EF4-FFF2-40B4-BE49-F238E27FC236}">
                <a16:creationId xmlns:a16="http://schemas.microsoft.com/office/drawing/2014/main" id="{4A485152-99D8-49F6-8BA8-483CA7A9A69D}"/>
              </a:ext>
            </a:extLst>
          </p:cNvPr>
          <p:cNvSpPr>
            <a:spLocks noGrp="1"/>
          </p:cNvSpPr>
          <p:nvPr>
            <p:ph type="tbl" sz="quarter" idx="39" hasCustomPrompt="1"/>
          </p:nvPr>
        </p:nvSpPr>
        <p:spPr>
          <a:xfrm>
            <a:off x="7008361" y="3454617"/>
            <a:ext cx="1752987" cy="1554480"/>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15" name="Text Placeholder 45">
            <a:extLst>
              <a:ext uri="{FF2B5EF4-FFF2-40B4-BE49-F238E27FC236}">
                <a16:creationId xmlns:a16="http://schemas.microsoft.com/office/drawing/2014/main" id="{2723DCDB-F400-45AD-8943-AFE5E41E6CCC}"/>
              </a:ext>
            </a:extLst>
          </p:cNvPr>
          <p:cNvSpPr>
            <a:spLocks noGrp="1"/>
          </p:cNvSpPr>
          <p:nvPr>
            <p:ph type="body" sz="quarter" idx="25"/>
          </p:nvPr>
        </p:nvSpPr>
        <p:spPr>
          <a:xfrm>
            <a:off x="374759" y="727260"/>
            <a:ext cx="4715215" cy="276999"/>
          </a:xfrm>
        </p:spPr>
        <p:txBody>
          <a:bodyPr lIns="0" tIns="0" rIns="0" bIns="0" anchor="t" anchorCtr="0">
            <a:noAutofit/>
          </a:bodyPr>
          <a:lstStyle>
            <a:lvl1pPr marL="0" indent="0" algn="l">
              <a:buNone/>
              <a:defRPr sz="1800" b="1" spc="200" baseline="0">
                <a:solidFill>
                  <a:schemeClr val="accent1"/>
                </a:solidFill>
              </a:defRPr>
            </a:lvl1pPr>
          </a:lstStyle>
          <a:p>
            <a:pPr lvl="0"/>
            <a:endParaRPr lang="en-US" dirty="0"/>
          </a:p>
        </p:txBody>
      </p:sp>
      <p:sp>
        <p:nvSpPr>
          <p:cNvPr id="18" name="Title 1">
            <a:extLst>
              <a:ext uri="{FF2B5EF4-FFF2-40B4-BE49-F238E27FC236}">
                <a16:creationId xmlns:a16="http://schemas.microsoft.com/office/drawing/2014/main" id="{FB352808-A1F0-425D-AF68-D5BF165CB19F}"/>
              </a:ext>
            </a:extLst>
          </p:cNvPr>
          <p:cNvSpPr>
            <a:spLocks noGrp="1"/>
          </p:cNvSpPr>
          <p:nvPr>
            <p:ph type="title"/>
          </p:nvPr>
        </p:nvSpPr>
        <p:spPr>
          <a:xfrm>
            <a:off x="376687" y="499653"/>
            <a:ext cx="4713287" cy="184666"/>
          </a:xfrm>
        </p:spPr>
        <p:txBody>
          <a:bodyPr lIns="0" tIns="0" rIns="0" bIns="0" anchor="t">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30009626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Logo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940EA8-D2EA-423C-B4EE-704C58A53221}"/>
              </a:ext>
            </a:extLst>
          </p:cNvPr>
          <p:cNvSpPr/>
          <p:nvPr userDrawn="1"/>
        </p:nvSpPr>
        <p:spPr>
          <a:xfrm>
            <a:off x="0" y="0"/>
            <a:ext cx="9144000" cy="15152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45">
            <a:extLst>
              <a:ext uri="{FF2B5EF4-FFF2-40B4-BE49-F238E27FC236}">
                <a16:creationId xmlns:a16="http://schemas.microsoft.com/office/drawing/2014/main" id="{B4ED80A6-E66D-479F-9972-ADFB874771B2}"/>
              </a:ext>
            </a:extLst>
          </p:cNvPr>
          <p:cNvSpPr>
            <a:spLocks noGrp="1"/>
          </p:cNvSpPr>
          <p:nvPr>
            <p:ph type="body" sz="quarter" idx="25"/>
          </p:nvPr>
        </p:nvSpPr>
        <p:spPr>
          <a:xfrm>
            <a:off x="366133" y="724224"/>
            <a:ext cx="4741094" cy="526608"/>
          </a:xfrm>
        </p:spPr>
        <p:txBody>
          <a:bodyPr lIns="0">
            <a:noAutofit/>
          </a:bodyPr>
          <a:lstStyle>
            <a:lvl1pPr marL="0" indent="0" algn="l">
              <a:lnSpc>
                <a:spcPct val="100000"/>
              </a:lnSpc>
              <a:buNone/>
              <a:defRPr sz="3600" spc="200" baseline="0">
                <a:solidFill>
                  <a:schemeClr val="accent1"/>
                </a:solidFill>
              </a:defRPr>
            </a:lvl1pPr>
          </a:lstStyle>
          <a:p>
            <a:pPr lvl="0"/>
            <a:endParaRPr lang="en-US" dirty="0"/>
          </a:p>
        </p:txBody>
      </p:sp>
      <p:sp>
        <p:nvSpPr>
          <p:cNvPr id="9" name="Title 1">
            <a:extLst>
              <a:ext uri="{FF2B5EF4-FFF2-40B4-BE49-F238E27FC236}">
                <a16:creationId xmlns:a16="http://schemas.microsoft.com/office/drawing/2014/main" id="{D7A7BBFF-E7C8-4B01-88B9-85BE09DDE531}"/>
              </a:ext>
            </a:extLst>
          </p:cNvPr>
          <p:cNvSpPr>
            <a:spLocks noGrp="1"/>
          </p:cNvSpPr>
          <p:nvPr>
            <p:ph type="title"/>
          </p:nvPr>
        </p:nvSpPr>
        <p:spPr>
          <a:xfrm>
            <a:off x="376687" y="458996"/>
            <a:ext cx="4713287" cy="265976"/>
          </a:xfrm>
        </p:spPr>
        <p:txBody>
          <a:bodyPr lIns="0" tIns="0" rIns="0" bIns="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410587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tro 1">
    <p:bg>
      <p:bgPr>
        <a:solidFill>
          <a:schemeClr val="tx2"/>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D0ABBDF-AFEF-46C1-A797-7AA65D428EBF}"/>
              </a:ext>
            </a:extLst>
          </p:cNvPr>
          <p:cNvSpPr>
            <a:spLocks noGrp="1"/>
          </p:cNvSpPr>
          <p:nvPr>
            <p:ph sz="quarter" idx="26" hasCustomPrompt="1"/>
          </p:nvPr>
        </p:nvSpPr>
        <p:spPr>
          <a:xfrm>
            <a:off x="0" y="-1"/>
            <a:ext cx="9144000" cy="5175504"/>
          </a:xfrm>
        </p:spPr>
        <p:txBody>
          <a:bodyPr/>
          <a:lstStyle>
            <a:lvl1pPr marL="0" indent="0">
              <a:buFontTx/>
              <a:buNone/>
              <a:defRPr i="1">
                <a:solidFill>
                  <a:schemeClr val="bg1"/>
                </a:solidFill>
              </a:defRPr>
            </a:lvl1pPr>
          </a:lstStyle>
          <a:p>
            <a:pPr lvl="0"/>
            <a:r>
              <a:rPr lang="en-US" dirty="0"/>
              <a:t>Media Placeholder</a:t>
            </a:r>
          </a:p>
        </p:txBody>
      </p:sp>
      <p:sp useBgFill="1">
        <p:nvSpPr>
          <p:cNvPr id="23" name="TextBox 22">
            <a:extLst>
              <a:ext uri="{FF2B5EF4-FFF2-40B4-BE49-F238E27FC236}">
                <a16:creationId xmlns:a16="http://schemas.microsoft.com/office/drawing/2014/main" id="{035A8DAA-4226-4190-BE4A-CA3E2840F0D9}"/>
              </a:ext>
            </a:extLst>
          </p:cNvPr>
          <p:cNvSpPr txBox="1"/>
          <p:nvPr userDrawn="1"/>
        </p:nvSpPr>
        <p:spPr>
          <a:xfrm>
            <a:off x="983355" y="6556657"/>
            <a:ext cx="2796494" cy="92333"/>
          </a:xfrm>
          <a:prstGeom prst="rect">
            <a:avLst/>
          </a:prstGeom>
        </p:spPr>
        <p:txBody>
          <a:bodyPr wrap="square" lIns="0" tIns="0" rIns="0" bIns="0" rtlCol="0">
            <a:spAutoFit/>
          </a:bodyPr>
          <a:lstStyle/>
          <a:p>
            <a:pPr>
              <a:defRPr/>
            </a:pPr>
            <a:r>
              <a:rPr lang="en-NZ" sz="600" dirty="0">
                <a:solidFill>
                  <a:schemeClr val="bg1"/>
                </a:solidFill>
                <a:latin typeface="Arial" panose="020B0604020202020204" pitchFamily="34" charset="0"/>
                <a:cs typeface="Arial" panose="020B0604020202020204" pitchFamily="34" charset="0"/>
              </a:rPr>
              <a:t>Confidential &amp; Proprietary ©2020</a:t>
            </a:r>
            <a:r>
              <a:rPr lang="en-NZ" sz="600" baseline="0" dirty="0">
                <a:solidFill>
                  <a:schemeClr val="bg1"/>
                </a:solidFill>
                <a:latin typeface="Arial" panose="020B0604020202020204" pitchFamily="34" charset="0"/>
                <a:cs typeface="Arial" panose="020B0604020202020204" pitchFamily="34" charset="0"/>
              </a:rPr>
              <a:t> </a:t>
            </a:r>
            <a:r>
              <a:rPr lang="en-NZ" sz="600" dirty="0">
                <a:solidFill>
                  <a:schemeClr val="bg1"/>
                </a:solidFill>
                <a:latin typeface="Arial" panose="020B0604020202020204" pitchFamily="34" charset="0"/>
                <a:cs typeface="Arial" panose="020B0604020202020204" pitchFamily="34" charset="0"/>
              </a:rPr>
              <a:t>Vinson &amp; Elkins LLP  </a:t>
            </a:r>
            <a:r>
              <a:rPr lang="en-NZ" sz="600" b="1" dirty="0">
                <a:solidFill>
                  <a:schemeClr val="bg1"/>
                </a:solidFill>
                <a:latin typeface="Arial" panose="020B0604020202020204" pitchFamily="34" charset="0"/>
                <a:cs typeface="Arial" panose="020B0604020202020204" pitchFamily="34" charset="0"/>
              </a:rPr>
              <a:t>velaw.com</a:t>
            </a:r>
            <a:endParaRPr lang="en-GB" sz="600" dirty="0">
              <a:solidFill>
                <a:schemeClr val="bg1"/>
              </a:solidFill>
              <a:latin typeface="Arial" panose="020B0604020202020204" pitchFamily="34" charset="0"/>
              <a:cs typeface="Arial" panose="020B0604020202020204" pitchFamily="34" charset="0"/>
            </a:endParaRPr>
          </a:p>
        </p:txBody>
      </p:sp>
      <p:sp>
        <p:nvSpPr>
          <p:cNvPr id="28" name="Text Placeholder 27">
            <a:extLst>
              <a:ext uri="{FF2B5EF4-FFF2-40B4-BE49-F238E27FC236}">
                <a16:creationId xmlns:a16="http://schemas.microsoft.com/office/drawing/2014/main" id="{FAA1474D-440F-4638-8B78-63653C87584F}"/>
              </a:ext>
            </a:extLst>
          </p:cNvPr>
          <p:cNvSpPr>
            <a:spLocks noGrp="1"/>
          </p:cNvSpPr>
          <p:nvPr>
            <p:ph type="body" sz="quarter" idx="14"/>
          </p:nvPr>
        </p:nvSpPr>
        <p:spPr>
          <a:xfrm>
            <a:off x="1496307" y="1102064"/>
            <a:ext cx="6145032" cy="1459841"/>
          </a:xfrm>
        </p:spPr>
        <p:txBody>
          <a:bodyPr anchor="b">
            <a:noAutofit/>
          </a:bodyPr>
          <a:lstStyle>
            <a:lvl1pPr marL="0" indent="0" algn="ctr">
              <a:spcBef>
                <a:spcPts val="0"/>
              </a:spcBef>
              <a:buNone/>
              <a:defRPr sz="2400" spc="200" baseline="0">
                <a:solidFill>
                  <a:schemeClr val="bg1"/>
                </a:solidFill>
              </a:defRPr>
            </a:lvl1pPr>
          </a:lstStyle>
          <a:p>
            <a:pPr lvl="0"/>
            <a:endParaRPr lang="en-US" dirty="0"/>
          </a:p>
        </p:txBody>
      </p:sp>
      <p:sp>
        <p:nvSpPr>
          <p:cNvPr id="33" name="Text Placeholder 27">
            <a:extLst>
              <a:ext uri="{FF2B5EF4-FFF2-40B4-BE49-F238E27FC236}">
                <a16:creationId xmlns:a16="http://schemas.microsoft.com/office/drawing/2014/main" id="{C66EFCD6-169A-4023-A4C9-A9DF8055BFEF}"/>
              </a:ext>
            </a:extLst>
          </p:cNvPr>
          <p:cNvSpPr>
            <a:spLocks noGrp="1"/>
          </p:cNvSpPr>
          <p:nvPr>
            <p:ph type="body" sz="quarter" idx="15"/>
          </p:nvPr>
        </p:nvSpPr>
        <p:spPr>
          <a:xfrm>
            <a:off x="1493652" y="2690959"/>
            <a:ext cx="6145032" cy="423416"/>
          </a:xfrm>
        </p:spPr>
        <p:txBody>
          <a:bodyPr>
            <a:noAutofit/>
          </a:bodyPr>
          <a:lstStyle>
            <a:lvl1pPr marL="0" indent="0" algn="ctr">
              <a:spcBef>
                <a:spcPts val="0"/>
              </a:spcBef>
              <a:buNone/>
              <a:defRPr sz="1400" spc="0" baseline="0">
                <a:solidFill>
                  <a:schemeClr val="bg1"/>
                </a:solidFill>
                <a:latin typeface="Arial" panose="020B0604020202020204" pitchFamily="34" charset="0"/>
                <a:cs typeface="Arial" panose="020B0604020202020204" pitchFamily="34" charset="0"/>
              </a:defRPr>
            </a:lvl1pPr>
          </a:lstStyle>
          <a:p>
            <a:pPr lvl="0"/>
            <a:endParaRPr lang="en-US" dirty="0"/>
          </a:p>
        </p:txBody>
      </p:sp>
      <p:sp>
        <p:nvSpPr>
          <p:cNvPr id="36" name="Text Placeholder 35">
            <a:extLst>
              <a:ext uri="{FF2B5EF4-FFF2-40B4-BE49-F238E27FC236}">
                <a16:creationId xmlns:a16="http://schemas.microsoft.com/office/drawing/2014/main" id="{1375E551-6EE7-456E-911F-C6754E19A9DD}"/>
              </a:ext>
            </a:extLst>
          </p:cNvPr>
          <p:cNvSpPr>
            <a:spLocks noGrp="1"/>
          </p:cNvSpPr>
          <p:nvPr>
            <p:ph type="body" sz="quarter" idx="16"/>
          </p:nvPr>
        </p:nvSpPr>
        <p:spPr>
          <a:xfrm>
            <a:off x="598619" y="3395850"/>
            <a:ext cx="2096938" cy="595598"/>
          </a:xfrm>
        </p:spPr>
        <p:txBody>
          <a:bodyPr anchor="b">
            <a:noAutofit/>
          </a:bodyPr>
          <a:lstStyle>
            <a:lvl1pPr marL="0" indent="0" algn="ctr">
              <a:buNone/>
              <a:defRPr sz="3600" b="1" spc="50" baseline="0">
                <a:solidFill>
                  <a:schemeClr val="accent2"/>
                </a:solidFill>
              </a:defRPr>
            </a:lvl1pPr>
          </a:lstStyle>
          <a:p>
            <a:pPr lvl="0"/>
            <a:endParaRPr lang="en-US" dirty="0"/>
          </a:p>
        </p:txBody>
      </p:sp>
      <p:sp>
        <p:nvSpPr>
          <p:cNvPr id="39" name="Text Placeholder 27">
            <a:extLst>
              <a:ext uri="{FF2B5EF4-FFF2-40B4-BE49-F238E27FC236}">
                <a16:creationId xmlns:a16="http://schemas.microsoft.com/office/drawing/2014/main" id="{AB3818A9-885B-448D-AEF8-FD6D9EF4320B}"/>
              </a:ext>
            </a:extLst>
          </p:cNvPr>
          <p:cNvSpPr>
            <a:spLocks noGrp="1"/>
          </p:cNvSpPr>
          <p:nvPr>
            <p:ph type="body" sz="quarter" idx="17"/>
          </p:nvPr>
        </p:nvSpPr>
        <p:spPr>
          <a:xfrm>
            <a:off x="598009" y="3956448"/>
            <a:ext cx="2097620" cy="246221"/>
          </a:xfrm>
        </p:spPr>
        <p:txBody>
          <a:bodyPr>
            <a:spAutoFit/>
          </a:bodyPr>
          <a:lstStyle>
            <a:lvl1pPr marL="0" indent="0" algn="ctr">
              <a:spcBef>
                <a:spcPts val="0"/>
              </a:spcBef>
              <a:buNone/>
              <a:defRPr sz="1000" spc="0" baseline="0">
                <a:solidFill>
                  <a:schemeClr val="bg1"/>
                </a:solidFill>
              </a:defRPr>
            </a:lvl1pPr>
          </a:lstStyle>
          <a:p>
            <a:pPr lvl="0"/>
            <a:endParaRPr lang="en-US" dirty="0"/>
          </a:p>
        </p:txBody>
      </p:sp>
      <p:sp>
        <p:nvSpPr>
          <p:cNvPr id="40" name="Text Placeholder 35">
            <a:extLst>
              <a:ext uri="{FF2B5EF4-FFF2-40B4-BE49-F238E27FC236}">
                <a16:creationId xmlns:a16="http://schemas.microsoft.com/office/drawing/2014/main" id="{952C5C27-1412-4DB3-96F3-2F2348D105D1}"/>
              </a:ext>
            </a:extLst>
          </p:cNvPr>
          <p:cNvSpPr>
            <a:spLocks noGrp="1"/>
          </p:cNvSpPr>
          <p:nvPr>
            <p:ph type="body" sz="quarter" idx="18"/>
          </p:nvPr>
        </p:nvSpPr>
        <p:spPr>
          <a:xfrm>
            <a:off x="3232814" y="3395850"/>
            <a:ext cx="2262940" cy="595598"/>
          </a:xfrm>
        </p:spPr>
        <p:txBody>
          <a:bodyPr anchor="b">
            <a:noAutofit/>
          </a:bodyPr>
          <a:lstStyle>
            <a:lvl1pPr marL="0" indent="0" algn="ctr">
              <a:buNone/>
              <a:defRPr sz="3600" b="1" spc="50" baseline="0">
                <a:solidFill>
                  <a:schemeClr val="accent2"/>
                </a:solidFill>
              </a:defRPr>
            </a:lvl1pPr>
          </a:lstStyle>
          <a:p>
            <a:pPr lvl="0"/>
            <a:endParaRPr lang="en-US" dirty="0"/>
          </a:p>
        </p:txBody>
      </p:sp>
      <p:sp>
        <p:nvSpPr>
          <p:cNvPr id="41" name="Text Placeholder 27">
            <a:extLst>
              <a:ext uri="{FF2B5EF4-FFF2-40B4-BE49-F238E27FC236}">
                <a16:creationId xmlns:a16="http://schemas.microsoft.com/office/drawing/2014/main" id="{958F61D5-997B-4288-8DDF-71DF24D41A2A}"/>
              </a:ext>
            </a:extLst>
          </p:cNvPr>
          <p:cNvSpPr>
            <a:spLocks noGrp="1"/>
          </p:cNvSpPr>
          <p:nvPr>
            <p:ph type="body" sz="quarter" idx="19"/>
          </p:nvPr>
        </p:nvSpPr>
        <p:spPr>
          <a:xfrm>
            <a:off x="3232814" y="3956448"/>
            <a:ext cx="2262940" cy="246221"/>
          </a:xfrm>
        </p:spPr>
        <p:txBody>
          <a:bodyPr>
            <a:spAutoFit/>
          </a:bodyPr>
          <a:lstStyle>
            <a:lvl1pPr marL="0" indent="0" algn="ctr" defTabSz="870820">
              <a:spcBef>
                <a:spcPts val="0"/>
              </a:spcBef>
              <a:spcAft>
                <a:spcPts val="286"/>
              </a:spcAft>
              <a:buClr>
                <a:srgbClr val="352F5B"/>
              </a:buClr>
              <a:buNone/>
              <a:defRPr sz="1000" spc="0" baseline="0">
                <a:solidFill>
                  <a:schemeClr val="bg1"/>
                </a:solidFill>
              </a:defRPr>
            </a:lvl1pPr>
          </a:lstStyle>
          <a:p>
            <a:pPr algn="ctr" defTabSz="870820">
              <a:spcAft>
                <a:spcPts val="286"/>
              </a:spcAft>
              <a:buClr>
                <a:srgbClr val="352F5B"/>
              </a:buClr>
              <a:defRPr/>
            </a:pPr>
            <a:endParaRPr lang="en-US" sz="1000" dirty="0">
              <a:solidFill>
                <a:schemeClr val="bg1"/>
              </a:solidFill>
              <a:latin typeface="Arial" panose="020B0604020202020204" pitchFamily="34" charset="0"/>
              <a:ea typeface="ＭＳ Ｐゴシック"/>
              <a:cs typeface="Arial" panose="020B0604020202020204" pitchFamily="34" charset="0"/>
            </a:endParaRPr>
          </a:p>
        </p:txBody>
      </p:sp>
      <p:sp>
        <p:nvSpPr>
          <p:cNvPr id="42" name="Text Placeholder 35">
            <a:extLst>
              <a:ext uri="{FF2B5EF4-FFF2-40B4-BE49-F238E27FC236}">
                <a16:creationId xmlns:a16="http://schemas.microsoft.com/office/drawing/2014/main" id="{172FF37E-D7EF-4EBB-8770-F137699DD48F}"/>
              </a:ext>
            </a:extLst>
          </p:cNvPr>
          <p:cNvSpPr>
            <a:spLocks noGrp="1"/>
          </p:cNvSpPr>
          <p:nvPr>
            <p:ph type="body" sz="quarter" idx="20"/>
          </p:nvPr>
        </p:nvSpPr>
        <p:spPr>
          <a:xfrm>
            <a:off x="6032755" y="3395850"/>
            <a:ext cx="2518752" cy="595598"/>
          </a:xfrm>
        </p:spPr>
        <p:txBody>
          <a:bodyPr anchor="b">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b="1" spc="50" baseline="0">
                <a:solidFill>
                  <a:schemeClr val="accent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3600" spc="200" dirty="0">
              <a:solidFill>
                <a:srgbClr val="F56461"/>
              </a:solidFill>
              <a:latin typeface="Arial" panose="020B0604020202020204" pitchFamily="34" charset="0"/>
              <a:ea typeface="ＭＳ Ｐゴシック"/>
              <a:cs typeface="Arial" panose="020B0604020202020204" pitchFamily="34" charset="0"/>
            </a:endParaRPr>
          </a:p>
        </p:txBody>
      </p:sp>
      <p:sp>
        <p:nvSpPr>
          <p:cNvPr id="43" name="Text Placeholder 27">
            <a:extLst>
              <a:ext uri="{FF2B5EF4-FFF2-40B4-BE49-F238E27FC236}">
                <a16:creationId xmlns:a16="http://schemas.microsoft.com/office/drawing/2014/main" id="{A65BCB88-E5EC-4725-B636-BF588445A151}"/>
              </a:ext>
            </a:extLst>
          </p:cNvPr>
          <p:cNvSpPr>
            <a:spLocks noGrp="1"/>
          </p:cNvSpPr>
          <p:nvPr>
            <p:ph type="body" sz="quarter" idx="21"/>
          </p:nvPr>
        </p:nvSpPr>
        <p:spPr>
          <a:xfrm>
            <a:off x="6036353" y="3956448"/>
            <a:ext cx="2515154" cy="246221"/>
          </a:xfrm>
        </p:spPr>
        <p:txBody>
          <a:bodyPr>
            <a:spAutoFit/>
          </a:bodyPr>
          <a:lstStyle>
            <a:lvl1pPr marL="0" indent="0" algn="ctr" defTabSz="870820">
              <a:spcBef>
                <a:spcPts val="0"/>
              </a:spcBef>
              <a:spcAft>
                <a:spcPts val="286"/>
              </a:spcAft>
              <a:buClr>
                <a:srgbClr val="352F5B"/>
              </a:buClr>
              <a:buNone/>
              <a:defRPr sz="1000" spc="0" baseline="0">
                <a:solidFill>
                  <a:schemeClr val="bg1"/>
                </a:solidFill>
              </a:defRPr>
            </a:lvl1pPr>
          </a:lstStyle>
          <a:p>
            <a:pPr algn="ctr" defTabSz="870820">
              <a:spcAft>
                <a:spcPts val="286"/>
              </a:spcAft>
              <a:buClr>
                <a:srgbClr val="352F5B"/>
              </a:buClr>
              <a:defRPr/>
            </a:pPr>
            <a:endParaRPr lang="en-US" sz="1000" dirty="0">
              <a:solidFill>
                <a:schemeClr val="bg1"/>
              </a:solidFill>
              <a:latin typeface="Arial" panose="020B0604020202020204" pitchFamily="34" charset="0"/>
              <a:ea typeface="ＭＳ Ｐゴシック"/>
              <a:cs typeface="Arial" panose="020B0604020202020204" pitchFamily="34" charset="0"/>
            </a:endParaRPr>
          </a:p>
        </p:txBody>
      </p:sp>
      <p:sp>
        <p:nvSpPr>
          <p:cNvPr id="46" name="Text Placeholder 45">
            <a:extLst>
              <a:ext uri="{FF2B5EF4-FFF2-40B4-BE49-F238E27FC236}">
                <a16:creationId xmlns:a16="http://schemas.microsoft.com/office/drawing/2014/main" id="{890ABF46-A8BF-4C14-8F6B-80EE76A31850}"/>
              </a:ext>
            </a:extLst>
          </p:cNvPr>
          <p:cNvSpPr>
            <a:spLocks noGrp="1"/>
          </p:cNvSpPr>
          <p:nvPr>
            <p:ph type="body" sz="quarter" idx="22"/>
          </p:nvPr>
        </p:nvSpPr>
        <p:spPr>
          <a:xfrm>
            <a:off x="1204943" y="5414635"/>
            <a:ext cx="6727760" cy="384432"/>
          </a:xfrm>
        </p:spPr>
        <p:txBody>
          <a:bodyPr anchor="b">
            <a:noAutofit/>
          </a:bodyPr>
          <a:lstStyle>
            <a:lvl1pPr marL="0" indent="0" algn="ctr">
              <a:buNone/>
              <a:defRPr sz="1200">
                <a:solidFill>
                  <a:schemeClr val="bg2"/>
                </a:solidFill>
              </a:defRPr>
            </a:lvl1pPr>
          </a:lstStyle>
          <a:p>
            <a:pPr lvl="0"/>
            <a:endParaRPr lang="en-US" dirty="0"/>
          </a:p>
        </p:txBody>
      </p:sp>
      <p:sp useBgFill="1">
        <p:nvSpPr>
          <p:cNvPr id="52" name="Rectangle 51">
            <a:extLst>
              <a:ext uri="{FF2B5EF4-FFF2-40B4-BE49-F238E27FC236}">
                <a16:creationId xmlns:a16="http://schemas.microsoft.com/office/drawing/2014/main" id="{5C34AE03-6135-4824-BBCF-E99166FE110D}"/>
              </a:ext>
            </a:extLst>
          </p:cNvPr>
          <p:cNvSpPr/>
          <p:nvPr userDrawn="1"/>
        </p:nvSpPr>
        <p:spPr>
          <a:xfrm>
            <a:off x="8653024" y="6502738"/>
            <a:ext cx="229550" cy="200055"/>
          </a:xfrm>
          <a:prstGeom prst="rect">
            <a:avLst/>
          </a:prstGeom>
        </p:spPr>
        <p:txBody>
          <a:bodyPr wrap="none">
            <a:spAutoFit/>
          </a:bodyPr>
          <a:lstStyle/>
          <a:p>
            <a:fld id="{684A41F7-8966-4ED9-BA1F-8EBC30B2B5A8}" type="slidenum">
              <a:rPr lang="en-GB" sz="700">
                <a:solidFill>
                  <a:schemeClr val="bg1"/>
                </a:solidFill>
              </a:rPr>
              <a:pPr/>
              <a:t>‹#›</a:t>
            </a:fld>
            <a:endParaRPr lang="en-US" sz="700" dirty="0">
              <a:solidFill>
                <a:schemeClr val="bg1"/>
              </a:solidFill>
            </a:endParaRPr>
          </a:p>
        </p:txBody>
      </p:sp>
      <p:sp>
        <p:nvSpPr>
          <p:cNvPr id="64" name="Text Placeholder 45">
            <a:extLst>
              <a:ext uri="{FF2B5EF4-FFF2-40B4-BE49-F238E27FC236}">
                <a16:creationId xmlns:a16="http://schemas.microsoft.com/office/drawing/2014/main" id="{E015C21C-476A-4339-BCBE-94980C866E62}"/>
              </a:ext>
            </a:extLst>
          </p:cNvPr>
          <p:cNvSpPr>
            <a:spLocks noGrp="1"/>
          </p:cNvSpPr>
          <p:nvPr>
            <p:ph type="body" sz="quarter" idx="25"/>
          </p:nvPr>
        </p:nvSpPr>
        <p:spPr>
          <a:xfrm>
            <a:off x="3725768" y="5893012"/>
            <a:ext cx="1692464" cy="609726"/>
          </a:xfrm>
        </p:spPr>
        <p:txBody>
          <a:bodyPr anchor="t">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defRPr>
            </a:lvl1pPr>
          </a:lstStyle>
          <a:p>
            <a:pPr lvl="0"/>
            <a:endParaRPr lang="en-US" dirty="0"/>
          </a:p>
        </p:txBody>
      </p:sp>
      <p:pic>
        <p:nvPicPr>
          <p:cNvPr id="17" name="Picture 16">
            <a:extLst>
              <a:ext uri="{FF2B5EF4-FFF2-40B4-BE49-F238E27FC236}">
                <a16:creationId xmlns:a16="http://schemas.microsoft.com/office/drawing/2014/main" id="{F73DAD7D-BC65-45D2-8F2D-F02E21116BE0}"/>
              </a:ext>
            </a:extLst>
          </p:cNvPr>
          <p:cNvPicPr preferRelativeResize="0">
            <a:picLocks/>
          </p:cNvPicPr>
          <p:nvPr userDrawn="1"/>
        </p:nvPicPr>
        <p:blipFill>
          <a:blip r:embed="rId2"/>
          <a:stretch>
            <a:fillRect/>
          </a:stretch>
        </p:blipFill>
        <p:spPr>
          <a:xfrm>
            <a:off x="381062" y="6483096"/>
            <a:ext cx="402336" cy="158496"/>
          </a:xfrm>
          <a:prstGeom prst="rect">
            <a:avLst/>
          </a:prstGeom>
        </p:spPr>
      </p:pic>
    </p:spTree>
    <p:extLst>
      <p:ext uri="{BB962C8B-B14F-4D97-AF65-F5344CB8AC3E}">
        <p14:creationId xmlns:p14="http://schemas.microsoft.com/office/powerpoint/2010/main" val="52785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ogos 2">
    <p:spTree>
      <p:nvGrpSpPr>
        <p:cNvPr id="1" name=""/>
        <p:cNvGrpSpPr/>
        <p:nvPr/>
      </p:nvGrpSpPr>
      <p:grpSpPr>
        <a:xfrm>
          <a:off x="0" y="0"/>
          <a:ext cx="0" cy="0"/>
          <a:chOff x="0" y="0"/>
          <a:chExt cx="0" cy="0"/>
        </a:xfrm>
      </p:grpSpPr>
      <p:sp>
        <p:nvSpPr>
          <p:cNvPr id="8" name="Text Placeholder 45">
            <a:extLst>
              <a:ext uri="{FF2B5EF4-FFF2-40B4-BE49-F238E27FC236}">
                <a16:creationId xmlns:a16="http://schemas.microsoft.com/office/drawing/2014/main" id="{14C32B09-5F59-4FF5-A69B-5561E7F44E87}"/>
              </a:ext>
            </a:extLst>
          </p:cNvPr>
          <p:cNvSpPr>
            <a:spLocks noGrp="1"/>
          </p:cNvSpPr>
          <p:nvPr>
            <p:ph type="body" sz="quarter" idx="25"/>
          </p:nvPr>
        </p:nvSpPr>
        <p:spPr>
          <a:xfrm>
            <a:off x="374759" y="727260"/>
            <a:ext cx="4715215" cy="276999"/>
          </a:xfrm>
        </p:spPr>
        <p:txBody>
          <a:bodyPr lIns="0" tIns="0" rIns="0" bIns="0" anchor="t" anchorCtr="0">
            <a:noAutofit/>
          </a:bodyPr>
          <a:lstStyle>
            <a:lvl1pPr marL="0" indent="0" algn="l">
              <a:buNone/>
              <a:defRPr sz="1800" b="1" spc="200" baseline="0">
                <a:solidFill>
                  <a:schemeClr val="accent1"/>
                </a:solidFill>
              </a:defRPr>
            </a:lvl1pPr>
          </a:lstStyle>
          <a:p>
            <a:pPr lvl="0"/>
            <a:endParaRPr lang="en-US" dirty="0"/>
          </a:p>
        </p:txBody>
      </p:sp>
      <p:sp>
        <p:nvSpPr>
          <p:cNvPr id="9" name="Title 1">
            <a:extLst>
              <a:ext uri="{FF2B5EF4-FFF2-40B4-BE49-F238E27FC236}">
                <a16:creationId xmlns:a16="http://schemas.microsoft.com/office/drawing/2014/main" id="{9982B93C-4A82-40A9-B3C4-DADF9A3F3C4F}"/>
              </a:ext>
            </a:extLst>
          </p:cNvPr>
          <p:cNvSpPr>
            <a:spLocks noGrp="1"/>
          </p:cNvSpPr>
          <p:nvPr>
            <p:ph type="title"/>
          </p:nvPr>
        </p:nvSpPr>
        <p:spPr>
          <a:xfrm>
            <a:off x="376687" y="499653"/>
            <a:ext cx="4713287" cy="184666"/>
          </a:xfrm>
        </p:spPr>
        <p:txBody>
          <a:bodyPr lIns="0" tIns="0" rIns="0" bIns="0" anchor="t">
            <a:noAutofit/>
          </a:bodyPr>
          <a:lstStyle>
            <a:lvl1pPr>
              <a:defRPr sz="1200" b="1">
                <a:solidFill>
                  <a:schemeClr val="accent2"/>
                </a:solidFill>
              </a:defRPr>
            </a:lvl1pPr>
          </a:lstStyle>
          <a:p>
            <a:r>
              <a:rPr lang="en-US"/>
              <a:t>Click to edit Master title style</a:t>
            </a:r>
          </a:p>
        </p:txBody>
      </p:sp>
      <p:sp>
        <p:nvSpPr>
          <p:cNvPr id="3" name="Text Placeholder 2">
            <a:extLst>
              <a:ext uri="{FF2B5EF4-FFF2-40B4-BE49-F238E27FC236}">
                <a16:creationId xmlns:a16="http://schemas.microsoft.com/office/drawing/2014/main" id="{39B67AE9-C0CD-43A1-A837-3E959EFB8A53}"/>
              </a:ext>
            </a:extLst>
          </p:cNvPr>
          <p:cNvSpPr>
            <a:spLocks noGrp="1"/>
          </p:cNvSpPr>
          <p:nvPr>
            <p:ph type="body" sz="quarter" idx="26"/>
          </p:nvPr>
        </p:nvSpPr>
        <p:spPr>
          <a:xfrm>
            <a:off x="406878" y="1228795"/>
            <a:ext cx="1611702" cy="327314"/>
          </a:xfrm>
        </p:spPr>
        <p:txBody>
          <a:bodyPr>
            <a:noAutofit/>
          </a:bodyPr>
          <a:lstStyle>
            <a:lvl1pPr marL="0" indent="0" algn="ctr">
              <a:buFontTx/>
              <a:buNone/>
              <a:defRPr sz="1400"/>
            </a:lvl1pPr>
          </a:lstStyle>
          <a:p>
            <a:pPr lvl="0"/>
            <a:r>
              <a:rPr lang="en-US" dirty="0"/>
              <a:t>Click to edit Master text styles</a:t>
            </a:r>
          </a:p>
        </p:txBody>
      </p:sp>
      <p:sp>
        <p:nvSpPr>
          <p:cNvPr id="13" name="Text Placeholder 2">
            <a:extLst>
              <a:ext uri="{FF2B5EF4-FFF2-40B4-BE49-F238E27FC236}">
                <a16:creationId xmlns:a16="http://schemas.microsoft.com/office/drawing/2014/main" id="{CDEC666B-C6BE-43E0-938E-BB5B3027A457}"/>
              </a:ext>
            </a:extLst>
          </p:cNvPr>
          <p:cNvSpPr>
            <a:spLocks noGrp="1"/>
          </p:cNvSpPr>
          <p:nvPr>
            <p:ph type="body" sz="quarter" idx="31"/>
          </p:nvPr>
        </p:nvSpPr>
        <p:spPr>
          <a:xfrm>
            <a:off x="2099027" y="1228795"/>
            <a:ext cx="1611702" cy="327314"/>
          </a:xfrm>
        </p:spPr>
        <p:txBody>
          <a:bodyPr>
            <a:noAutofit/>
          </a:bodyPr>
          <a:lstStyle>
            <a:lvl1pPr marL="0" indent="0" algn="ctr">
              <a:buFontTx/>
              <a:buNone/>
              <a:defRPr sz="1400"/>
            </a:lvl1pPr>
          </a:lstStyle>
          <a:p>
            <a:pPr lvl="0"/>
            <a:r>
              <a:rPr lang="en-US" dirty="0"/>
              <a:t>Click to edit Master text styles</a:t>
            </a:r>
          </a:p>
        </p:txBody>
      </p:sp>
      <p:sp>
        <p:nvSpPr>
          <p:cNvPr id="14" name="Text Placeholder 2">
            <a:extLst>
              <a:ext uri="{FF2B5EF4-FFF2-40B4-BE49-F238E27FC236}">
                <a16:creationId xmlns:a16="http://schemas.microsoft.com/office/drawing/2014/main" id="{1D058214-88CC-4289-BCEC-B5157059DC2B}"/>
              </a:ext>
            </a:extLst>
          </p:cNvPr>
          <p:cNvSpPr>
            <a:spLocks noGrp="1"/>
          </p:cNvSpPr>
          <p:nvPr>
            <p:ph type="body" sz="quarter" idx="32"/>
          </p:nvPr>
        </p:nvSpPr>
        <p:spPr>
          <a:xfrm>
            <a:off x="3766932" y="1228795"/>
            <a:ext cx="1611702" cy="327314"/>
          </a:xfrm>
        </p:spPr>
        <p:txBody>
          <a:bodyPr>
            <a:noAutofit/>
          </a:bodyPr>
          <a:lstStyle>
            <a:lvl1pPr marL="0" indent="0" algn="ctr">
              <a:buFontTx/>
              <a:buNone/>
              <a:defRPr sz="1400"/>
            </a:lvl1pPr>
          </a:lstStyle>
          <a:p>
            <a:pPr lvl="0"/>
            <a:r>
              <a:rPr lang="en-US" dirty="0"/>
              <a:t>Click to edit Master text styles</a:t>
            </a:r>
          </a:p>
        </p:txBody>
      </p:sp>
      <p:sp>
        <p:nvSpPr>
          <p:cNvPr id="15" name="Text Placeholder 2">
            <a:extLst>
              <a:ext uri="{FF2B5EF4-FFF2-40B4-BE49-F238E27FC236}">
                <a16:creationId xmlns:a16="http://schemas.microsoft.com/office/drawing/2014/main" id="{8D6DC911-14B7-46F8-A095-97D53BA19FE8}"/>
              </a:ext>
            </a:extLst>
          </p:cNvPr>
          <p:cNvSpPr>
            <a:spLocks noGrp="1"/>
          </p:cNvSpPr>
          <p:nvPr>
            <p:ph type="body" sz="quarter" idx="33"/>
          </p:nvPr>
        </p:nvSpPr>
        <p:spPr>
          <a:xfrm>
            <a:off x="5434837" y="1228795"/>
            <a:ext cx="1611702" cy="327314"/>
          </a:xfrm>
        </p:spPr>
        <p:txBody>
          <a:bodyPr>
            <a:noAutofit/>
          </a:bodyPr>
          <a:lstStyle>
            <a:lvl1pPr marL="0" indent="0" algn="ctr">
              <a:buFontTx/>
              <a:buNone/>
              <a:defRPr sz="1400"/>
            </a:lvl1pPr>
          </a:lstStyle>
          <a:p>
            <a:pPr lvl="0"/>
            <a:r>
              <a:rPr lang="en-US" dirty="0"/>
              <a:t>Click to edit Master text styles</a:t>
            </a:r>
          </a:p>
        </p:txBody>
      </p:sp>
      <p:sp>
        <p:nvSpPr>
          <p:cNvPr id="16" name="Text Placeholder 2">
            <a:extLst>
              <a:ext uri="{FF2B5EF4-FFF2-40B4-BE49-F238E27FC236}">
                <a16:creationId xmlns:a16="http://schemas.microsoft.com/office/drawing/2014/main" id="{E6531983-A3CC-4A84-9C2A-F99DACC931E6}"/>
              </a:ext>
            </a:extLst>
          </p:cNvPr>
          <p:cNvSpPr>
            <a:spLocks noGrp="1"/>
          </p:cNvSpPr>
          <p:nvPr>
            <p:ph type="body" sz="quarter" idx="34"/>
          </p:nvPr>
        </p:nvSpPr>
        <p:spPr>
          <a:xfrm>
            <a:off x="7117814" y="1228795"/>
            <a:ext cx="1611702" cy="327314"/>
          </a:xfrm>
        </p:spPr>
        <p:txBody>
          <a:bodyPr>
            <a:noAutofit/>
          </a:bodyPr>
          <a:lstStyle>
            <a:lvl1pPr marL="0" indent="0" algn="ctr">
              <a:buFontTx/>
              <a:buNone/>
              <a:defRPr sz="1400"/>
            </a:lvl1pPr>
          </a:lstStyle>
          <a:p>
            <a:pPr lvl="0"/>
            <a:r>
              <a:rPr lang="en-US" dirty="0"/>
              <a:t>Click to edit Master text styles</a:t>
            </a:r>
          </a:p>
        </p:txBody>
      </p:sp>
    </p:spTree>
    <p:extLst>
      <p:ext uri="{BB962C8B-B14F-4D97-AF65-F5344CB8AC3E}">
        <p14:creationId xmlns:p14="http://schemas.microsoft.com/office/powerpoint/2010/main" val="16732317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ogos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940EA8-D2EA-423C-B4EE-704C58A53221}"/>
              </a:ext>
            </a:extLst>
          </p:cNvPr>
          <p:cNvSpPr/>
          <p:nvPr userDrawn="1"/>
        </p:nvSpPr>
        <p:spPr>
          <a:xfrm>
            <a:off x="0" y="0"/>
            <a:ext cx="9144000" cy="15152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45">
            <a:extLst>
              <a:ext uri="{FF2B5EF4-FFF2-40B4-BE49-F238E27FC236}">
                <a16:creationId xmlns:a16="http://schemas.microsoft.com/office/drawing/2014/main" id="{B4ED80A6-E66D-479F-9972-ADFB874771B2}"/>
              </a:ext>
            </a:extLst>
          </p:cNvPr>
          <p:cNvSpPr>
            <a:spLocks noGrp="1"/>
          </p:cNvSpPr>
          <p:nvPr>
            <p:ph type="body" sz="quarter" idx="25"/>
          </p:nvPr>
        </p:nvSpPr>
        <p:spPr>
          <a:xfrm>
            <a:off x="366133" y="724224"/>
            <a:ext cx="4741094" cy="526608"/>
          </a:xfrm>
        </p:spPr>
        <p:txBody>
          <a:bodyPr lIns="0">
            <a:noAutofit/>
          </a:bodyPr>
          <a:lstStyle>
            <a:lvl1pPr marL="0" indent="0" algn="l">
              <a:lnSpc>
                <a:spcPct val="100000"/>
              </a:lnSpc>
              <a:buNone/>
              <a:defRPr sz="3600" spc="200" baseline="0">
                <a:solidFill>
                  <a:schemeClr val="accent1"/>
                </a:solidFill>
              </a:defRPr>
            </a:lvl1pPr>
          </a:lstStyle>
          <a:p>
            <a:pPr lvl="0"/>
            <a:endParaRPr lang="en-US" dirty="0"/>
          </a:p>
        </p:txBody>
      </p:sp>
      <p:sp>
        <p:nvSpPr>
          <p:cNvPr id="9" name="Title 1">
            <a:extLst>
              <a:ext uri="{FF2B5EF4-FFF2-40B4-BE49-F238E27FC236}">
                <a16:creationId xmlns:a16="http://schemas.microsoft.com/office/drawing/2014/main" id="{D7A7BBFF-E7C8-4B01-88B9-85BE09DDE531}"/>
              </a:ext>
            </a:extLst>
          </p:cNvPr>
          <p:cNvSpPr>
            <a:spLocks noGrp="1"/>
          </p:cNvSpPr>
          <p:nvPr>
            <p:ph type="title"/>
          </p:nvPr>
        </p:nvSpPr>
        <p:spPr>
          <a:xfrm>
            <a:off x="376687" y="458996"/>
            <a:ext cx="4713287" cy="265976"/>
          </a:xfrm>
        </p:spPr>
        <p:txBody>
          <a:bodyPr lIns="0" tIns="0" rIns="0" bIns="0">
            <a:noAutofit/>
          </a:bodyPr>
          <a:lstStyle>
            <a:lvl1pPr>
              <a:defRPr sz="1200" b="1">
                <a:solidFill>
                  <a:schemeClr val="accent2"/>
                </a:solidFill>
              </a:defRPr>
            </a:lvl1pPr>
          </a:lstStyle>
          <a:p>
            <a:r>
              <a:rPr lang="en-US"/>
              <a:t>Click to edit Master title style</a:t>
            </a:r>
          </a:p>
        </p:txBody>
      </p:sp>
      <p:sp>
        <p:nvSpPr>
          <p:cNvPr id="5" name="Text Placeholder 2">
            <a:extLst>
              <a:ext uri="{FF2B5EF4-FFF2-40B4-BE49-F238E27FC236}">
                <a16:creationId xmlns:a16="http://schemas.microsoft.com/office/drawing/2014/main" id="{1044599D-F571-4191-824D-686E95D78C91}"/>
              </a:ext>
            </a:extLst>
          </p:cNvPr>
          <p:cNvSpPr>
            <a:spLocks noGrp="1"/>
          </p:cNvSpPr>
          <p:nvPr>
            <p:ph type="body" sz="quarter" idx="26"/>
          </p:nvPr>
        </p:nvSpPr>
        <p:spPr>
          <a:xfrm>
            <a:off x="406878" y="1530720"/>
            <a:ext cx="1611702" cy="327314"/>
          </a:xfrm>
        </p:spPr>
        <p:txBody>
          <a:bodyPr>
            <a:noAutofit/>
          </a:bodyPr>
          <a:lstStyle>
            <a:lvl1pPr marL="0" indent="0" algn="ctr">
              <a:buFontTx/>
              <a:buNone/>
              <a:defRPr sz="1400"/>
            </a:lvl1pPr>
          </a:lstStyle>
          <a:p>
            <a:pPr lvl="0"/>
            <a:r>
              <a:rPr lang="en-US" dirty="0"/>
              <a:t>Click to edit Master text styles</a:t>
            </a:r>
          </a:p>
        </p:txBody>
      </p:sp>
      <p:sp>
        <p:nvSpPr>
          <p:cNvPr id="6" name="Text Placeholder 2">
            <a:extLst>
              <a:ext uri="{FF2B5EF4-FFF2-40B4-BE49-F238E27FC236}">
                <a16:creationId xmlns:a16="http://schemas.microsoft.com/office/drawing/2014/main" id="{0E0DB4F5-2349-43E0-B949-E563ACB23686}"/>
              </a:ext>
            </a:extLst>
          </p:cNvPr>
          <p:cNvSpPr>
            <a:spLocks noGrp="1"/>
          </p:cNvSpPr>
          <p:nvPr>
            <p:ph type="body" sz="quarter" idx="31"/>
          </p:nvPr>
        </p:nvSpPr>
        <p:spPr>
          <a:xfrm>
            <a:off x="2099027" y="1530720"/>
            <a:ext cx="1611702" cy="327314"/>
          </a:xfrm>
        </p:spPr>
        <p:txBody>
          <a:bodyPr>
            <a:noAutofit/>
          </a:bodyPr>
          <a:lstStyle>
            <a:lvl1pPr marL="0" indent="0" algn="ctr">
              <a:buFontTx/>
              <a:buNone/>
              <a:defRPr sz="1400"/>
            </a:lvl1pPr>
          </a:lstStyle>
          <a:p>
            <a:pPr lvl="0"/>
            <a:r>
              <a:rPr lang="en-US" dirty="0"/>
              <a:t>Click to edit Master text styles</a:t>
            </a:r>
          </a:p>
        </p:txBody>
      </p:sp>
      <p:sp>
        <p:nvSpPr>
          <p:cNvPr id="7" name="Text Placeholder 2">
            <a:extLst>
              <a:ext uri="{FF2B5EF4-FFF2-40B4-BE49-F238E27FC236}">
                <a16:creationId xmlns:a16="http://schemas.microsoft.com/office/drawing/2014/main" id="{4E3B9904-A66B-49A3-9FD7-54BCE546F4E7}"/>
              </a:ext>
            </a:extLst>
          </p:cNvPr>
          <p:cNvSpPr>
            <a:spLocks noGrp="1"/>
          </p:cNvSpPr>
          <p:nvPr>
            <p:ph type="body" sz="quarter" idx="32"/>
          </p:nvPr>
        </p:nvSpPr>
        <p:spPr>
          <a:xfrm>
            <a:off x="3766932" y="1530720"/>
            <a:ext cx="1611702" cy="327314"/>
          </a:xfrm>
        </p:spPr>
        <p:txBody>
          <a:bodyPr>
            <a:noAutofit/>
          </a:bodyPr>
          <a:lstStyle>
            <a:lvl1pPr marL="0" indent="0" algn="ctr">
              <a:buFontTx/>
              <a:buNone/>
              <a:defRPr sz="1400"/>
            </a:lvl1pPr>
          </a:lstStyle>
          <a:p>
            <a:pPr lvl="0"/>
            <a:r>
              <a:rPr lang="en-US" dirty="0"/>
              <a:t>Click to edit Master text styles</a:t>
            </a:r>
          </a:p>
        </p:txBody>
      </p:sp>
      <p:sp>
        <p:nvSpPr>
          <p:cNvPr id="8" name="Text Placeholder 2">
            <a:extLst>
              <a:ext uri="{FF2B5EF4-FFF2-40B4-BE49-F238E27FC236}">
                <a16:creationId xmlns:a16="http://schemas.microsoft.com/office/drawing/2014/main" id="{2BC811E5-0CCE-41C5-B4A4-9C78B237CDAA}"/>
              </a:ext>
            </a:extLst>
          </p:cNvPr>
          <p:cNvSpPr>
            <a:spLocks noGrp="1"/>
          </p:cNvSpPr>
          <p:nvPr>
            <p:ph type="body" sz="quarter" idx="33"/>
          </p:nvPr>
        </p:nvSpPr>
        <p:spPr>
          <a:xfrm>
            <a:off x="5434837" y="1530720"/>
            <a:ext cx="1611702" cy="327314"/>
          </a:xfrm>
        </p:spPr>
        <p:txBody>
          <a:bodyPr>
            <a:noAutofit/>
          </a:bodyPr>
          <a:lstStyle>
            <a:lvl1pPr marL="0" indent="0" algn="ctr">
              <a:buFontTx/>
              <a:buNone/>
              <a:defRPr sz="1400"/>
            </a:lvl1pPr>
          </a:lstStyle>
          <a:p>
            <a:pPr lvl="0"/>
            <a:r>
              <a:rPr lang="en-US" dirty="0"/>
              <a:t>Click to edit Master text styles</a:t>
            </a:r>
          </a:p>
        </p:txBody>
      </p:sp>
      <p:sp>
        <p:nvSpPr>
          <p:cNvPr id="10" name="Text Placeholder 2">
            <a:extLst>
              <a:ext uri="{FF2B5EF4-FFF2-40B4-BE49-F238E27FC236}">
                <a16:creationId xmlns:a16="http://schemas.microsoft.com/office/drawing/2014/main" id="{80459261-9F78-41FA-A1AF-74780E273BDE}"/>
              </a:ext>
            </a:extLst>
          </p:cNvPr>
          <p:cNvSpPr>
            <a:spLocks noGrp="1"/>
          </p:cNvSpPr>
          <p:nvPr>
            <p:ph type="body" sz="quarter" idx="34"/>
          </p:nvPr>
        </p:nvSpPr>
        <p:spPr>
          <a:xfrm>
            <a:off x="7117814" y="1530720"/>
            <a:ext cx="1611702" cy="327314"/>
          </a:xfrm>
        </p:spPr>
        <p:txBody>
          <a:bodyPr>
            <a:noAutofit/>
          </a:bodyPr>
          <a:lstStyle>
            <a:lvl1pPr marL="0" indent="0" algn="ctr">
              <a:buFontTx/>
              <a:buNone/>
              <a:defRPr sz="1400"/>
            </a:lvl1pPr>
          </a:lstStyle>
          <a:p>
            <a:pPr lvl="0"/>
            <a:r>
              <a:rPr lang="en-US" dirty="0"/>
              <a:t>Click to edit Master text styles</a:t>
            </a:r>
          </a:p>
        </p:txBody>
      </p:sp>
    </p:spTree>
    <p:extLst>
      <p:ext uri="{BB962C8B-B14F-4D97-AF65-F5344CB8AC3E}">
        <p14:creationId xmlns:p14="http://schemas.microsoft.com/office/powerpoint/2010/main" val="30829828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ext Placeholder 45">
            <a:extLst>
              <a:ext uri="{FF2B5EF4-FFF2-40B4-BE49-F238E27FC236}">
                <a16:creationId xmlns:a16="http://schemas.microsoft.com/office/drawing/2014/main" id="{14C32B09-5F59-4FF5-A69B-5561E7F44E87}"/>
              </a:ext>
            </a:extLst>
          </p:cNvPr>
          <p:cNvSpPr>
            <a:spLocks noGrp="1"/>
          </p:cNvSpPr>
          <p:nvPr>
            <p:ph type="body" sz="quarter" idx="25"/>
          </p:nvPr>
        </p:nvSpPr>
        <p:spPr>
          <a:xfrm>
            <a:off x="374759" y="727260"/>
            <a:ext cx="4715215" cy="276999"/>
          </a:xfrm>
        </p:spPr>
        <p:txBody>
          <a:bodyPr lIns="0" tIns="0" rIns="0" bIns="0" anchor="t" anchorCtr="0">
            <a:noAutofit/>
          </a:bodyPr>
          <a:lstStyle>
            <a:lvl1pPr marL="0" indent="0" algn="l">
              <a:buNone/>
              <a:defRPr sz="1800" b="1" spc="200" baseline="0">
                <a:solidFill>
                  <a:schemeClr val="accent1"/>
                </a:solidFill>
              </a:defRPr>
            </a:lvl1pPr>
          </a:lstStyle>
          <a:p>
            <a:pPr lvl="0"/>
            <a:endParaRPr lang="en-US" dirty="0"/>
          </a:p>
        </p:txBody>
      </p:sp>
      <p:sp>
        <p:nvSpPr>
          <p:cNvPr id="9" name="Title 1">
            <a:extLst>
              <a:ext uri="{FF2B5EF4-FFF2-40B4-BE49-F238E27FC236}">
                <a16:creationId xmlns:a16="http://schemas.microsoft.com/office/drawing/2014/main" id="{9982B93C-4A82-40A9-B3C4-DADF9A3F3C4F}"/>
              </a:ext>
            </a:extLst>
          </p:cNvPr>
          <p:cNvSpPr>
            <a:spLocks noGrp="1"/>
          </p:cNvSpPr>
          <p:nvPr>
            <p:ph type="title"/>
          </p:nvPr>
        </p:nvSpPr>
        <p:spPr>
          <a:xfrm>
            <a:off x="376687" y="499653"/>
            <a:ext cx="4713287" cy="184666"/>
          </a:xfrm>
        </p:spPr>
        <p:txBody>
          <a:bodyPr lIns="0" tIns="0" rIns="0" bIns="0" anchor="t">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30309805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Only Optional">
    <p:spTree>
      <p:nvGrpSpPr>
        <p:cNvPr id="1" name=""/>
        <p:cNvGrpSpPr/>
        <p:nvPr/>
      </p:nvGrpSpPr>
      <p:grpSpPr>
        <a:xfrm>
          <a:off x="0" y="0"/>
          <a:ext cx="0" cy="0"/>
          <a:chOff x="0" y="0"/>
          <a:chExt cx="0" cy="0"/>
        </a:xfrm>
      </p:grpSpPr>
      <p:sp>
        <p:nvSpPr>
          <p:cNvPr id="25" name="Text Placeholder 45">
            <a:extLst>
              <a:ext uri="{FF2B5EF4-FFF2-40B4-BE49-F238E27FC236}">
                <a16:creationId xmlns:a16="http://schemas.microsoft.com/office/drawing/2014/main" id="{B4ED80A6-E66D-479F-9972-ADFB874771B2}"/>
              </a:ext>
            </a:extLst>
          </p:cNvPr>
          <p:cNvSpPr>
            <a:spLocks noGrp="1"/>
          </p:cNvSpPr>
          <p:nvPr>
            <p:ph type="body" sz="quarter" idx="25"/>
          </p:nvPr>
        </p:nvSpPr>
        <p:spPr>
          <a:xfrm>
            <a:off x="366133" y="724224"/>
            <a:ext cx="4741094" cy="526608"/>
          </a:xfrm>
        </p:spPr>
        <p:txBody>
          <a:bodyPr lIns="0">
            <a:noAutofit/>
          </a:bodyPr>
          <a:lstStyle>
            <a:lvl1pPr marL="0" indent="0" algn="l">
              <a:lnSpc>
                <a:spcPct val="100000"/>
              </a:lnSpc>
              <a:buNone/>
              <a:defRPr sz="3600" spc="200" baseline="0">
                <a:solidFill>
                  <a:schemeClr val="accent1"/>
                </a:solidFill>
              </a:defRPr>
            </a:lvl1pPr>
          </a:lstStyle>
          <a:p>
            <a:pPr lvl="0"/>
            <a:endParaRPr lang="en-US" dirty="0"/>
          </a:p>
        </p:txBody>
      </p:sp>
      <p:sp>
        <p:nvSpPr>
          <p:cNvPr id="9" name="Title 1">
            <a:extLst>
              <a:ext uri="{FF2B5EF4-FFF2-40B4-BE49-F238E27FC236}">
                <a16:creationId xmlns:a16="http://schemas.microsoft.com/office/drawing/2014/main" id="{D7A7BBFF-E7C8-4B01-88B9-85BE09DDE531}"/>
              </a:ext>
            </a:extLst>
          </p:cNvPr>
          <p:cNvSpPr>
            <a:spLocks noGrp="1"/>
          </p:cNvSpPr>
          <p:nvPr>
            <p:ph type="title"/>
          </p:nvPr>
        </p:nvSpPr>
        <p:spPr>
          <a:xfrm>
            <a:off x="376687" y="458996"/>
            <a:ext cx="4713287" cy="265976"/>
          </a:xfrm>
        </p:spPr>
        <p:txBody>
          <a:bodyPr lIns="0" tIns="0" rIns="0" bIns="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37891465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harts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DA2660-6382-49B4-A846-E56EA31BC0BF}"/>
              </a:ext>
            </a:extLst>
          </p:cNvPr>
          <p:cNvSpPr/>
          <p:nvPr userDrawn="1"/>
        </p:nvSpPr>
        <p:spPr>
          <a:xfrm>
            <a:off x="0" y="0"/>
            <a:ext cx="9144000" cy="2039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45">
            <a:extLst>
              <a:ext uri="{FF2B5EF4-FFF2-40B4-BE49-F238E27FC236}">
                <a16:creationId xmlns:a16="http://schemas.microsoft.com/office/drawing/2014/main" id="{B4ED80A6-E66D-479F-9972-ADFB874771B2}"/>
              </a:ext>
            </a:extLst>
          </p:cNvPr>
          <p:cNvSpPr>
            <a:spLocks noGrp="1"/>
          </p:cNvSpPr>
          <p:nvPr>
            <p:ph type="body" sz="quarter" idx="25"/>
          </p:nvPr>
        </p:nvSpPr>
        <p:spPr>
          <a:xfrm>
            <a:off x="366133" y="724224"/>
            <a:ext cx="4741094" cy="526608"/>
          </a:xfrm>
        </p:spPr>
        <p:txBody>
          <a:bodyPr lIns="0">
            <a:noAutofit/>
          </a:bodyPr>
          <a:lstStyle>
            <a:lvl1pPr marL="0" indent="0" algn="l">
              <a:lnSpc>
                <a:spcPct val="100000"/>
              </a:lnSpc>
              <a:buNone/>
              <a:defRPr sz="3600" spc="200" baseline="0">
                <a:solidFill>
                  <a:schemeClr val="accent1"/>
                </a:solidFill>
              </a:defRPr>
            </a:lvl1pPr>
          </a:lstStyle>
          <a:p>
            <a:pPr lvl="0"/>
            <a:endParaRPr lang="en-US" dirty="0"/>
          </a:p>
        </p:txBody>
      </p:sp>
      <p:sp>
        <p:nvSpPr>
          <p:cNvPr id="26" name="Text Placeholder 43">
            <a:extLst>
              <a:ext uri="{FF2B5EF4-FFF2-40B4-BE49-F238E27FC236}">
                <a16:creationId xmlns:a16="http://schemas.microsoft.com/office/drawing/2014/main" id="{02AF7E5E-459A-4AF3-A012-D88818E644CA}"/>
              </a:ext>
            </a:extLst>
          </p:cNvPr>
          <p:cNvSpPr>
            <a:spLocks noGrp="1"/>
          </p:cNvSpPr>
          <p:nvPr>
            <p:ph type="body" sz="quarter" idx="26"/>
          </p:nvPr>
        </p:nvSpPr>
        <p:spPr>
          <a:xfrm>
            <a:off x="5466661" y="476248"/>
            <a:ext cx="3067739" cy="1335298"/>
          </a:xfrm>
        </p:spPr>
        <p:txBody>
          <a:bodyPr wrap="square" lIns="0">
            <a:noAutofit/>
          </a:bodyPr>
          <a:lstStyle>
            <a:lvl1pPr marL="0" indent="0">
              <a:lnSpc>
                <a:spcPct val="100000"/>
              </a:lnSpc>
              <a:spcAft>
                <a:spcPts val="600"/>
              </a:spcAft>
              <a:buNone/>
              <a:defRPr sz="1000"/>
            </a:lvl1pPr>
          </a:lstStyle>
          <a:p>
            <a:pPr lvl="0"/>
            <a:endParaRPr lang="en-US" dirty="0"/>
          </a:p>
        </p:txBody>
      </p:sp>
      <p:sp>
        <p:nvSpPr>
          <p:cNvPr id="9" name="Title 1">
            <a:extLst>
              <a:ext uri="{FF2B5EF4-FFF2-40B4-BE49-F238E27FC236}">
                <a16:creationId xmlns:a16="http://schemas.microsoft.com/office/drawing/2014/main" id="{D7A7BBFF-E7C8-4B01-88B9-85BE09DDE531}"/>
              </a:ext>
            </a:extLst>
          </p:cNvPr>
          <p:cNvSpPr>
            <a:spLocks noGrp="1"/>
          </p:cNvSpPr>
          <p:nvPr>
            <p:ph type="title"/>
          </p:nvPr>
        </p:nvSpPr>
        <p:spPr>
          <a:xfrm>
            <a:off x="376687" y="458996"/>
            <a:ext cx="4713287" cy="265976"/>
          </a:xfrm>
        </p:spPr>
        <p:txBody>
          <a:bodyPr lIns="0" tIns="0" rIns="0" bIns="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13526504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harts 2">
    <p:spTree>
      <p:nvGrpSpPr>
        <p:cNvPr id="1" name=""/>
        <p:cNvGrpSpPr/>
        <p:nvPr/>
      </p:nvGrpSpPr>
      <p:grpSpPr>
        <a:xfrm>
          <a:off x="0" y="0"/>
          <a:ext cx="0" cy="0"/>
          <a:chOff x="0" y="0"/>
          <a:chExt cx="0" cy="0"/>
        </a:xfrm>
      </p:grpSpPr>
      <p:sp>
        <p:nvSpPr>
          <p:cNvPr id="26" name="Text Placeholder 43">
            <a:extLst>
              <a:ext uri="{FF2B5EF4-FFF2-40B4-BE49-F238E27FC236}">
                <a16:creationId xmlns:a16="http://schemas.microsoft.com/office/drawing/2014/main" id="{02AF7E5E-459A-4AF3-A012-D88818E644CA}"/>
              </a:ext>
            </a:extLst>
          </p:cNvPr>
          <p:cNvSpPr>
            <a:spLocks noGrp="1"/>
          </p:cNvSpPr>
          <p:nvPr>
            <p:ph type="body" sz="quarter" idx="26"/>
          </p:nvPr>
        </p:nvSpPr>
        <p:spPr>
          <a:xfrm>
            <a:off x="375016" y="1499242"/>
            <a:ext cx="3644894" cy="276999"/>
          </a:xfrm>
        </p:spPr>
        <p:txBody>
          <a:bodyPr wrap="square" lIns="0">
            <a:spAutoFit/>
          </a:bodyPr>
          <a:lstStyle>
            <a:lvl1pPr marL="0" indent="0">
              <a:lnSpc>
                <a:spcPct val="100000"/>
              </a:lnSpc>
              <a:spcAft>
                <a:spcPts val="600"/>
              </a:spcAft>
              <a:buNone/>
              <a:defRPr sz="1200"/>
            </a:lvl1pPr>
          </a:lstStyle>
          <a:p>
            <a:pPr lvl="0"/>
            <a:endParaRPr lang="en-US" dirty="0"/>
          </a:p>
        </p:txBody>
      </p:sp>
      <p:sp>
        <p:nvSpPr>
          <p:cNvPr id="5" name="Text Placeholder 45">
            <a:extLst>
              <a:ext uri="{FF2B5EF4-FFF2-40B4-BE49-F238E27FC236}">
                <a16:creationId xmlns:a16="http://schemas.microsoft.com/office/drawing/2014/main" id="{464335B6-BEFE-4C7B-B533-F0D6BCB0D003}"/>
              </a:ext>
            </a:extLst>
          </p:cNvPr>
          <p:cNvSpPr>
            <a:spLocks noGrp="1"/>
          </p:cNvSpPr>
          <p:nvPr>
            <p:ph type="body" sz="quarter" idx="25"/>
          </p:nvPr>
        </p:nvSpPr>
        <p:spPr>
          <a:xfrm>
            <a:off x="374759" y="727260"/>
            <a:ext cx="4715215" cy="276999"/>
          </a:xfrm>
        </p:spPr>
        <p:txBody>
          <a:bodyPr lIns="0" tIns="0" rIns="0" bIns="0" anchor="t" anchorCtr="0">
            <a:noAutofit/>
          </a:bodyPr>
          <a:lstStyle>
            <a:lvl1pPr marL="0" indent="0" algn="l">
              <a:buNone/>
              <a:defRPr sz="1800" b="1" spc="200" baseline="0">
                <a:solidFill>
                  <a:schemeClr val="accent1"/>
                </a:solidFill>
              </a:defRPr>
            </a:lvl1pPr>
          </a:lstStyle>
          <a:p>
            <a:pPr lvl="0"/>
            <a:endParaRPr lang="en-US" dirty="0"/>
          </a:p>
        </p:txBody>
      </p:sp>
      <p:sp>
        <p:nvSpPr>
          <p:cNvPr id="6" name="Title 1">
            <a:extLst>
              <a:ext uri="{FF2B5EF4-FFF2-40B4-BE49-F238E27FC236}">
                <a16:creationId xmlns:a16="http://schemas.microsoft.com/office/drawing/2014/main" id="{CD899AF1-D9B3-479C-9889-CC631FD2AEE1}"/>
              </a:ext>
            </a:extLst>
          </p:cNvPr>
          <p:cNvSpPr>
            <a:spLocks noGrp="1"/>
          </p:cNvSpPr>
          <p:nvPr>
            <p:ph type="title"/>
          </p:nvPr>
        </p:nvSpPr>
        <p:spPr>
          <a:xfrm>
            <a:off x="376687" y="499653"/>
            <a:ext cx="4713287" cy="184666"/>
          </a:xfrm>
        </p:spPr>
        <p:txBody>
          <a:bodyPr lIns="0" tIns="0" rIns="0" bIns="0" anchor="t">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37160295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harts 3">
    <p:spTree>
      <p:nvGrpSpPr>
        <p:cNvPr id="1" name=""/>
        <p:cNvGrpSpPr/>
        <p:nvPr/>
      </p:nvGrpSpPr>
      <p:grpSpPr>
        <a:xfrm>
          <a:off x="0" y="0"/>
          <a:ext cx="0" cy="0"/>
          <a:chOff x="0" y="0"/>
          <a:chExt cx="0" cy="0"/>
        </a:xfrm>
      </p:grpSpPr>
      <p:sp>
        <p:nvSpPr>
          <p:cNvPr id="25" name="Text Placeholder 45">
            <a:extLst>
              <a:ext uri="{FF2B5EF4-FFF2-40B4-BE49-F238E27FC236}">
                <a16:creationId xmlns:a16="http://schemas.microsoft.com/office/drawing/2014/main" id="{B4ED80A6-E66D-479F-9972-ADFB874771B2}"/>
              </a:ext>
            </a:extLst>
          </p:cNvPr>
          <p:cNvSpPr>
            <a:spLocks noGrp="1"/>
          </p:cNvSpPr>
          <p:nvPr>
            <p:ph type="body" sz="quarter" idx="25"/>
          </p:nvPr>
        </p:nvSpPr>
        <p:spPr>
          <a:xfrm>
            <a:off x="366133" y="724224"/>
            <a:ext cx="4741094" cy="526608"/>
          </a:xfrm>
        </p:spPr>
        <p:txBody>
          <a:bodyPr lIns="0">
            <a:noAutofit/>
          </a:bodyPr>
          <a:lstStyle>
            <a:lvl1pPr marL="0" indent="0" algn="l">
              <a:lnSpc>
                <a:spcPct val="100000"/>
              </a:lnSpc>
              <a:buNone/>
              <a:defRPr sz="3600" spc="200" baseline="0">
                <a:solidFill>
                  <a:schemeClr val="accent1"/>
                </a:solidFill>
              </a:defRPr>
            </a:lvl1pPr>
          </a:lstStyle>
          <a:p>
            <a:pPr lvl="0"/>
            <a:endParaRPr lang="en-US" dirty="0"/>
          </a:p>
        </p:txBody>
      </p:sp>
      <p:sp>
        <p:nvSpPr>
          <p:cNvPr id="26" name="Text Placeholder 43">
            <a:extLst>
              <a:ext uri="{FF2B5EF4-FFF2-40B4-BE49-F238E27FC236}">
                <a16:creationId xmlns:a16="http://schemas.microsoft.com/office/drawing/2014/main" id="{02AF7E5E-459A-4AF3-A012-D88818E644CA}"/>
              </a:ext>
            </a:extLst>
          </p:cNvPr>
          <p:cNvSpPr>
            <a:spLocks noGrp="1"/>
          </p:cNvSpPr>
          <p:nvPr>
            <p:ph type="body" sz="quarter" idx="26"/>
          </p:nvPr>
        </p:nvSpPr>
        <p:spPr>
          <a:xfrm>
            <a:off x="375015" y="1499242"/>
            <a:ext cx="8159385" cy="276999"/>
          </a:xfrm>
        </p:spPr>
        <p:txBody>
          <a:bodyPr lIns="0">
            <a:spAutoFit/>
          </a:bodyPr>
          <a:lstStyle>
            <a:lvl1pPr marL="0" indent="0">
              <a:lnSpc>
                <a:spcPct val="100000"/>
              </a:lnSpc>
              <a:spcAft>
                <a:spcPts val="600"/>
              </a:spcAft>
              <a:buNone/>
              <a:defRPr sz="1200"/>
            </a:lvl1pPr>
          </a:lstStyle>
          <a:p>
            <a:pPr lvl="0"/>
            <a:endParaRPr lang="en-US" dirty="0"/>
          </a:p>
        </p:txBody>
      </p:sp>
      <p:sp>
        <p:nvSpPr>
          <p:cNvPr id="9" name="Title 1">
            <a:extLst>
              <a:ext uri="{FF2B5EF4-FFF2-40B4-BE49-F238E27FC236}">
                <a16:creationId xmlns:a16="http://schemas.microsoft.com/office/drawing/2014/main" id="{D7A7BBFF-E7C8-4B01-88B9-85BE09DDE531}"/>
              </a:ext>
            </a:extLst>
          </p:cNvPr>
          <p:cNvSpPr>
            <a:spLocks noGrp="1"/>
          </p:cNvSpPr>
          <p:nvPr>
            <p:ph type="title"/>
          </p:nvPr>
        </p:nvSpPr>
        <p:spPr>
          <a:xfrm>
            <a:off x="376687" y="458996"/>
            <a:ext cx="4713287" cy="265976"/>
          </a:xfrm>
        </p:spPr>
        <p:txBody>
          <a:bodyPr lIns="0" tIns="0" rIns="0" bIns="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33953453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harts 4">
    <p:spTree>
      <p:nvGrpSpPr>
        <p:cNvPr id="1" name=""/>
        <p:cNvGrpSpPr/>
        <p:nvPr/>
      </p:nvGrpSpPr>
      <p:grpSpPr>
        <a:xfrm>
          <a:off x="0" y="0"/>
          <a:ext cx="0" cy="0"/>
          <a:chOff x="0" y="0"/>
          <a:chExt cx="0" cy="0"/>
        </a:xfrm>
      </p:grpSpPr>
      <p:sp>
        <p:nvSpPr>
          <p:cNvPr id="25" name="Text Placeholder 45">
            <a:extLst>
              <a:ext uri="{FF2B5EF4-FFF2-40B4-BE49-F238E27FC236}">
                <a16:creationId xmlns:a16="http://schemas.microsoft.com/office/drawing/2014/main" id="{B4ED80A6-E66D-479F-9972-ADFB874771B2}"/>
              </a:ext>
            </a:extLst>
          </p:cNvPr>
          <p:cNvSpPr>
            <a:spLocks noGrp="1"/>
          </p:cNvSpPr>
          <p:nvPr>
            <p:ph type="body" sz="quarter" idx="25"/>
          </p:nvPr>
        </p:nvSpPr>
        <p:spPr>
          <a:xfrm>
            <a:off x="366133" y="724224"/>
            <a:ext cx="4741094" cy="526608"/>
          </a:xfrm>
        </p:spPr>
        <p:txBody>
          <a:bodyPr lIns="0">
            <a:noAutofit/>
          </a:bodyPr>
          <a:lstStyle>
            <a:lvl1pPr marL="0" indent="0" algn="l">
              <a:lnSpc>
                <a:spcPct val="100000"/>
              </a:lnSpc>
              <a:buNone/>
              <a:defRPr sz="3600" spc="200" baseline="0">
                <a:solidFill>
                  <a:schemeClr val="accent1"/>
                </a:solidFill>
              </a:defRPr>
            </a:lvl1pPr>
          </a:lstStyle>
          <a:p>
            <a:pPr lvl="0"/>
            <a:endParaRPr lang="en-US" dirty="0"/>
          </a:p>
        </p:txBody>
      </p:sp>
      <p:sp>
        <p:nvSpPr>
          <p:cNvPr id="26" name="Text Placeholder 43">
            <a:extLst>
              <a:ext uri="{FF2B5EF4-FFF2-40B4-BE49-F238E27FC236}">
                <a16:creationId xmlns:a16="http://schemas.microsoft.com/office/drawing/2014/main" id="{02AF7E5E-459A-4AF3-A012-D88818E644CA}"/>
              </a:ext>
            </a:extLst>
          </p:cNvPr>
          <p:cNvSpPr>
            <a:spLocks noGrp="1"/>
          </p:cNvSpPr>
          <p:nvPr>
            <p:ph type="body" sz="quarter" idx="26"/>
          </p:nvPr>
        </p:nvSpPr>
        <p:spPr>
          <a:xfrm>
            <a:off x="375015" y="1499242"/>
            <a:ext cx="3023793" cy="276999"/>
          </a:xfrm>
        </p:spPr>
        <p:txBody>
          <a:bodyPr wrap="square" lIns="0">
            <a:spAutoFit/>
          </a:bodyPr>
          <a:lstStyle>
            <a:lvl1pPr marL="0" indent="0">
              <a:lnSpc>
                <a:spcPct val="100000"/>
              </a:lnSpc>
              <a:spcAft>
                <a:spcPts val="600"/>
              </a:spcAft>
              <a:buNone/>
              <a:defRPr sz="1200"/>
            </a:lvl1pPr>
          </a:lstStyle>
          <a:p>
            <a:pPr lvl="0"/>
            <a:endParaRPr lang="en-US" dirty="0"/>
          </a:p>
        </p:txBody>
      </p:sp>
      <p:sp>
        <p:nvSpPr>
          <p:cNvPr id="9" name="Title 1">
            <a:extLst>
              <a:ext uri="{FF2B5EF4-FFF2-40B4-BE49-F238E27FC236}">
                <a16:creationId xmlns:a16="http://schemas.microsoft.com/office/drawing/2014/main" id="{D7A7BBFF-E7C8-4B01-88B9-85BE09DDE531}"/>
              </a:ext>
            </a:extLst>
          </p:cNvPr>
          <p:cNvSpPr>
            <a:spLocks noGrp="1"/>
          </p:cNvSpPr>
          <p:nvPr>
            <p:ph type="title"/>
          </p:nvPr>
        </p:nvSpPr>
        <p:spPr>
          <a:xfrm>
            <a:off x="376687" y="458996"/>
            <a:ext cx="4713287" cy="265976"/>
          </a:xfrm>
        </p:spPr>
        <p:txBody>
          <a:bodyPr lIns="0" tIns="0" rIns="0" bIns="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24256086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52781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Back Page 2">
    <p:bg>
      <p:bgPr>
        <a:solidFill>
          <a:schemeClr val="bg2"/>
        </a:solidFill>
        <a:effectLst/>
      </p:bgPr>
    </p:bg>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F4F54D6C-A914-4A80-96EB-15E28E7385EB}"/>
              </a:ext>
            </a:extLst>
          </p:cNvPr>
          <p:cNvGraphicFramePr>
            <a:graphicFrameLocks noGrp="1"/>
          </p:cNvGraphicFramePr>
          <p:nvPr userDrawn="1">
            <p:extLst>
              <p:ext uri="{D42A27DB-BD31-4B8C-83A1-F6EECF244321}">
                <p14:modId xmlns:p14="http://schemas.microsoft.com/office/powerpoint/2010/main" val="3405824410"/>
              </p:ext>
            </p:extLst>
          </p:nvPr>
        </p:nvGraphicFramePr>
        <p:xfrm>
          <a:off x="532526" y="5517276"/>
          <a:ext cx="6975090" cy="569030"/>
        </p:xfrm>
        <a:graphic>
          <a:graphicData uri="http://schemas.openxmlformats.org/drawingml/2006/table">
            <a:tbl>
              <a:tblPr firstRow="1" bandRow="1">
                <a:tableStyleId>{2D5ABB26-0587-4C30-8999-92F81FD0307C}</a:tableStyleId>
              </a:tblPr>
              <a:tblGrid>
                <a:gridCol w="1162515">
                  <a:extLst>
                    <a:ext uri="{9D8B030D-6E8A-4147-A177-3AD203B41FA5}">
                      <a16:colId xmlns:a16="http://schemas.microsoft.com/office/drawing/2014/main" val="20000"/>
                    </a:ext>
                  </a:extLst>
                </a:gridCol>
                <a:gridCol w="1162515">
                  <a:extLst>
                    <a:ext uri="{9D8B030D-6E8A-4147-A177-3AD203B41FA5}">
                      <a16:colId xmlns:a16="http://schemas.microsoft.com/office/drawing/2014/main" val="20001"/>
                    </a:ext>
                  </a:extLst>
                </a:gridCol>
                <a:gridCol w="1162515">
                  <a:extLst>
                    <a:ext uri="{9D8B030D-6E8A-4147-A177-3AD203B41FA5}">
                      <a16:colId xmlns:a16="http://schemas.microsoft.com/office/drawing/2014/main" val="20002"/>
                    </a:ext>
                  </a:extLst>
                </a:gridCol>
                <a:gridCol w="1162515">
                  <a:extLst>
                    <a:ext uri="{9D8B030D-6E8A-4147-A177-3AD203B41FA5}">
                      <a16:colId xmlns:a16="http://schemas.microsoft.com/office/drawing/2014/main" val="20003"/>
                    </a:ext>
                  </a:extLst>
                </a:gridCol>
                <a:gridCol w="1162515">
                  <a:extLst>
                    <a:ext uri="{9D8B030D-6E8A-4147-A177-3AD203B41FA5}">
                      <a16:colId xmlns:a16="http://schemas.microsoft.com/office/drawing/2014/main" val="20004"/>
                    </a:ext>
                  </a:extLst>
                </a:gridCol>
                <a:gridCol w="1162515">
                  <a:extLst>
                    <a:ext uri="{9D8B030D-6E8A-4147-A177-3AD203B41FA5}">
                      <a16:colId xmlns:a16="http://schemas.microsoft.com/office/drawing/2014/main" val="20005"/>
                    </a:ext>
                  </a:extLst>
                </a:gridCol>
              </a:tblGrid>
              <a:tr h="284515">
                <a:tc>
                  <a:txBody>
                    <a:bodyPr/>
                    <a:lstStyle/>
                    <a:p>
                      <a:r>
                        <a:rPr lang="en-US" sz="700" b="1" kern="1200" baseline="0" dirty="0">
                          <a:solidFill>
                            <a:schemeClr val="accent1"/>
                          </a:solidFill>
                          <a:latin typeface="+mn-lt"/>
                          <a:ea typeface="+mn-ea"/>
                          <a:cs typeface="+mn-cs"/>
                        </a:rPr>
                        <a:t>Austin</a:t>
                      </a:r>
                    </a:p>
                    <a:p>
                      <a:r>
                        <a:rPr lang="en-US" sz="700" baseline="0" dirty="0">
                          <a:solidFill>
                            <a:schemeClr val="accent5"/>
                          </a:solidFill>
                        </a:rPr>
                        <a:t>T  +1.512.542.8400</a:t>
                      </a:r>
                    </a:p>
                  </a:txBody>
                  <a:tcPr marT="27432" marB="27432"/>
                </a:tc>
                <a:tc>
                  <a:txBody>
                    <a:bodyPr/>
                    <a:lstStyle/>
                    <a:p>
                      <a:r>
                        <a:rPr lang="en-US" sz="700" b="1" kern="1200" baseline="0" dirty="0">
                          <a:solidFill>
                            <a:schemeClr val="accent1"/>
                          </a:solidFill>
                          <a:latin typeface="+mn-lt"/>
                          <a:ea typeface="+mn-ea"/>
                          <a:cs typeface="+mn-cs"/>
                        </a:rPr>
                        <a:t>Dallas</a:t>
                      </a:r>
                    </a:p>
                    <a:p>
                      <a:r>
                        <a:rPr lang="en-US" sz="700" baseline="0" dirty="0">
                          <a:solidFill>
                            <a:schemeClr val="accent5"/>
                          </a:solidFill>
                        </a:rPr>
                        <a:t>T  +1.214.220.7700</a:t>
                      </a:r>
                    </a:p>
                  </a:txBody>
                  <a:tcPr marT="27432" marB="27432"/>
                </a:tc>
                <a:tc>
                  <a:txBody>
                    <a:bodyPr/>
                    <a:lstStyle/>
                    <a:p>
                      <a:r>
                        <a:rPr lang="en-US" sz="700" b="1" kern="1200" baseline="0" dirty="0">
                          <a:solidFill>
                            <a:schemeClr val="accent1"/>
                          </a:solidFill>
                          <a:latin typeface="+mn-lt"/>
                          <a:ea typeface="+mn-ea"/>
                          <a:cs typeface="+mn-cs"/>
                        </a:rPr>
                        <a:t>Dubai</a:t>
                      </a:r>
                    </a:p>
                    <a:p>
                      <a:r>
                        <a:rPr lang="en-US" sz="700" baseline="0" dirty="0">
                          <a:solidFill>
                            <a:schemeClr val="accent5"/>
                          </a:solidFill>
                        </a:rPr>
                        <a:t>T  +971.4.330.1800</a:t>
                      </a:r>
                    </a:p>
                  </a:txBody>
                  <a:tcPr marT="27432" marB="274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baseline="0" noProof="0" dirty="0">
                          <a:solidFill>
                            <a:schemeClr val="accent1"/>
                          </a:solidFill>
                          <a:latin typeface="+mn-lt"/>
                          <a:ea typeface="+mn-ea"/>
                          <a:cs typeface="+mn-cs"/>
                        </a:rPr>
                        <a:t>Hong Kong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accent5"/>
                          </a:solidFill>
                          <a:effectLst/>
                          <a:uLnTx/>
                          <a:uFillTx/>
                          <a:latin typeface="+mn-lt"/>
                          <a:ea typeface="+mn-ea"/>
                          <a:cs typeface="+mn-cs"/>
                        </a:rPr>
                        <a:t>T  +852.3658.6400</a:t>
                      </a:r>
                      <a:endParaRPr lang="en-US" sz="700" baseline="0" dirty="0">
                        <a:solidFill>
                          <a:schemeClr val="accent5"/>
                        </a:solidFill>
                      </a:endParaRPr>
                    </a:p>
                  </a:txBody>
                  <a:tcPr marT="27432" marB="27432"/>
                </a:tc>
                <a:tc>
                  <a:txBody>
                    <a:bodyPr/>
                    <a:lstStyle/>
                    <a:p>
                      <a:r>
                        <a:rPr lang="en-US" sz="700" b="1" kern="1200" baseline="0" dirty="0">
                          <a:solidFill>
                            <a:schemeClr val="accent1"/>
                          </a:solidFill>
                          <a:latin typeface="+mn-lt"/>
                          <a:ea typeface="+mn-ea"/>
                          <a:cs typeface="+mn-cs"/>
                        </a:rPr>
                        <a:t>Houston</a:t>
                      </a:r>
                    </a:p>
                    <a:p>
                      <a:r>
                        <a:rPr lang="en-US" sz="700" baseline="0" dirty="0">
                          <a:solidFill>
                            <a:schemeClr val="accent5"/>
                          </a:solidFill>
                        </a:rPr>
                        <a:t>T  +1.713.758.2222</a:t>
                      </a:r>
                    </a:p>
                  </a:txBody>
                  <a:tcPr marT="27432" marB="27432"/>
                </a:tc>
                <a:tc>
                  <a:txBody>
                    <a:bodyPr/>
                    <a:lstStyle/>
                    <a:p>
                      <a:r>
                        <a:rPr lang="en-US" sz="700" b="1" kern="1200" baseline="0" dirty="0">
                          <a:solidFill>
                            <a:schemeClr val="accent1"/>
                          </a:solidFill>
                          <a:latin typeface="+mn-lt"/>
                          <a:ea typeface="+mn-ea"/>
                          <a:cs typeface="+mn-cs"/>
                        </a:rPr>
                        <a:t>London</a:t>
                      </a:r>
                    </a:p>
                    <a:p>
                      <a:r>
                        <a:rPr lang="en-US" sz="700" baseline="0" dirty="0">
                          <a:solidFill>
                            <a:schemeClr val="accent5"/>
                          </a:solidFill>
                        </a:rPr>
                        <a:t>T  +44.20.7065.6000</a:t>
                      </a:r>
                    </a:p>
                  </a:txBody>
                  <a:tcPr marT="27432" marB="27432"/>
                </a:tc>
                <a:extLst>
                  <a:ext uri="{0D108BD9-81ED-4DB2-BD59-A6C34878D82A}">
                    <a16:rowId xmlns:a16="http://schemas.microsoft.com/office/drawing/2014/main" val="10000"/>
                  </a:ext>
                </a:extLst>
              </a:tr>
              <a:tr h="284515">
                <a:tc>
                  <a:txBody>
                    <a:bodyPr/>
                    <a:lstStyle/>
                    <a:p>
                      <a:r>
                        <a:rPr lang="en-US" sz="700" b="1" kern="1200" baseline="0" dirty="0">
                          <a:solidFill>
                            <a:schemeClr val="accent1"/>
                          </a:solidFill>
                          <a:latin typeface="+mn-lt"/>
                          <a:ea typeface="+mn-ea"/>
                          <a:cs typeface="+mn-cs"/>
                        </a:rPr>
                        <a:t>New York</a:t>
                      </a:r>
                    </a:p>
                    <a:p>
                      <a:r>
                        <a:rPr lang="en-US" sz="700" baseline="0" dirty="0">
                          <a:solidFill>
                            <a:schemeClr val="accent5"/>
                          </a:solidFill>
                        </a:rPr>
                        <a:t>T  +1.212.237.0000</a:t>
                      </a:r>
                    </a:p>
                  </a:txBody>
                  <a:tcPr marT="27432" marB="27432"/>
                </a:tc>
                <a:tc>
                  <a:txBody>
                    <a:bodyPr/>
                    <a:lstStyle/>
                    <a:p>
                      <a:r>
                        <a:rPr lang="en-US" sz="700" b="1" kern="1200" baseline="0" dirty="0">
                          <a:solidFill>
                            <a:schemeClr val="accent1"/>
                          </a:solidFill>
                          <a:latin typeface="+mn-lt"/>
                          <a:ea typeface="+mn-ea"/>
                          <a:cs typeface="+mn-cs"/>
                        </a:rPr>
                        <a:t>Richmond</a:t>
                      </a:r>
                    </a:p>
                    <a:p>
                      <a:r>
                        <a:rPr lang="en-US" sz="700" baseline="0" dirty="0">
                          <a:solidFill>
                            <a:schemeClr val="accent5"/>
                          </a:solidFill>
                        </a:rPr>
                        <a:t>T  +1.804.327.6300</a:t>
                      </a:r>
                    </a:p>
                  </a:txBody>
                  <a:tcPr marT="27432" marB="274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baseline="0" noProof="0" dirty="0">
                          <a:solidFill>
                            <a:schemeClr val="accent1"/>
                          </a:solidFill>
                          <a:latin typeface="+mn-lt"/>
                          <a:ea typeface="+mn-ea"/>
                          <a:cs typeface="+mn-cs"/>
                        </a:rPr>
                        <a:t>Riyadh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accent5"/>
                          </a:solidFill>
                          <a:effectLst/>
                          <a:uLnTx/>
                          <a:uFillTx/>
                          <a:latin typeface="+mn-lt"/>
                          <a:ea typeface="+mn-ea"/>
                          <a:cs typeface="+mn-cs"/>
                        </a:rPr>
                        <a:t>T  +966.11.250.0800</a:t>
                      </a:r>
                      <a:endParaRPr lang="en-US" sz="700" baseline="0" dirty="0">
                        <a:solidFill>
                          <a:schemeClr val="accent5"/>
                        </a:solidFill>
                      </a:endParaRPr>
                    </a:p>
                  </a:txBody>
                  <a:tcPr marT="27432" marB="27432"/>
                </a:tc>
                <a:tc>
                  <a:txBody>
                    <a:bodyPr/>
                    <a:lstStyle/>
                    <a:p>
                      <a:r>
                        <a:rPr lang="en-US" sz="700" b="1" kern="1200" baseline="0" dirty="0">
                          <a:solidFill>
                            <a:schemeClr val="accent1"/>
                          </a:solidFill>
                          <a:latin typeface="+mn-lt"/>
                          <a:ea typeface="+mn-ea"/>
                          <a:cs typeface="+mn-cs"/>
                        </a:rPr>
                        <a:t>San Francisco</a:t>
                      </a:r>
                    </a:p>
                    <a:p>
                      <a:r>
                        <a:rPr lang="en-US" sz="700" baseline="0" dirty="0">
                          <a:solidFill>
                            <a:schemeClr val="accent5"/>
                          </a:solidFill>
                        </a:rPr>
                        <a:t>T  +1.415.979.6900</a:t>
                      </a:r>
                    </a:p>
                  </a:txBody>
                  <a:tcPr marT="27432" marB="27432"/>
                </a:tc>
                <a:tc>
                  <a:txBody>
                    <a:bodyPr/>
                    <a:lstStyle/>
                    <a:p>
                      <a:r>
                        <a:rPr lang="en-US" sz="700" b="1" kern="1200" baseline="0" dirty="0">
                          <a:solidFill>
                            <a:schemeClr val="accent1"/>
                          </a:solidFill>
                          <a:latin typeface="+mn-lt"/>
                          <a:ea typeface="+mn-ea"/>
                          <a:cs typeface="+mn-cs"/>
                        </a:rPr>
                        <a:t>Tokyo</a:t>
                      </a:r>
                    </a:p>
                    <a:p>
                      <a:r>
                        <a:rPr lang="en-US" sz="700" baseline="0" dirty="0">
                          <a:solidFill>
                            <a:schemeClr val="accent5"/>
                          </a:solidFill>
                        </a:rPr>
                        <a:t>T  +81.3.3282.0450</a:t>
                      </a:r>
                    </a:p>
                  </a:txBody>
                  <a:tcPr marT="27432" marB="27432"/>
                </a:tc>
                <a:tc>
                  <a:txBody>
                    <a:bodyPr/>
                    <a:lstStyle/>
                    <a:p>
                      <a:r>
                        <a:rPr lang="en-US" sz="700" b="1" kern="1200" baseline="0" dirty="0">
                          <a:solidFill>
                            <a:schemeClr val="accent1"/>
                          </a:solidFill>
                          <a:latin typeface="+mn-lt"/>
                          <a:ea typeface="+mn-ea"/>
                          <a:cs typeface="+mn-cs"/>
                        </a:rPr>
                        <a:t>Washington</a:t>
                      </a:r>
                    </a:p>
                    <a:p>
                      <a:r>
                        <a:rPr lang="en-US" sz="700" baseline="0" dirty="0">
                          <a:solidFill>
                            <a:schemeClr val="accent5"/>
                          </a:solidFill>
                        </a:rPr>
                        <a:t>T  +1.202.639.6500</a:t>
                      </a:r>
                    </a:p>
                  </a:txBody>
                  <a:tcPr marT="27432" marB="27432"/>
                </a:tc>
                <a:extLst>
                  <a:ext uri="{0D108BD9-81ED-4DB2-BD59-A6C34878D82A}">
                    <a16:rowId xmlns:a16="http://schemas.microsoft.com/office/drawing/2014/main" val="10001"/>
                  </a:ext>
                </a:extLst>
              </a:tr>
            </a:tbl>
          </a:graphicData>
        </a:graphic>
      </p:graphicFrame>
      <p:sp>
        <p:nvSpPr>
          <p:cNvPr id="8" name="Text Placeholder 17">
            <a:extLst>
              <a:ext uri="{FF2B5EF4-FFF2-40B4-BE49-F238E27FC236}">
                <a16:creationId xmlns:a16="http://schemas.microsoft.com/office/drawing/2014/main" id="{7D8CD73D-8335-4BB2-A371-F2CEBBFFE769}"/>
              </a:ext>
            </a:extLst>
          </p:cNvPr>
          <p:cNvSpPr>
            <a:spLocks noGrp="1"/>
          </p:cNvSpPr>
          <p:nvPr>
            <p:ph type="body" sz="quarter" idx="10"/>
          </p:nvPr>
        </p:nvSpPr>
        <p:spPr>
          <a:xfrm>
            <a:off x="594454" y="1837874"/>
            <a:ext cx="3859090" cy="1477328"/>
          </a:xfrm>
        </p:spPr>
        <p:txBody>
          <a:bodyPr lIns="0">
            <a:noAutofit/>
          </a:bodyPr>
          <a:lstStyle>
            <a:lvl1pPr marL="0" indent="0" algn="l">
              <a:buFontTx/>
              <a:buNone/>
              <a:defRPr sz="3200" b="0" cap="all" baseline="0">
                <a:solidFill>
                  <a:schemeClr val="accent1"/>
                </a:solidFill>
              </a:defRPr>
            </a:lvl1pPr>
          </a:lstStyle>
          <a:p>
            <a:pPr lvl="0"/>
            <a:r>
              <a:rPr lang="en-US" dirty="0"/>
              <a:t>Click to edit Master text styles</a:t>
            </a:r>
          </a:p>
        </p:txBody>
      </p:sp>
      <p:sp>
        <p:nvSpPr>
          <p:cNvPr id="9" name="Text Placeholder 19">
            <a:extLst>
              <a:ext uri="{FF2B5EF4-FFF2-40B4-BE49-F238E27FC236}">
                <a16:creationId xmlns:a16="http://schemas.microsoft.com/office/drawing/2014/main" id="{FCB26D9A-4FCB-4146-BC48-53F0DA4FD162}"/>
              </a:ext>
            </a:extLst>
          </p:cNvPr>
          <p:cNvSpPr>
            <a:spLocks noGrp="1"/>
          </p:cNvSpPr>
          <p:nvPr>
            <p:ph type="body" sz="quarter" idx="11"/>
          </p:nvPr>
        </p:nvSpPr>
        <p:spPr>
          <a:xfrm>
            <a:off x="608322" y="2453400"/>
            <a:ext cx="3841692" cy="1209049"/>
          </a:xfrm>
        </p:spPr>
        <p:txBody>
          <a:bodyPr lIns="0">
            <a:noAutofit/>
          </a:bodyPr>
          <a:lstStyle>
            <a:lvl1pPr marL="0" indent="0">
              <a:lnSpc>
                <a:spcPct val="110000"/>
              </a:lnSpc>
              <a:buFontTx/>
              <a:buNone/>
              <a:defRPr sz="1200" b="1">
                <a:solidFill>
                  <a:schemeClr val="accent6"/>
                </a:solidFill>
              </a:defRPr>
            </a:lvl1pPr>
            <a:lvl2pPr>
              <a:lnSpc>
                <a:spcPct val="110000"/>
              </a:lnSpc>
              <a:defRPr sz="1050">
                <a:solidFill>
                  <a:schemeClr val="bg1"/>
                </a:solidFill>
              </a:defRPr>
            </a:lvl2pPr>
            <a:lvl3pPr>
              <a:lnSpc>
                <a:spcPct val="110000"/>
              </a:lnSpc>
              <a:defRPr sz="1050">
                <a:solidFill>
                  <a:schemeClr val="bg1"/>
                </a:solidFill>
              </a:defRPr>
            </a:lvl3pPr>
            <a:lvl4pPr>
              <a:lnSpc>
                <a:spcPct val="110000"/>
              </a:lnSpc>
              <a:defRPr sz="1050">
                <a:solidFill>
                  <a:schemeClr val="bg1"/>
                </a:solidFill>
              </a:defRPr>
            </a:lvl4pPr>
            <a:lvl5pPr>
              <a:lnSpc>
                <a:spcPct val="110000"/>
              </a:lnSpc>
              <a:defRPr sz="1050">
                <a:solidFill>
                  <a:schemeClr val="bg1"/>
                </a:solidFill>
              </a:defRPr>
            </a:lvl5pPr>
          </a:lstStyle>
          <a:p>
            <a:pPr lvl="0"/>
            <a:endParaRPr lang="en-US" dirty="0"/>
          </a:p>
        </p:txBody>
      </p:sp>
      <p:sp>
        <p:nvSpPr>
          <p:cNvPr id="10" name="Text Placeholder 42">
            <a:extLst>
              <a:ext uri="{FF2B5EF4-FFF2-40B4-BE49-F238E27FC236}">
                <a16:creationId xmlns:a16="http://schemas.microsoft.com/office/drawing/2014/main" id="{FB44F443-9ED7-44AE-9CCF-EFA0EE18DD4B}"/>
              </a:ext>
            </a:extLst>
          </p:cNvPr>
          <p:cNvSpPr>
            <a:spLocks noGrp="1"/>
          </p:cNvSpPr>
          <p:nvPr>
            <p:ph type="body" sz="quarter" idx="12"/>
          </p:nvPr>
        </p:nvSpPr>
        <p:spPr>
          <a:xfrm>
            <a:off x="608520" y="532540"/>
            <a:ext cx="1809877" cy="107722"/>
          </a:xfrm>
        </p:spPr>
        <p:txBody>
          <a:bodyPr lIns="0" anchor="ctr" anchorCtr="0"/>
          <a:lstStyle>
            <a:lvl1pPr marL="0" indent="0">
              <a:buFontTx/>
              <a:buNone/>
              <a:defRPr sz="700" b="0">
                <a:solidFill>
                  <a:schemeClr val="accent6"/>
                </a:solidFill>
              </a:defRPr>
            </a:lvl1pPr>
          </a:lstStyle>
          <a:p>
            <a:pPr lvl="0"/>
            <a:r>
              <a:rPr lang="en-US" dirty="0"/>
              <a:t>Click to edit Master text styles</a:t>
            </a:r>
          </a:p>
        </p:txBody>
      </p:sp>
      <p:sp>
        <p:nvSpPr>
          <p:cNvPr id="11" name="Text Placeholder 3">
            <a:extLst>
              <a:ext uri="{FF2B5EF4-FFF2-40B4-BE49-F238E27FC236}">
                <a16:creationId xmlns:a16="http://schemas.microsoft.com/office/drawing/2014/main" id="{D673523B-2799-4C0C-8A70-6CDB84CCD2B1}"/>
              </a:ext>
            </a:extLst>
          </p:cNvPr>
          <p:cNvSpPr>
            <a:spLocks noGrp="1"/>
          </p:cNvSpPr>
          <p:nvPr>
            <p:ph type="body" sz="quarter" idx="13"/>
          </p:nvPr>
        </p:nvSpPr>
        <p:spPr>
          <a:xfrm>
            <a:off x="5542455" y="1960148"/>
            <a:ext cx="1950412" cy="323165"/>
          </a:xfrm>
        </p:spPr>
        <p:txBody>
          <a:bodyPr/>
          <a:lstStyle>
            <a:lvl1pPr marL="0" indent="0">
              <a:spcAft>
                <a:spcPts val="0"/>
              </a:spcAft>
              <a:buFontTx/>
              <a:buNone/>
              <a:defRPr sz="1050" b="0">
                <a:solidFill>
                  <a:schemeClr val="accent1"/>
                </a:solidFill>
              </a:defRPr>
            </a:lvl1pPr>
          </a:lstStyle>
          <a:p>
            <a:pPr lvl="0"/>
            <a:r>
              <a:rPr lang="en-US" dirty="0"/>
              <a:t>Click to edit Master text styles</a:t>
            </a:r>
          </a:p>
        </p:txBody>
      </p:sp>
      <p:sp>
        <p:nvSpPr>
          <p:cNvPr id="12" name="Text Placeholder 3">
            <a:extLst>
              <a:ext uri="{FF2B5EF4-FFF2-40B4-BE49-F238E27FC236}">
                <a16:creationId xmlns:a16="http://schemas.microsoft.com/office/drawing/2014/main" id="{4CA871F1-4659-4F7E-9818-F237DA4A878A}"/>
              </a:ext>
            </a:extLst>
          </p:cNvPr>
          <p:cNvSpPr>
            <a:spLocks noGrp="1"/>
          </p:cNvSpPr>
          <p:nvPr>
            <p:ph type="body" sz="quarter" idx="14"/>
          </p:nvPr>
        </p:nvSpPr>
        <p:spPr>
          <a:xfrm>
            <a:off x="5542455" y="2421330"/>
            <a:ext cx="1950412" cy="323165"/>
          </a:xfrm>
        </p:spPr>
        <p:txBody>
          <a:bodyPr/>
          <a:lstStyle>
            <a:lvl1pPr marL="0" indent="0">
              <a:spcAft>
                <a:spcPts val="0"/>
              </a:spcAft>
              <a:buFontTx/>
              <a:buNone/>
              <a:defRPr sz="1050" b="0">
                <a:solidFill>
                  <a:schemeClr val="accent1"/>
                </a:solidFill>
              </a:defRPr>
            </a:lvl1pPr>
          </a:lstStyle>
          <a:p>
            <a:pPr lvl="0"/>
            <a:r>
              <a:rPr lang="en-US" dirty="0"/>
              <a:t>Click to edit Master text styles</a:t>
            </a:r>
          </a:p>
        </p:txBody>
      </p:sp>
      <p:sp>
        <p:nvSpPr>
          <p:cNvPr id="13" name="Text Placeholder 3">
            <a:extLst>
              <a:ext uri="{FF2B5EF4-FFF2-40B4-BE49-F238E27FC236}">
                <a16:creationId xmlns:a16="http://schemas.microsoft.com/office/drawing/2014/main" id="{D0845233-F545-4153-8EFE-2C252B5A2448}"/>
              </a:ext>
            </a:extLst>
          </p:cNvPr>
          <p:cNvSpPr>
            <a:spLocks noGrp="1"/>
          </p:cNvSpPr>
          <p:nvPr>
            <p:ph type="body" sz="quarter" idx="15"/>
          </p:nvPr>
        </p:nvSpPr>
        <p:spPr>
          <a:xfrm>
            <a:off x="5542455" y="2882512"/>
            <a:ext cx="1950412" cy="323165"/>
          </a:xfrm>
        </p:spPr>
        <p:txBody>
          <a:bodyPr/>
          <a:lstStyle>
            <a:lvl1pPr marL="0" indent="0">
              <a:spcAft>
                <a:spcPts val="0"/>
              </a:spcAft>
              <a:buFontTx/>
              <a:buNone/>
              <a:defRPr sz="1050" b="0">
                <a:solidFill>
                  <a:schemeClr val="accent1"/>
                </a:solidFill>
              </a:defRPr>
            </a:lvl1pPr>
          </a:lstStyle>
          <a:p>
            <a:pPr lvl="0"/>
            <a:r>
              <a:rPr lang="en-US" dirty="0"/>
              <a:t>Click to edit Master text styles</a:t>
            </a:r>
          </a:p>
        </p:txBody>
      </p:sp>
      <p:sp>
        <p:nvSpPr>
          <p:cNvPr id="15" name="Text Placeholder 3">
            <a:extLst>
              <a:ext uri="{FF2B5EF4-FFF2-40B4-BE49-F238E27FC236}">
                <a16:creationId xmlns:a16="http://schemas.microsoft.com/office/drawing/2014/main" id="{020A6E2C-C641-4DE5-A1A6-4AEF6276D105}"/>
              </a:ext>
            </a:extLst>
          </p:cNvPr>
          <p:cNvSpPr>
            <a:spLocks noGrp="1"/>
          </p:cNvSpPr>
          <p:nvPr>
            <p:ph type="body" sz="quarter" idx="17"/>
          </p:nvPr>
        </p:nvSpPr>
        <p:spPr>
          <a:xfrm>
            <a:off x="5542455" y="3343694"/>
            <a:ext cx="1950412" cy="323165"/>
          </a:xfrm>
        </p:spPr>
        <p:txBody>
          <a:bodyPr/>
          <a:lstStyle>
            <a:lvl1pPr marL="0" indent="0">
              <a:spcAft>
                <a:spcPts val="0"/>
              </a:spcAft>
              <a:buFontTx/>
              <a:buNone/>
              <a:defRPr sz="1050" b="0">
                <a:solidFill>
                  <a:schemeClr val="accent1"/>
                </a:solidFill>
              </a:defRPr>
            </a:lvl1pPr>
          </a:lstStyle>
          <a:p>
            <a:pPr lvl="0"/>
            <a:r>
              <a:rPr lang="en-US" dirty="0"/>
              <a:t>Click to edit Master text styles</a:t>
            </a:r>
          </a:p>
        </p:txBody>
      </p:sp>
      <p:sp>
        <p:nvSpPr>
          <p:cNvPr id="16" name="Text Placeholder 3">
            <a:extLst>
              <a:ext uri="{FF2B5EF4-FFF2-40B4-BE49-F238E27FC236}">
                <a16:creationId xmlns:a16="http://schemas.microsoft.com/office/drawing/2014/main" id="{9510BDA6-3D8E-4867-8A77-57BB74498A2E}"/>
              </a:ext>
            </a:extLst>
          </p:cNvPr>
          <p:cNvSpPr>
            <a:spLocks noGrp="1"/>
          </p:cNvSpPr>
          <p:nvPr>
            <p:ph type="body" sz="quarter" idx="18"/>
          </p:nvPr>
        </p:nvSpPr>
        <p:spPr>
          <a:xfrm>
            <a:off x="5535360" y="3804875"/>
            <a:ext cx="1950412" cy="323165"/>
          </a:xfrm>
        </p:spPr>
        <p:txBody>
          <a:bodyPr/>
          <a:lstStyle>
            <a:lvl1pPr marL="0" indent="0">
              <a:spcAft>
                <a:spcPts val="0"/>
              </a:spcAft>
              <a:buFontTx/>
              <a:buNone/>
              <a:defRPr sz="1050" b="0">
                <a:solidFill>
                  <a:schemeClr val="accent1"/>
                </a:solidFill>
              </a:defRPr>
            </a:lvl1pPr>
          </a:lstStyle>
          <a:p>
            <a:pPr lvl="0"/>
            <a:r>
              <a:rPr lang="en-US" dirty="0"/>
              <a:t>Click to edit Master text styles</a:t>
            </a:r>
          </a:p>
        </p:txBody>
      </p:sp>
      <p:pic>
        <p:nvPicPr>
          <p:cNvPr id="14" name="Picture 13">
            <a:extLst>
              <a:ext uri="{FF2B5EF4-FFF2-40B4-BE49-F238E27FC236}">
                <a16:creationId xmlns:a16="http://schemas.microsoft.com/office/drawing/2014/main" id="{C9C8E8A2-A914-4235-8EFD-3FA5FF0ECCCA}"/>
              </a:ext>
            </a:extLst>
          </p:cNvPr>
          <p:cNvPicPr>
            <a:picLocks noChangeAspect="1"/>
          </p:cNvPicPr>
          <p:nvPr userDrawn="1"/>
        </p:nvPicPr>
        <p:blipFill>
          <a:blip r:embed="rId2"/>
          <a:stretch>
            <a:fillRect/>
          </a:stretch>
        </p:blipFill>
        <p:spPr>
          <a:xfrm>
            <a:off x="384048" y="6481904"/>
            <a:ext cx="402337" cy="158496"/>
          </a:xfrm>
          <a:prstGeom prst="rect">
            <a:avLst/>
          </a:prstGeom>
        </p:spPr>
      </p:pic>
      <p:sp useBgFill="1">
        <p:nvSpPr>
          <p:cNvPr id="17" name="TextBox 16">
            <a:extLst>
              <a:ext uri="{FF2B5EF4-FFF2-40B4-BE49-F238E27FC236}">
                <a16:creationId xmlns:a16="http://schemas.microsoft.com/office/drawing/2014/main" id="{5F1680C4-A0C1-413C-9394-BDBAC3EFBB4D}"/>
              </a:ext>
            </a:extLst>
          </p:cNvPr>
          <p:cNvSpPr txBox="1"/>
          <p:nvPr userDrawn="1"/>
        </p:nvSpPr>
        <p:spPr>
          <a:xfrm>
            <a:off x="983355" y="6556657"/>
            <a:ext cx="2796494" cy="92333"/>
          </a:xfrm>
          <a:prstGeom prst="rect">
            <a:avLst/>
          </a:prstGeom>
        </p:spPr>
        <p:txBody>
          <a:bodyPr wrap="square" lIns="0" tIns="0" rIns="0" bIns="0" rtlCol="0">
            <a:spAutoFit/>
          </a:bodyPr>
          <a:lstStyle/>
          <a:p>
            <a:pPr>
              <a:defRPr/>
            </a:pPr>
            <a:r>
              <a:rPr lang="en-NZ" sz="600" dirty="0">
                <a:solidFill>
                  <a:schemeClr val="accent1"/>
                </a:solidFill>
                <a:latin typeface="Arial" panose="020B0604020202020204" pitchFamily="34" charset="0"/>
                <a:cs typeface="Arial" panose="020B0604020202020204" pitchFamily="34" charset="0"/>
              </a:rPr>
              <a:t>Confidential &amp; Proprietary ©2020</a:t>
            </a:r>
            <a:r>
              <a:rPr lang="en-NZ" sz="600" baseline="0" dirty="0">
                <a:solidFill>
                  <a:schemeClr val="accent1"/>
                </a:solidFill>
                <a:latin typeface="Arial" panose="020B0604020202020204" pitchFamily="34" charset="0"/>
                <a:cs typeface="Arial" panose="020B0604020202020204" pitchFamily="34" charset="0"/>
              </a:rPr>
              <a:t> </a:t>
            </a:r>
            <a:r>
              <a:rPr lang="en-NZ" sz="600" dirty="0">
                <a:solidFill>
                  <a:schemeClr val="accent1"/>
                </a:solidFill>
                <a:latin typeface="Arial" panose="020B0604020202020204" pitchFamily="34" charset="0"/>
                <a:cs typeface="Arial" panose="020B0604020202020204" pitchFamily="34" charset="0"/>
              </a:rPr>
              <a:t>Vinson &amp; Elkins LLP  </a:t>
            </a:r>
            <a:r>
              <a:rPr lang="en-NZ" sz="600" b="1" dirty="0">
                <a:solidFill>
                  <a:schemeClr val="accent1"/>
                </a:solidFill>
                <a:latin typeface="Arial" panose="020B0604020202020204" pitchFamily="34" charset="0"/>
                <a:cs typeface="Arial" panose="020B0604020202020204" pitchFamily="34" charset="0"/>
              </a:rPr>
              <a:t>velaw.com</a:t>
            </a:r>
            <a:endParaRPr lang="en-GB" sz="6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6491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ntro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3F548F3-3372-4BF7-8337-493A5872BB4A}"/>
              </a:ext>
            </a:extLst>
          </p:cNvPr>
          <p:cNvSpPr>
            <a:spLocks noGrp="1"/>
          </p:cNvSpPr>
          <p:nvPr>
            <p:ph type="pic" sz="quarter" idx="26" hasCustomPrompt="1"/>
          </p:nvPr>
        </p:nvSpPr>
        <p:spPr>
          <a:xfrm>
            <a:off x="0" y="0"/>
            <a:ext cx="9144000" cy="6858000"/>
          </a:xfrm>
        </p:spPr>
        <p:txBody>
          <a:bodyPr>
            <a:noAutofit/>
          </a:bodyPr>
          <a:lstStyle>
            <a:lvl1pPr marL="0" indent="0" algn="r">
              <a:buFontTx/>
              <a:buNone/>
              <a:defRPr>
                <a:solidFill>
                  <a:srgbClr val="888888"/>
                </a:solidFill>
              </a:defRPr>
            </a:lvl1pPr>
          </a:lstStyle>
          <a:p>
            <a:r>
              <a:rPr lang="en-US" dirty="0"/>
              <a:t>Picture Placeholder</a:t>
            </a:r>
          </a:p>
        </p:txBody>
      </p:sp>
      <p:sp>
        <p:nvSpPr>
          <p:cNvPr id="36" name="Text Placeholder 27">
            <a:extLst>
              <a:ext uri="{FF2B5EF4-FFF2-40B4-BE49-F238E27FC236}">
                <a16:creationId xmlns:a16="http://schemas.microsoft.com/office/drawing/2014/main" id="{65BBD93E-7BCD-4B53-BFC9-F20B44782661}"/>
              </a:ext>
            </a:extLst>
          </p:cNvPr>
          <p:cNvSpPr>
            <a:spLocks noGrp="1"/>
          </p:cNvSpPr>
          <p:nvPr>
            <p:ph type="body" sz="quarter" idx="14"/>
          </p:nvPr>
        </p:nvSpPr>
        <p:spPr>
          <a:xfrm>
            <a:off x="1015244" y="1085255"/>
            <a:ext cx="7101814" cy="1374165"/>
          </a:xfrm>
        </p:spPr>
        <p:txBody>
          <a:bodyPr anchor="b">
            <a:noAutofit/>
          </a:bodyPr>
          <a:lstStyle>
            <a:lvl1pPr marL="0" indent="0" algn="ctr">
              <a:spcBef>
                <a:spcPts val="0"/>
              </a:spcBef>
              <a:buNone/>
              <a:defRPr sz="2600" spc="200" baseline="0">
                <a:solidFill>
                  <a:schemeClr val="accent1"/>
                </a:solidFill>
              </a:defRPr>
            </a:lvl1pPr>
          </a:lstStyle>
          <a:p>
            <a:pPr marL="0" indent="0" algn="ctr">
              <a:buNone/>
            </a:pPr>
            <a:endParaRPr lang="en-US" sz="2600" dirty="0">
              <a:solidFill>
                <a:srgbClr val="1F4D64"/>
              </a:solidFill>
              <a:latin typeface="Arial" panose="020B0604020202020204" pitchFamily="34" charset="0"/>
              <a:cs typeface="Arial" panose="020B0604020202020204" pitchFamily="34" charset="0"/>
            </a:endParaRPr>
          </a:p>
        </p:txBody>
      </p:sp>
      <p:sp>
        <p:nvSpPr>
          <p:cNvPr id="37" name="Text Placeholder 27">
            <a:extLst>
              <a:ext uri="{FF2B5EF4-FFF2-40B4-BE49-F238E27FC236}">
                <a16:creationId xmlns:a16="http://schemas.microsoft.com/office/drawing/2014/main" id="{6DB8E80A-A754-4D54-AF0B-6B1B54CA86F2}"/>
              </a:ext>
            </a:extLst>
          </p:cNvPr>
          <p:cNvSpPr>
            <a:spLocks noGrp="1"/>
          </p:cNvSpPr>
          <p:nvPr>
            <p:ph type="body" sz="quarter" idx="15"/>
          </p:nvPr>
        </p:nvSpPr>
        <p:spPr>
          <a:xfrm>
            <a:off x="1500330" y="2623323"/>
            <a:ext cx="6145032" cy="423416"/>
          </a:xfrm>
        </p:spPr>
        <p:txBody>
          <a:bodyPr>
            <a:noAutofit/>
          </a:bodyPr>
          <a:lstStyle>
            <a:lvl1pPr marL="0" indent="0" algn="ctr">
              <a:spcBef>
                <a:spcPts val="0"/>
              </a:spcBef>
              <a:buNone/>
              <a:defRPr sz="1400" spc="0" baseline="0">
                <a:solidFill>
                  <a:schemeClr val="accent1"/>
                </a:solidFill>
                <a:latin typeface="Arial" panose="020B0604020202020204" pitchFamily="34" charset="0"/>
                <a:cs typeface="Arial" panose="020B0604020202020204" pitchFamily="34" charset="0"/>
              </a:defRPr>
            </a:lvl1pPr>
          </a:lstStyle>
          <a:p>
            <a:pPr lvl="0"/>
            <a:endParaRPr lang="en-US" dirty="0"/>
          </a:p>
        </p:txBody>
      </p:sp>
      <p:sp>
        <p:nvSpPr>
          <p:cNvPr id="44" name="Text Placeholder 35">
            <a:extLst>
              <a:ext uri="{FF2B5EF4-FFF2-40B4-BE49-F238E27FC236}">
                <a16:creationId xmlns:a16="http://schemas.microsoft.com/office/drawing/2014/main" id="{C1F93ACC-E22B-4EE4-9BD7-B48495A7EA7E}"/>
              </a:ext>
            </a:extLst>
          </p:cNvPr>
          <p:cNvSpPr>
            <a:spLocks noGrp="1"/>
          </p:cNvSpPr>
          <p:nvPr>
            <p:ph type="body" sz="quarter" idx="16"/>
          </p:nvPr>
        </p:nvSpPr>
        <p:spPr>
          <a:xfrm>
            <a:off x="629490" y="3411419"/>
            <a:ext cx="1602432" cy="595598"/>
          </a:xfrm>
        </p:spPr>
        <p:txBody>
          <a:bodyPr anchor="b">
            <a:noAutofit/>
          </a:bodyPr>
          <a:lstStyle>
            <a:lvl1pPr marL="0" indent="0" algn="ctr">
              <a:buNone/>
              <a:defRPr sz="3600" b="1" spc="50" baseline="0">
                <a:solidFill>
                  <a:schemeClr val="accent2"/>
                </a:solidFill>
              </a:defRPr>
            </a:lvl1pPr>
          </a:lstStyle>
          <a:p>
            <a:pPr lvl="0"/>
            <a:endParaRPr lang="en-US" dirty="0"/>
          </a:p>
        </p:txBody>
      </p:sp>
      <p:sp>
        <p:nvSpPr>
          <p:cNvPr id="45" name="Text Placeholder 27">
            <a:extLst>
              <a:ext uri="{FF2B5EF4-FFF2-40B4-BE49-F238E27FC236}">
                <a16:creationId xmlns:a16="http://schemas.microsoft.com/office/drawing/2014/main" id="{D773517D-4CE4-4F56-BD37-D1E36A4926B2}"/>
              </a:ext>
            </a:extLst>
          </p:cNvPr>
          <p:cNvSpPr>
            <a:spLocks noGrp="1"/>
          </p:cNvSpPr>
          <p:nvPr>
            <p:ph type="body" sz="quarter" idx="17"/>
          </p:nvPr>
        </p:nvSpPr>
        <p:spPr>
          <a:xfrm>
            <a:off x="628960" y="3972017"/>
            <a:ext cx="1602954" cy="246221"/>
          </a:xfrm>
        </p:spPr>
        <p:txBody>
          <a:bodyPr>
            <a:spAutoFit/>
          </a:bodyPr>
          <a:lstStyle>
            <a:lvl1pPr marL="0" indent="0" algn="ctr">
              <a:spcBef>
                <a:spcPts val="0"/>
              </a:spcBef>
              <a:buNone/>
              <a:defRPr sz="1000" spc="0" baseline="0">
                <a:solidFill>
                  <a:schemeClr val="accent1"/>
                </a:solidFill>
              </a:defRPr>
            </a:lvl1pPr>
          </a:lstStyle>
          <a:p>
            <a:pPr lvl="0"/>
            <a:endParaRPr lang="en-US" dirty="0"/>
          </a:p>
        </p:txBody>
      </p:sp>
      <p:sp>
        <p:nvSpPr>
          <p:cNvPr id="46" name="Text Placeholder 35">
            <a:extLst>
              <a:ext uri="{FF2B5EF4-FFF2-40B4-BE49-F238E27FC236}">
                <a16:creationId xmlns:a16="http://schemas.microsoft.com/office/drawing/2014/main" id="{7C4A84F9-B7EA-4C0B-95CD-0838BBBFFA6F}"/>
              </a:ext>
            </a:extLst>
          </p:cNvPr>
          <p:cNvSpPr>
            <a:spLocks noGrp="1"/>
          </p:cNvSpPr>
          <p:nvPr>
            <p:ph type="body" sz="quarter" idx="18"/>
          </p:nvPr>
        </p:nvSpPr>
        <p:spPr>
          <a:xfrm>
            <a:off x="3115155" y="3411419"/>
            <a:ext cx="2262940" cy="595598"/>
          </a:xfrm>
        </p:spPr>
        <p:txBody>
          <a:bodyPr anchor="b">
            <a:noAutofit/>
          </a:bodyPr>
          <a:lstStyle>
            <a:lvl1pPr marL="0" indent="0" algn="ctr">
              <a:buNone/>
              <a:defRPr sz="3600" b="1" spc="50" baseline="0">
                <a:solidFill>
                  <a:schemeClr val="accent2"/>
                </a:solidFill>
              </a:defRPr>
            </a:lvl1pPr>
          </a:lstStyle>
          <a:p>
            <a:pPr lvl="0"/>
            <a:endParaRPr lang="en-US" dirty="0"/>
          </a:p>
        </p:txBody>
      </p:sp>
      <p:sp>
        <p:nvSpPr>
          <p:cNvPr id="48" name="Text Placeholder 35">
            <a:extLst>
              <a:ext uri="{FF2B5EF4-FFF2-40B4-BE49-F238E27FC236}">
                <a16:creationId xmlns:a16="http://schemas.microsoft.com/office/drawing/2014/main" id="{7DAC4A80-4364-40EE-A11D-39279B5BFFC2}"/>
              </a:ext>
            </a:extLst>
          </p:cNvPr>
          <p:cNvSpPr>
            <a:spLocks noGrp="1"/>
          </p:cNvSpPr>
          <p:nvPr>
            <p:ph type="body" sz="quarter" idx="20"/>
          </p:nvPr>
        </p:nvSpPr>
        <p:spPr>
          <a:xfrm>
            <a:off x="5894007" y="3411419"/>
            <a:ext cx="2518752" cy="595598"/>
          </a:xfrm>
        </p:spPr>
        <p:txBody>
          <a:bodyPr anchor="b">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b="1" spc="50" baseline="0">
                <a:solidFill>
                  <a:schemeClr val="accent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3600" spc="200" dirty="0">
              <a:solidFill>
                <a:srgbClr val="F56461"/>
              </a:solidFill>
              <a:latin typeface="Arial" panose="020B0604020202020204" pitchFamily="34" charset="0"/>
              <a:ea typeface="ＭＳ Ｐゴシック"/>
              <a:cs typeface="Arial" panose="020B0604020202020204" pitchFamily="34" charset="0"/>
            </a:endParaRPr>
          </a:p>
        </p:txBody>
      </p:sp>
      <p:sp>
        <p:nvSpPr>
          <p:cNvPr id="49" name="Text Placeholder 27">
            <a:extLst>
              <a:ext uri="{FF2B5EF4-FFF2-40B4-BE49-F238E27FC236}">
                <a16:creationId xmlns:a16="http://schemas.microsoft.com/office/drawing/2014/main" id="{957B7306-341C-43A3-9E63-ACDCF13012DF}"/>
              </a:ext>
            </a:extLst>
          </p:cNvPr>
          <p:cNvSpPr>
            <a:spLocks noGrp="1"/>
          </p:cNvSpPr>
          <p:nvPr>
            <p:ph type="body" sz="quarter" idx="21"/>
          </p:nvPr>
        </p:nvSpPr>
        <p:spPr>
          <a:xfrm>
            <a:off x="5897605" y="3972017"/>
            <a:ext cx="2515154" cy="246221"/>
          </a:xfrm>
        </p:spPr>
        <p:txBody>
          <a:bodyPr>
            <a:spAutoFit/>
          </a:bodyPr>
          <a:lstStyle>
            <a:lvl1pPr marL="0" indent="0" algn="ctr" defTabSz="870820">
              <a:spcBef>
                <a:spcPts val="0"/>
              </a:spcBef>
              <a:spcAft>
                <a:spcPts val="286"/>
              </a:spcAft>
              <a:buClr>
                <a:srgbClr val="352F5B"/>
              </a:buClr>
              <a:buNone/>
              <a:defRPr sz="1000" spc="0" baseline="0">
                <a:solidFill>
                  <a:schemeClr val="accent1"/>
                </a:solidFill>
              </a:defRPr>
            </a:lvl1pPr>
          </a:lstStyle>
          <a:p>
            <a:pPr algn="ctr" defTabSz="870820">
              <a:spcAft>
                <a:spcPts val="286"/>
              </a:spcAft>
              <a:buClr>
                <a:srgbClr val="352F5B"/>
              </a:buClr>
              <a:defRPr/>
            </a:pPr>
            <a:endParaRPr lang="en-US" sz="1000" dirty="0">
              <a:solidFill>
                <a:srgbClr val="1F4D64"/>
              </a:solidFill>
              <a:latin typeface="Arial" panose="020B0604020202020204" pitchFamily="34" charset="0"/>
              <a:ea typeface="ＭＳ Ｐゴシック"/>
              <a:cs typeface="Arial" panose="020B0604020202020204" pitchFamily="34" charset="0"/>
            </a:endParaRPr>
          </a:p>
        </p:txBody>
      </p:sp>
      <p:sp>
        <p:nvSpPr>
          <p:cNvPr id="54" name="Text Placeholder 45">
            <a:extLst>
              <a:ext uri="{FF2B5EF4-FFF2-40B4-BE49-F238E27FC236}">
                <a16:creationId xmlns:a16="http://schemas.microsoft.com/office/drawing/2014/main" id="{95492657-BFF2-460B-BFD8-9DE39D279F05}"/>
              </a:ext>
            </a:extLst>
          </p:cNvPr>
          <p:cNvSpPr>
            <a:spLocks noGrp="1"/>
          </p:cNvSpPr>
          <p:nvPr>
            <p:ph type="body" sz="quarter" idx="22"/>
          </p:nvPr>
        </p:nvSpPr>
        <p:spPr>
          <a:xfrm>
            <a:off x="1204943" y="5413248"/>
            <a:ext cx="6727760" cy="384432"/>
          </a:xfrm>
        </p:spPr>
        <p:txBody>
          <a:bodyPr anchor="b">
            <a:noAutofit/>
          </a:bodyPr>
          <a:lstStyle>
            <a:lvl1pPr marL="0" indent="0" algn="ctr">
              <a:buNone/>
              <a:defRPr sz="1200">
                <a:solidFill>
                  <a:schemeClr val="accent1"/>
                </a:solidFill>
              </a:defRPr>
            </a:lvl1pPr>
          </a:lstStyle>
          <a:p>
            <a:pPr lvl="0"/>
            <a:endParaRPr lang="en-US" dirty="0"/>
          </a:p>
        </p:txBody>
      </p:sp>
      <p:sp>
        <p:nvSpPr>
          <p:cNvPr id="55" name="Text Placeholder 45">
            <a:extLst>
              <a:ext uri="{FF2B5EF4-FFF2-40B4-BE49-F238E27FC236}">
                <a16:creationId xmlns:a16="http://schemas.microsoft.com/office/drawing/2014/main" id="{EC790B74-CA1E-4AFF-8004-34990CBDA1D0}"/>
              </a:ext>
            </a:extLst>
          </p:cNvPr>
          <p:cNvSpPr>
            <a:spLocks noGrp="1"/>
          </p:cNvSpPr>
          <p:nvPr>
            <p:ph type="body" sz="quarter" idx="23"/>
          </p:nvPr>
        </p:nvSpPr>
        <p:spPr>
          <a:xfrm>
            <a:off x="3725768" y="5897880"/>
            <a:ext cx="1692464" cy="246221"/>
          </a:xfrm>
        </p:spPr>
        <p:txBody>
          <a:bodyPr anchor="t">
            <a:sp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accent1"/>
                </a:solidFill>
              </a:defRPr>
            </a:lvl1pPr>
          </a:lstStyle>
          <a:p>
            <a:pPr lvl="0"/>
            <a:endParaRPr lang="en-US" dirty="0"/>
          </a:p>
        </p:txBody>
      </p:sp>
      <p:sp>
        <p:nvSpPr>
          <p:cNvPr id="57" name="Text Placeholder 27">
            <a:extLst>
              <a:ext uri="{FF2B5EF4-FFF2-40B4-BE49-F238E27FC236}">
                <a16:creationId xmlns:a16="http://schemas.microsoft.com/office/drawing/2014/main" id="{774C7473-FCE3-427E-B475-4258EBE3638E}"/>
              </a:ext>
            </a:extLst>
          </p:cNvPr>
          <p:cNvSpPr>
            <a:spLocks noGrp="1"/>
          </p:cNvSpPr>
          <p:nvPr>
            <p:ph type="body" sz="quarter" idx="25"/>
          </p:nvPr>
        </p:nvSpPr>
        <p:spPr>
          <a:xfrm>
            <a:off x="3122350" y="3972017"/>
            <a:ext cx="2262097" cy="246221"/>
          </a:xfrm>
        </p:spPr>
        <p:txBody>
          <a:bodyPr>
            <a:spAutoFit/>
          </a:bodyPr>
          <a:lstStyle>
            <a:lvl1pPr marL="0" indent="0" algn="ctr">
              <a:spcBef>
                <a:spcPts val="0"/>
              </a:spcBef>
              <a:buNone/>
              <a:defRPr sz="1000" spc="0" baseline="0">
                <a:solidFill>
                  <a:schemeClr val="accent1"/>
                </a:solidFill>
              </a:defRPr>
            </a:lvl1pPr>
          </a:lstStyle>
          <a:p>
            <a:pPr lvl="0"/>
            <a:endParaRPr lang="en-US" dirty="0"/>
          </a:p>
        </p:txBody>
      </p:sp>
    </p:spTree>
    <p:extLst>
      <p:ext uri="{BB962C8B-B14F-4D97-AF65-F5344CB8AC3E}">
        <p14:creationId xmlns:p14="http://schemas.microsoft.com/office/powerpoint/2010/main" val="150900109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Back Page">
    <p:bg>
      <p:bgPr>
        <a:solidFill>
          <a:schemeClr val="accent1"/>
        </a:solidFill>
        <a:effectLst/>
      </p:bgPr>
    </p:bg>
    <p:spTree>
      <p:nvGrpSpPr>
        <p:cNvPr id="1" name=""/>
        <p:cNvGrpSpPr/>
        <p:nvPr/>
      </p:nvGrpSpPr>
      <p:grpSpPr>
        <a:xfrm>
          <a:off x="0" y="0"/>
          <a:ext cx="0" cy="0"/>
          <a:chOff x="0" y="0"/>
          <a:chExt cx="0" cy="0"/>
        </a:xfrm>
      </p:grpSpPr>
      <p:sp useBgFill="1">
        <p:nvSpPr>
          <p:cNvPr id="4" name="TextBox 3">
            <a:extLst>
              <a:ext uri="{FF2B5EF4-FFF2-40B4-BE49-F238E27FC236}">
                <a16:creationId xmlns:a16="http://schemas.microsoft.com/office/drawing/2014/main" id="{75F4386E-753C-4BAC-8259-CBB5A11078F3}"/>
              </a:ext>
            </a:extLst>
          </p:cNvPr>
          <p:cNvSpPr txBox="1"/>
          <p:nvPr userDrawn="1"/>
        </p:nvSpPr>
        <p:spPr>
          <a:xfrm>
            <a:off x="1001250" y="6549165"/>
            <a:ext cx="2526472" cy="92333"/>
          </a:xfrm>
          <a:prstGeom prst="rect">
            <a:avLst/>
          </a:prstGeom>
        </p:spPr>
        <p:txBody>
          <a:bodyPr wrap="square" lIns="0" tIns="0" rIns="0" bIns="0" rtlCol="0">
            <a:spAutoFit/>
          </a:bodyPr>
          <a:lstStyle/>
          <a:p>
            <a:pPr algn="l">
              <a:defRPr/>
            </a:pPr>
            <a:r>
              <a:rPr lang="en-NZ" sz="600" kern="1200" dirty="0">
                <a:solidFill>
                  <a:schemeClr val="bg1"/>
                </a:solidFill>
                <a:latin typeface="+mn-lt"/>
                <a:ea typeface="+mn-ea"/>
                <a:cs typeface="+mn-cs"/>
              </a:rPr>
              <a:t>Confidential</a:t>
            </a:r>
            <a:r>
              <a:rPr lang="en-NZ" sz="600" dirty="0">
                <a:solidFill>
                  <a:srgbClr val="FFFFFF"/>
                </a:solidFill>
              </a:rPr>
              <a:t> &amp; Proprietary ©2020 Vinson &amp; Elkins LLP  </a:t>
            </a:r>
            <a:r>
              <a:rPr lang="en-NZ" sz="600" b="1" dirty="0">
                <a:solidFill>
                  <a:schemeClr val="accent6">
                    <a:lumMod val="40000"/>
                    <a:lumOff val="60000"/>
                  </a:schemeClr>
                </a:solidFill>
              </a:rPr>
              <a:t>velaw.com</a:t>
            </a:r>
            <a:endParaRPr lang="en-GB" sz="600" dirty="0">
              <a:solidFill>
                <a:schemeClr val="accent6">
                  <a:lumMod val="40000"/>
                  <a:lumOff val="60000"/>
                </a:schemeClr>
              </a:solidFill>
            </a:endParaRPr>
          </a:p>
        </p:txBody>
      </p:sp>
      <p:graphicFrame>
        <p:nvGraphicFramePr>
          <p:cNvPr id="7" name="Table 6">
            <a:extLst>
              <a:ext uri="{FF2B5EF4-FFF2-40B4-BE49-F238E27FC236}">
                <a16:creationId xmlns:a16="http://schemas.microsoft.com/office/drawing/2014/main" id="{F4F54D6C-A914-4A80-96EB-15E28E7385EB}"/>
              </a:ext>
            </a:extLst>
          </p:cNvPr>
          <p:cNvGraphicFramePr>
            <a:graphicFrameLocks noGrp="1"/>
          </p:cNvGraphicFramePr>
          <p:nvPr userDrawn="1">
            <p:extLst>
              <p:ext uri="{D42A27DB-BD31-4B8C-83A1-F6EECF244321}">
                <p14:modId xmlns:p14="http://schemas.microsoft.com/office/powerpoint/2010/main" val="1026964653"/>
              </p:ext>
            </p:extLst>
          </p:nvPr>
        </p:nvGraphicFramePr>
        <p:xfrm>
          <a:off x="532526" y="5517276"/>
          <a:ext cx="6975090" cy="569030"/>
        </p:xfrm>
        <a:graphic>
          <a:graphicData uri="http://schemas.openxmlformats.org/drawingml/2006/table">
            <a:tbl>
              <a:tblPr firstRow="1" bandRow="1">
                <a:tableStyleId>{2D5ABB26-0587-4C30-8999-92F81FD0307C}</a:tableStyleId>
              </a:tblPr>
              <a:tblGrid>
                <a:gridCol w="1162515">
                  <a:extLst>
                    <a:ext uri="{9D8B030D-6E8A-4147-A177-3AD203B41FA5}">
                      <a16:colId xmlns:a16="http://schemas.microsoft.com/office/drawing/2014/main" val="20000"/>
                    </a:ext>
                  </a:extLst>
                </a:gridCol>
                <a:gridCol w="1162515">
                  <a:extLst>
                    <a:ext uri="{9D8B030D-6E8A-4147-A177-3AD203B41FA5}">
                      <a16:colId xmlns:a16="http://schemas.microsoft.com/office/drawing/2014/main" val="20001"/>
                    </a:ext>
                  </a:extLst>
                </a:gridCol>
                <a:gridCol w="1162515">
                  <a:extLst>
                    <a:ext uri="{9D8B030D-6E8A-4147-A177-3AD203B41FA5}">
                      <a16:colId xmlns:a16="http://schemas.microsoft.com/office/drawing/2014/main" val="20002"/>
                    </a:ext>
                  </a:extLst>
                </a:gridCol>
                <a:gridCol w="1162515">
                  <a:extLst>
                    <a:ext uri="{9D8B030D-6E8A-4147-A177-3AD203B41FA5}">
                      <a16:colId xmlns:a16="http://schemas.microsoft.com/office/drawing/2014/main" val="20003"/>
                    </a:ext>
                  </a:extLst>
                </a:gridCol>
                <a:gridCol w="1162515">
                  <a:extLst>
                    <a:ext uri="{9D8B030D-6E8A-4147-A177-3AD203B41FA5}">
                      <a16:colId xmlns:a16="http://schemas.microsoft.com/office/drawing/2014/main" val="20004"/>
                    </a:ext>
                  </a:extLst>
                </a:gridCol>
                <a:gridCol w="1162515">
                  <a:extLst>
                    <a:ext uri="{9D8B030D-6E8A-4147-A177-3AD203B41FA5}">
                      <a16:colId xmlns:a16="http://schemas.microsoft.com/office/drawing/2014/main" val="20005"/>
                    </a:ext>
                  </a:extLst>
                </a:gridCol>
              </a:tblGrid>
              <a:tr h="284515">
                <a:tc>
                  <a:txBody>
                    <a:bodyPr/>
                    <a:lstStyle/>
                    <a:p>
                      <a:r>
                        <a:rPr lang="en-US" sz="700" b="1" kern="1200" baseline="0" dirty="0">
                          <a:solidFill>
                            <a:schemeClr val="accent6">
                              <a:lumMod val="40000"/>
                              <a:lumOff val="60000"/>
                            </a:schemeClr>
                          </a:solidFill>
                          <a:latin typeface="+mn-lt"/>
                          <a:ea typeface="+mn-ea"/>
                          <a:cs typeface="+mn-cs"/>
                        </a:rPr>
                        <a:t>Austin</a:t>
                      </a:r>
                    </a:p>
                    <a:p>
                      <a:r>
                        <a:rPr lang="en-US" sz="700" baseline="0" dirty="0">
                          <a:solidFill>
                            <a:schemeClr val="bg1"/>
                          </a:solidFill>
                        </a:rPr>
                        <a:t>T  +1.512.542.8400</a:t>
                      </a:r>
                    </a:p>
                  </a:txBody>
                  <a:tcPr marT="27432" marB="27432"/>
                </a:tc>
                <a:tc>
                  <a:txBody>
                    <a:bodyPr/>
                    <a:lstStyle/>
                    <a:p>
                      <a:r>
                        <a:rPr lang="en-US" sz="700" b="1" kern="1200" baseline="0" dirty="0">
                          <a:solidFill>
                            <a:schemeClr val="accent6">
                              <a:lumMod val="40000"/>
                              <a:lumOff val="60000"/>
                            </a:schemeClr>
                          </a:solidFill>
                          <a:latin typeface="+mn-lt"/>
                          <a:ea typeface="+mn-ea"/>
                          <a:cs typeface="+mn-cs"/>
                        </a:rPr>
                        <a:t>Dallas</a:t>
                      </a:r>
                    </a:p>
                    <a:p>
                      <a:r>
                        <a:rPr lang="en-US" sz="700" baseline="0" dirty="0">
                          <a:solidFill>
                            <a:schemeClr val="bg1"/>
                          </a:solidFill>
                        </a:rPr>
                        <a:t>T  +1.214.220.7700</a:t>
                      </a:r>
                    </a:p>
                  </a:txBody>
                  <a:tcPr marT="27432" marB="27432"/>
                </a:tc>
                <a:tc>
                  <a:txBody>
                    <a:bodyPr/>
                    <a:lstStyle/>
                    <a:p>
                      <a:r>
                        <a:rPr lang="en-US" sz="700" b="1" kern="1200" baseline="0" dirty="0">
                          <a:solidFill>
                            <a:schemeClr val="accent6">
                              <a:lumMod val="40000"/>
                              <a:lumOff val="60000"/>
                            </a:schemeClr>
                          </a:solidFill>
                          <a:latin typeface="+mn-lt"/>
                          <a:ea typeface="+mn-ea"/>
                          <a:cs typeface="+mn-cs"/>
                        </a:rPr>
                        <a:t>Dubai</a:t>
                      </a:r>
                    </a:p>
                    <a:p>
                      <a:r>
                        <a:rPr lang="en-US" sz="700" baseline="0" dirty="0">
                          <a:solidFill>
                            <a:schemeClr val="bg1"/>
                          </a:solidFill>
                        </a:rPr>
                        <a:t>T  +971.4.330.1800</a:t>
                      </a:r>
                    </a:p>
                  </a:txBody>
                  <a:tcPr marT="27432" marB="274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baseline="0" noProof="0" dirty="0">
                          <a:solidFill>
                            <a:schemeClr val="accent6">
                              <a:lumMod val="40000"/>
                              <a:lumOff val="60000"/>
                            </a:schemeClr>
                          </a:solidFill>
                          <a:latin typeface="+mn-lt"/>
                          <a:ea typeface="+mn-ea"/>
                          <a:cs typeface="+mn-cs"/>
                        </a:rPr>
                        <a:t>Hong Kong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T  +852.3658.6400</a:t>
                      </a:r>
                      <a:endParaRPr lang="en-US" sz="700" baseline="0" dirty="0"/>
                    </a:p>
                  </a:txBody>
                  <a:tcPr marT="27432" marB="27432"/>
                </a:tc>
                <a:tc>
                  <a:txBody>
                    <a:bodyPr/>
                    <a:lstStyle/>
                    <a:p>
                      <a:r>
                        <a:rPr lang="en-US" sz="700" b="1" kern="1200" baseline="0" dirty="0">
                          <a:solidFill>
                            <a:schemeClr val="accent6">
                              <a:lumMod val="40000"/>
                              <a:lumOff val="60000"/>
                            </a:schemeClr>
                          </a:solidFill>
                          <a:latin typeface="+mn-lt"/>
                          <a:ea typeface="+mn-ea"/>
                          <a:cs typeface="+mn-cs"/>
                        </a:rPr>
                        <a:t>Houston</a:t>
                      </a:r>
                    </a:p>
                    <a:p>
                      <a:r>
                        <a:rPr lang="en-US" sz="700" baseline="0" dirty="0">
                          <a:solidFill>
                            <a:schemeClr val="bg1"/>
                          </a:solidFill>
                        </a:rPr>
                        <a:t>T  +1.713.758.2222</a:t>
                      </a:r>
                      <a:endParaRPr lang="en-US" sz="700" baseline="0" dirty="0"/>
                    </a:p>
                  </a:txBody>
                  <a:tcPr marT="27432" marB="27432"/>
                </a:tc>
                <a:tc>
                  <a:txBody>
                    <a:bodyPr/>
                    <a:lstStyle/>
                    <a:p>
                      <a:r>
                        <a:rPr lang="en-US" sz="700" b="1" kern="1200" baseline="0" dirty="0">
                          <a:solidFill>
                            <a:schemeClr val="accent6">
                              <a:lumMod val="40000"/>
                              <a:lumOff val="60000"/>
                            </a:schemeClr>
                          </a:solidFill>
                          <a:latin typeface="+mn-lt"/>
                          <a:ea typeface="+mn-ea"/>
                          <a:cs typeface="+mn-cs"/>
                        </a:rPr>
                        <a:t>London</a:t>
                      </a:r>
                    </a:p>
                    <a:p>
                      <a:r>
                        <a:rPr lang="en-US" sz="700" baseline="0" dirty="0">
                          <a:solidFill>
                            <a:schemeClr val="bg1"/>
                          </a:solidFill>
                        </a:rPr>
                        <a:t>T  +44.20.7065.6000</a:t>
                      </a:r>
                    </a:p>
                  </a:txBody>
                  <a:tcPr marT="27432" marB="27432"/>
                </a:tc>
                <a:extLst>
                  <a:ext uri="{0D108BD9-81ED-4DB2-BD59-A6C34878D82A}">
                    <a16:rowId xmlns:a16="http://schemas.microsoft.com/office/drawing/2014/main" val="10000"/>
                  </a:ext>
                </a:extLst>
              </a:tr>
              <a:tr h="284515">
                <a:tc>
                  <a:txBody>
                    <a:bodyPr/>
                    <a:lstStyle/>
                    <a:p>
                      <a:r>
                        <a:rPr lang="en-US" sz="700" b="1" kern="1200" baseline="0" dirty="0">
                          <a:solidFill>
                            <a:schemeClr val="accent6">
                              <a:lumMod val="40000"/>
                              <a:lumOff val="60000"/>
                            </a:schemeClr>
                          </a:solidFill>
                          <a:latin typeface="+mn-lt"/>
                          <a:ea typeface="+mn-ea"/>
                          <a:cs typeface="+mn-cs"/>
                        </a:rPr>
                        <a:t>New York</a:t>
                      </a:r>
                    </a:p>
                    <a:p>
                      <a:r>
                        <a:rPr lang="en-US" sz="700" baseline="0" dirty="0">
                          <a:solidFill>
                            <a:schemeClr val="bg1"/>
                          </a:solidFill>
                        </a:rPr>
                        <a:t>T  +1.212.237.0000</a:t>
                      </a:r>
                    </a:p>
                  </a:txBody>
                  <a:tcPr marT="27432" marB="27432"/>
                </a:tc>
                <a:tc>
                  <a:txBody>
                    <a:bodyPr/>
                    <a:lstStyle/>
                    <a:p>
                      <a:r>
                        <a:rPr lang="en-US" sz="700" b="1" kern="1200" baseline="0" dirty="0">
                          <a:solidFill>
                            <a:schemeClr val="accent6">
                              <a:lumMod val="40000"/>
                              <a:lumOff val="60000"/>
                            </a:schemeClr>
                          </a:solidFill>
                          <a:latin typeface="+mn-lt"/>
                          <a:ea typeface="+mn-ea"/>
                          <a:cs typeface="+mn-cs"/>
                        </a:rPr>
                        <a:t>Richmond</a:t>
                      </a:r>
                    </a:p>
                    <a:p>
                      <a:r>
                        <a:rPr lang="en-US" sz="700" baseline="0" dirty="0">
                          <a:solidFill>
                            <a:schemeClr val="bg1"/>
                          </a:solidFill>
                        </a:rPr>
                        <a:t>T  +1.804.327.6300</a:t>
                      </a:r>
                      <a:endParaRPr lang="en-US" sz="700" baseline="0" dirty="0"/>
                    </a:p>
                  </a:txBody>
                  <a:tcPr marT="27432" marB="274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baseline="0" noProof="0" dirty="0">
                          <a:solidFill>
                            <a:schemeClr val="accent6">
                              <a:lumMod val="40000"/>
                              <a:lumOff val="60000"/>
                            </a:schemeClr>
                          </a:solidFill>
                          <a:latin typeface="+mn-lt"/>
                          <a:ea typeface="+mn-ea"/>
                          <a:cs typeface="+mn-cs"/>
                        </a:rPr>
                        <a:t>Riyadh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T  +966.11.250.0800</a:t>
                      </a:r>
                      <a:endParaRPr lang="en-US" sz="700" baseline="0" dirty="0">
                        <a:solidFill>
                          <a:schemeClr val="bg1"/>
                        </a:solidFill>
                      </a:endParaRPr>
                    </a:p>
                  </a:txBody>
                  <a:tcPr marT="27432" marB="27432"/>
                </a:tc>
                <a:tc>
                  <a:txBody>
                    <a:bodyPr/>
                    <a:lstStyle/>
                    <a:p>
                      <a:r>
                        <a:rPr lang="en-US" sz="700" b="1" kern="1200" baseline="0" dirty="0">
                          <a:solidFill>
                            <a:schemeClr val="accent6">
                              <a:lumMod val="40000"/>
                              <a:lumOff val="60000"/>
                            </a:schemeClr>
                          </a:solidFill>
                          <a:latin typeface="+mn-lt"/>
                          <a:ea typeface="+mn-ea"/>
                          <a:cs typeface="+mn-cs"/>
                        </a:rPr>
                        <a:t>San Francisco</a:t>
                      </a:r>
                    </a:p>
                    <a:p>
                      <a:r>
                        <a:rPr lang="en-US" sz="700" baseline="0" dirty="0">
                          <a:solidFill>
                            <a:schemeClr val="bg1"/>
                          </a:solidFill>
                        </a:rPr>
                        <a:t>T  +1.415.979.6900</a:t>
                      </a:r>
                      <a:endParaRPr lang="en-US" sz="700" baseline="0" dirty="0"/>
                    </a:p>
                  </a:txBody>
                  <a:tcPr marT="27432" marB="27432"/>
                </a:tc>
                <a:tc>
                  <a:txBody>
                    <a:bodyPr/>
                    <a:lstStyle/>
                    <a:p>
                      <a:r>
                        <a:rPr lang="en-US" sz="700" b="1" kern="1200" baseline="0" dirty="0">
                          <a:solidFill>
                            <a:schemeClr val="accent6">
                              <a:lumMod val="40000"/>
                              <a:lumOff val="60000"/>
                            </a:schemeClr>
                          </a:solidFill>
                          <a:latin typeface="+mn-lt"/>
                          <a:ea typeface="+mn-ea"/>
                          <a:cs typeface="+mn-cs"/>
                        </a:rPr>
                        <a:t>Tokyo</a:t>
                      </a:r>
                    </a:p>
                    <a:p>
                      <a:r>
                        <a:rPr lang="en-US" sz="700" baseline="0" dirty="0">
                          <a:solidFill>
                            <a:schemeClr val="bg1"/>
                          </a:solidFill>
                        </a:rPr>
                        <a:t>T  +81.3.3282.0450</a:t>
                      </a:r>
                    </a:p>
                  </a:txBody>
                  <a:tcPr marT="27432" marB="27432"/>
                </a:tc>
                <a:tc>
                  <a:txBody>
                    <a:bodyPr/>
                    <a:lstStyle/>
                    <a:p>
                      <a:r>
                        <a:rPr lang="en-US" sz="700" b="1" kern="1200" baseline="0" dirty="0">
                          <a:solidFill>
                            <a:schemeClr val="accent6">
                              <a:lumMod val="40000"/>
                              <a:lumOff val="60000"/>
                            </a:schemeClr>
                          </a:solidFill>
                          <a:latin typeface="+mn-lt"/>
                          <a:ea typeface="+mn-ea"/>
                          <a:cs typeface="+mn-cs"/>
                        </a:rPr>
                        <a:t>Washington</a:t>
                      </a:r>
                    </a:p>
                    <a:p>
                      <a:r>
                        <a:rPr lang="en-US" sz="700" baseline="0" dirty="0">
                          <a:solidFill>
                            <a:schemeClr val="bg1"/>
                          </a:solidFill>
                        </a:rPr>
                        <a:t>T  +1.202.639.6500</a:t>
                      </a:r>
                    </a:p>
                  </a:txBody>
                  <a:tcPr marT="27432" marB="27432"/>
                </a:tc>
                <a:extLst>
                  <a:ext uri="{0D108BD9-81ED-4DB2-BD59-A6C34878D82A}">
                    <a16:rowId xmlns:a16="http://schemas.microsoft.com/office/drawing/2014/main" val="10001"/>
                  </a:ext>
                </a:extLst>
              </a:tr>
            </a:tbl>
          </a:graphicData>
        </a:graphic>
      </p:graphicFrame>
      <p:sp>
        <p:nvSpPr>
          <p:cNvPr id="8" name="Text Placeholder 17">
            <a:extLst>
              <a:ext uri="{FF2B5EF4-FFF2-40B4-BE49-F238E27FC236}">
                <a16:creationId xmlns:a16="http://schemas.microsoft.com/office/drawing/2014/main" id="{7D8CD73D-8335-4BB2-A371-F2CEBBFFE769}"/>
              </a:ext>
            </a:extLst>
          </p:cNvPr>
          <p:cNvSpPr>
            <a:spLocks noGrp="1"/>
          </p:cNvSpPr>
          <p:nvPr>
            <p:ph type="body" sz="quarter" idx="10"/>
          </p:nvPr>
        </p:nvSpPr>
        <p:spPr>
          <a:xfrm>
            <a:off x="594454" y="1837874"/>
            <a:ext cx="3859090" cy="1477328"/>
          </a:xfrm>
        </p:spPr>
        <p:txBody>
          <a:bodyPr lIns="0">
            <a:noAutofit/>
          </a:bodyPr>
          <a:lstStyle>
            <a:lvl1pPr marL="0" indent="0" algn="l">
              <a:buFontTx/>
              <a:buNone/>
              <a:defRPr sz="3200" b="0" cap="all" baseline="0">
                <a:solidFill>
                  <a:schemeClr val="accent6">
                    <a:lumMod val="40000"/>
                    <a:lumOff val="60000"/>
                  </a:schemeClr>
                </a:solidFill>
              </a:defRPr>
            </a:lvl1pPr>
          </a:lstStyle>
          <a:p>
            <a:pPr lvl="0"/>
            <a:r>
              <a:rPr lang="en-US" dirty="0"/>
              <a:t>Click to edit Master text styles</a:t>
            </a:r>
          </a:p>
        </p:txBody>
      </p:sp>
      <p:sp>
        <p:nvSpPr>
          <p:cNvPr id="9" name="Text Placeholder 19">
            <a:extLst>
              <a:ext uri="{FF2B5EF4-FFF2-40B4-BE49-F238E27FC236}">
                <a16:creationId xmlns:a16="http://schemas.microsoft.com/office/drawing/2014/main" id="{FCB26D9A-4FCB-4146-BC48-53F0DA4FD162}"/>
              </a:ext>
            </a:extLst>
          </p:cNvPr>
          <p:cNvSpPr>
            <a:spLocks noGrp="1"/>
          </p:cNvSpPr>
          <p:nvPr>
            <p:ph type="body" sz="quarter" idx="11"/>
          </p:nvPr>
        </p:nvSpPr>
        <p:spPr>
          <a:xfrm>
            <a:off x="608322" y="2453400"/>
            <a:ext cx="3841692" cy="1209049"/>
          </a:xfrm>
        </p:spPr>
        <p:txBody>
          <a:bodyPr lIns="0">
            <a:noAutofit/>
          </a:bodyPr>
          <a:lstStyle>
            <a:lvl1pPr marL="0" indent="0">
              <a:lnSpc>
                <a:spcPct val="110000"/>
              </a:lnSpc>
              <a:buFontTx/>
              <a:buNone/>
              <a:defRPr sz="1200" b="1">
                <a:solidFill>
                  <a:schemeClr val="bg1"/>
                </a:solidFill>
              </a:defRPr>
            </a:lvl1pPr>
            <a:lvl2pPr>
              <a:lnSpc>
                <a:spcPct val="110000"/>
              </a:lnSpc>
              <a:defRPr sz="1050">
                <a:solidFill>
                  <a:schemeClr val="bg1"/>
                </a:solidFill>
              </a:defRPr>
            </a:lvl2pPr>
            <a:lvl3pPr>
              <a:lnSpc>
                <a:spcPct val="110000"/>
              </a:lnSpc>
              <a:defRPr sz="1050">
                <a:solidFill>
                  <a:schemeClr val="bg1"/>
                </a:solidFill>
              </a:defRPr>
            </a:lvl3pPr>
            <a:lvl4pPr>
              <a:lnSpc>
                <a:spcPct val="110000"/>
              </a:lnSpc>
              <a:defRPr sz="1050">
                <a:solidFill>
                  <a:schemeClr val="bg1"/>
                </a:solidFill>
              </a:defRPr>
            </a:lvl4pPr>
            <a:lvl5pPr>
              <a:lnSpc>
                <a:spcPct val="110000"/>
              </a:lnSpc>
              <a:defRPr sz="1050">
                <a:solidFill>
                  <a:schemeClr val="bg1"/>
                </a:solidFill>
              </a:defRPr>
            </a:lvl5pPr>
          </a:lstStyle>
          <a:p>
            <a:pPr lvl="0"/>
            <a:endParaRPr lang="en-US" dirty="0"/>
          </a:p>
        </p:txBody>
      </p:sp>
      <p:sp>
        <p:nvSpPr>
          <p:cNvPr id="10" name="Text Placeholder 42">
            <a:extLst>
              <a:ext uri="{FF2B5EF4-FFF2-40B4-BE49-F238E27FC236}">
                <a16:creationId xmlns:a16="http://schemas.microsoft.com/office/drawing/2014/main" id="{FB44F443-9ED7-44AE-9CCF-EFA0EE18DD4B}"/>
              </a:ext>
            </a:extLst>
          </p:cNvPr>
          <p:cNvSpPr>
            <a:spLocks noGrp="1"/>
          </p:cNvSpPr>
          <p:nvPr>
            <p:ph type="body" sz="quarter" idx="12"/>
          </p:nvPr>
        </p:nvSpPr>
        <p:spPr>
          <a:xfrm>
            <a:off x="608520" y="532540"/>
            <a:ext cx="1809877" cy="107722"/>
          </a:xfrm>
        </p:spPr>
        <p:txBody>
          <a:bodyPr lIns="0" anchor="ctr" anchorCtr="0"/>
          <a:lstStyle>
            <a:lvl1pPr marL="0" indent="0">
              <a:buFontTx/>
              <a:buNone/>
              <a:defRPr sz="700" b="0">
                <a:solidFill>
                  <a:schemeClr val="bg2"/>
                </a:solidFill>
              </a:defRPr>
            </a:lvl1pPr>
          </a:lstStyle>
          <a:p>
            <a:pPr lvl="0"/>
            <a:r>
              <a:rPr lang="en-US" dirty="0"/>
              <a:t>Click to edit Master text styles</a:t>
            </a:r>
          </a:p>
        </p:txBody>
      </p:sp>
      <p:sp>
        <p:nvSpPr>
          <p:cNvPr id="11" name="Text Placeholder 3">
            <a:extLst>
              <a:ext uri="{FF2B5EF4-FFF2-40B4-BE49-F238E27FC236}">
                <a16:creationId xmlns:a16="http://schemas.microsoft.com/office/drawing/2014/main" id="{D673523B-2799-4C0C-8A70-6CDB84CCD2B1}"/>
              </a:ext>
            </a:extLst>
          </p:cNvPr>
          <p:cNvSpPr>
            <a:spLocks noGrp="1"/>
          </p:cNvSpPr>
          <p:nvPr>
            <p:ph type="body" sz="quarter" idx="13"/>
          </p:nvPr>
        </p:nvSpPr>
        <p:spPr>
          <a:xfrm>
            <a:off x="5542455" y="1960148"/>
            <a:ext cx="1950412" cy="323165"/>
          </a:xfrm>
        </p:spPr>
        <p:txBody>
          <a:bodyPr/>
          <a:lstStyle>
            <a:lvl1pPr marL="0" indent="0">
              <a:spcAft>
                <a:spcPts val="0"/>
              </a:spcAft>
              <a:buFontTx/>
              <a:buNone/>
              <a:defRPr sz="1050" b="0">
                <a:solidFill>
                  <a:schemeClr val="bg1"/>
                </a:solidFill>
              </a:defRPr>
            </a:lvl1pPr>
          </a:lstStyle>
          <a:p>
            <a:pPr lvl="0"/>
            <a:r>
              <a:rPr lang="en-US" dirty="0"/>
              <a:t>Click to edit Master text styles</a:t>
            </a:r>
          </a:p>
        </p:txBody>
      </p:sp>
      <p:sp>
        <p:nvSpPr>
          <p:cNvPr id="12" name="Text Placeholder 3">
            <a:extLst>
              <a:ext uri="{FF2B5EF4-FFF2-40B4-BE49-F238E27FC236}">
                <a16:creationId xmlns:a16="http://schemas.microsoft.com/office/drawing/2014/main" id="{4CA871F1-4659-4F7E-9818-F237DA4A878A}"/>
              </a:ext>
            </a:extLst>
          </p:cNvPr>
          <p:cNvSpPr>
            <a:spLocks noGrp="1"/>
          </p:cNvSpPr>
          <p:nvPr>
            <p:ph type="body" sz="quarter" idx="14"/>
          </p:nvPr>
        </p:nvSpPr>
        <p:spPr>
          <a:xfrm>
            <a:off x="5542455" y="2421330"/>
            <a:ext cx="1950412" cy="323165"/>
          </a:xfrm>
        </p:spPr>
        <p:txBody>
          <a:bodyPr/>
          <a:lstStyle>
            <a:lvl1pPr marL="0" indent="0">
              <a:spcAft>
                <a:spcPts val="0"/>
              </a:spcAft>
              <a:buFontTx/>
              <a:buNone/>
              <a:defRPr sz="1050" b="0">
                <a:solidFill>
                  <a:schemeClr val="bg1"/>
                </a:solidFill>
              </a:defRPr>
            </a:lvl1pPr>
          </a:lstStyle>
          <a:p>
            <a:pPr lvl="0"/>
            <a:r>
              <a:rPr lang="en-US" dirty="0"/>
              <a:t>Click to edit Master text styles</a:t>
            </a:r>
          </a:p>
        </p:txBody>
      </p:sp>
      <p:sp>
        <p:nvSpPr>
          <p:cNvPr id="13" name="Text Placeholder 3">
            <a:extLst>
              <a:ext uri="{FF2B5EF4-FFF2-40B4-BE49-F238E27FC236}">
                <a16:creationId xmlns:a16="http://schemas.microsoft.com/office/drawing/2014/main" id="{D0845233-F545-4153-8EFE-2C252B5A2448}"/>
              </a:ext>
            </a:extLst>
          </p:cNvPr>
          <p:cNvSpPr>
            <a:spLocks noGrp="1"/>
          </p:cNvSpPr>
          <p:nvPr>
            <p:ph type="body" sz="quarter" idx="15"/>
          </p:nvPr>
        </p:nvSpPr>
        <p:spPr>
          <a:xfrm>
            <a:off x="5542455" y="2882512"/>
            <a:ext cx="1950412" cy="323165"/>
          </a:xfrm>
        </p:spPr>
        <p:txBody>
          <a:bodyPr/>
          <a:lstStyle>
            <a:lvl1pPr marL="0" indent="0">
              <a:spcAft>
                <a:spcPts val="0"/>
              </a:spcAft>
              <a:buFontTx/>
              <a:buNone/>
              <a:defRPr sz="1050" b="0">
                <a:solidFill>
                  <a:schemeClr val="bg1"/>
                </a:solidFill>
              </a:defRPr>
            </a:lvl1pPr>
          </a:lstStyle>
          <a:p>
            <a:pPr lvl="0"/>
            <a:r>
              <a:rPr lang="en-US" dirty="0"/>
              <a:t>Click to edit Master text styles</a:t>
            </a:r>
          </a:p>
        </p:txBody>
      </p:sp>
      <p:sp>
        <p:nvSpPr>
          <p:cNvPr id="15" name="Text Placeholder 3">
            <a:extLst>
              <a:ext uri="{FF2B5EF4-FFF2-40B4-BE49-F238E27FC236}">
                <a16:creationId xmlns:a16="http://schemas.microsoft.com/office/drawing/2014/main" id="{020A6E2C-C641-4DE5-A1A6-4AEF6276D105}"/>
              </a:ext>
            </a:extLst>
          </p:cNvPr>
          <p:cNvSpPr>
            <a:spLocks noGrp="1"/>
          </p:cNvSpPr>
          <p:nvPr>
            <p:ph type="body" sz="quarter" idx="17"/>
          </p:nvPr>
        </p:nvSpPr>
        <p:spPr>
          <a:xfrm>
            <a:off x="5542455" y="3343694"/>
            <a:ext cx="1950412" cy="323165"/>
          </a:xfrm>
        </p:spPr>
        <p:txBody>
          <a:bodyPr/>
          <a:lstStyle>
            <a:lvl1pPr marL="0" indent="0">
              <a:spcAft>
                <a:spcPts val="0"/>
              </a:spcAft>
              <a:buFontTx/>
              <a:buNone/>
              <a:defRPr sz="1050" b="0">
                <a:solidFill>
                  <a:schemeClr val="bg1"/>
                </a:solidFill>
              </a:defRPr>
            </a:lvl1pPr>
          </a:lstStyle>
          <a:p>
            <a:pPr lvl="0"/>
            <a:r>
              <a:rPr lang="en-US" dirty="0"/>
              <a:t>Click to edit Master text styles</a:t>
            </a:r>
          </a:p>
        </p:txBody>
      </p:sp>
      <p:sp>
        <p:nvSpPr>
          <p:cNvPr id="16" name="Text Placeholder 3">
            <a:extLst>
              <a:ext uri="{FF2B5EF4-FFF2-40B4-BE49-F238E27FC236}">
                <a16:creationId xmlns:a16="http://schemas.microsoft.com/office/drawing/2014/main" id="{9510BDA6-3D8E-4867-8A77-57BB74498A2E}"/>
              </a:ext>
            </a:extLst>
          </p:cNvPr>
          <p:cNvSpPr>
            <a:spLocks noGrp="1"/>
          </p:cNvSpPr>
          <p:nvPr>
            <p:ph type="body" sz="quarter" idx="18"/>
          </p:nvPr>
        </p:nvSpPr>
        <p:spPr>
          <a:xfrm>
            <a:off x="5535360" y="3804875"/>
            <a:ext cx="1950412" cy="323165"/>
          </a:xfrm>
        </p:spPr>
        <p:txBody>
          <a:bodyPr/>
          <a:lstStyle>
            <a:lvl1pPr marL="0" indent="0">
              <a:spcAft>
                <a:spcPts val="0"/>
              </a:spcAft>
              <a:buFontTx/>
              <a:buNone/>
              <a:defRPr sz="1050" b="0">
                <a:solidFill>
                  <a:schemeClr val="bg1"/>
                </a:solidFill>
              </a:defRPr>
            </a:lvl1pPr>
          </a:lstStyle>
          <a:p>
            <a:pPr lvl="0"/>
            <a:r>
              <a:rPr lang="en-US" dirty="0"/>
              <a:t>Click to edit Master text styles</a:t>
            </a:r>
          </a:p>
        </p:txBody>
      </p:sp>
      <p:pic>
        <p:nvPicPr>
          <p:cNvPr id="5" name="Picture 4">
            <a:extLst>
              <a:ext uri="{FF2B5EF4-FFF2-40B4-BE49-F238E27FC236}">
                <a16:creationId xmlns:a16="http://schemas.microsoft.com/office/drawing/2014/main" id="{4B202067-FE59-4F61-9A6A-0CA3AAB5E226}"/>
              </a:ext>
            </a:extLst>
          </p:cNvPr>
          <p:cNvPicPr>
            <a:picLocks noChangeAspect="1"/>
          </p:cNvPicPr>
          <p:nvPr userDrawn="1"/>
        </p:nvPicPr>
        <p:blipFill>
          <a:blip r:embed="rId2"/>
          <a:stretch>
            <a:fillRect/>
          </a:stretch>
        </p:blipFill>
        <p:spPr>
          <a:xfrm>
            <a:off x="381000" y="6479907"/>
            <a:ext cx="402337" cy="158496"/>
          </a:xfrm>
          <a:prstGeom prst="rect">
            <a:avLst/>
          </a:prstGeom>
        </p:spPr>
      </p:pic>
    </p:spTree>
    <p:extLst>
      <p:ext uri="{BB962C8B-B14F-4D97-AF65-F5344CB8AC3E}">
        <p14:creationId xmlns:p14="http://schemas.microsoft.com/office/powerpoint/2010/main" val="20681204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ver 1a">
    <p:bg>
      <p:bgPr>
        <a:solidFill>
          <a:srgbClr val="1F4D64"/>
        </a:solidFill>
        <a:effectLst/>
      </p:bgPr>
    </p:bg>
    <p:spTree>
      <p:nvGrpSpPr>
        <p:cNvPr id="1" name=""/>
        <p:cNvGrpSpPr/>
        <p:nvPr/>
      </p:nvGrpSpPr>
      <p:grpSpPr>
        <a:xfrm>
          <a:off x="0" y="0"/>
          <a:ext cx="0" cy="0"/>
          <a:chOff x="0" y="0"/>
          <a:chExt cx="0" cy="0"/>
        </a:xfrm>
      </p:grpSpPr>
      <p:sp>
        <p:nvSpPr>
          <p:cNvPr id="16" name="Title 19">
            <a:extLst>
              <a:ext uri="{FF2B5EF4-FFF2-40B4-BE49-F238E27FC236}">
                <a16:creationId xmlns:a16="http://schemas.microsoft.com/office/drawing/2014/main" id="{F755B7CE-A68E-4B01-9937-AF6BEAD88AAB}"/>
              </a:ext>
            </a:extLst>
          </p:cNvPr>
          <p:cNvSpPr>
            <a:spLocks noGrp="1"/>
          </p:cNvSpPr>
          <p:nvPr>
            <p:ph type="title"/>
          </p:nvPr>
        </p:nvSpPr>
        <p:spPr>
          <a:xfrm>
            <a:off x="593091" y="1757690"/>
            <a:ext cx="3892645" cy="2236008"/>
          </a:xfrm>
        </p:spPr>
        <p:txBody>
          <a:bodyPr lIns="0" anchor="b">
            <a:noAutofit/>
          </a:bodyPr>
          <a:lstStyle>
            <a:lvl1pPr>
              <a:defRPr lang="en-US" sz="4800" spc="200" baseline="0" dirty="0">
                <a:solidFill>
                  <a:schemeClr val="bg1"/>
                </a:solidFill>
              </a:defRPr>
            </a:lvl1pPr>
          </a:lstStyle>
          <a:p>
            <a:endParaRPr lang="en-US" dirty="0"/>
          </a:p>
        </p:txBody>
      </p:sp>
      <p:sp>
        <p:nvSpPr>
          <p:cNvPr id="17" name="Text Placeholder 27">
            <a:extLst>
              <a:ext uri="{FF2B5EF4-FFF2-40B4-BE49-F238E27FC236}">
                <a16:creationId xmlns:a16="http://schemas.microsoft.com/office/drawing/2014/main" id="{BD2A0415-79CE-4D3E-BE35-B0F1E74DAE48}"/>
              </a:ext>
            </a:extLst>
          </p:cNvPr>
          <p:cNvSpPr>
            <a:spLocks noGrp="1"/>
          </p:cNvSpPr>
          <p:nvPr>
            <p:ph type="body" sz="quarter" idx="14"/>
          </p:nvPr>
        </p:nvSpPr>
        <p:spPr>
          <a:xfrm>
            <a:off x="601717" y="4166092"/>
            <a:ext cx="3711677" cy="884237"/>
          </a:xfrm>
        </p:spPr>
        <p:txBody>
          <a:bodyPr lIns="0">
            <a:noAutofit/>
          </a:bodyPr>
          <a:lstStyle>
            <a:lvl1pPr marL="0" indent="0">
              <a:buNone/>
              <a:defRPr sz="1600">
                <a:solidFill>
                  <a:schemeClr val="accent4"/>
                </a:solidFill>
              </a:defRPr>
            </a:lvl1pPr>
          </a:lstStyle>
          <a:p>
            <a:pPr lvl="0"/>
            <a:endParaRPr lang="en-US" dirty="0"/>
          </a:p>
        </p:txBody>
      </p:sp>
      <p:sp>
        <p:nvSpPr>
          <p:cNvPr id="5" name="Picture Placeholder 4">
            <a:extLst>
              <a:ext uri="{FF2B5EF4-FFF2-40B4-BE49-F238E27FC236}">
                <a16:creationId xmlns:a16="http://schemas.microsoft.com/office/drawing/2014/main" id="{0A223CB6-141A-4AA5-9291-7FDF9E561B1F}"/>
              </a:ext>
            </a:extLst>
          </p:cNvPr>
          <p:cNvSpPr>
            <a:spLocks noGrp="1"/>
          </p:cNvSpPr>
          <p:nvPr>
            <p:ph type="pic" sz="quarter" idx="15"/>
          </p:nvPr>
        </p:nvSpPr>
        <p:spPr>
          <a:xfrm>
            <a:off x="4572000" y="0"/>
            <a:ext cx="4572000" cy="6858000"/>
          </a:xfrm>
        </p:spPr>
        <p:txBody>
          <a:bodyPr>
            <a:normAutofit/>
          </a:bodyPr>
          <a:lstStyle>
            <a:lvl1pPr marL="0" indent="0" algn="r">
              <a:buFontTx/>
              <a:buNone/>
              <a:defRPr sz="1000" b="0">
                <a:solidFill>
                  <a:srgbClr val="B1E7F3"/>
                </a:solidFill>
              </a:defRPr>
            </a:lvl1pPr>
          </a:lstStyle>
          <a:p>
            <a:r>
              <a:rPr lang="en-US" dirty="0"/>
              <a:t>Click icon to add picture</a:t>
            </a:r>
          </a:p>
        </p:txBody>
      </p:sp>
      <p:sp>
        <p:nvSpPr>
          <p:cNvPr id="6" name="Text Placeholder 2">
            <a:extLst>
              <a:ext uri="{FF2B5EF4-FFF2-40B4-BE49-F238E27FC236}">
                <a16:creationId xmlns:a16="http://schemas.microsoft.com/office/drawing/2014/main" id="{0EE4503B-0658-44B3-97A1-E84A911F3E1E}"/>
              </a:ext>
            </a:extLst>
          </p:cNvPr>
          <p:cNvSpPr>
            <a:spLocks noGrp="1"/>
          </p:cNvSpPr>
          <p:nvPr>
            <p:ph type="body" sz="quarter" idx="16"/>
          </p:nvPr>
        </p:nvSpPr>
        <p:spPr>
          <a:xfrm>
            <a:off x="612774" y="6383934"/>
            <a:ext cx="3701501" cy="153888"/>
          </a:xfrm>
        </p:spPr>
        <p:txBody>
          <a:bodyPr lIns="0" tIns="0" rIns="0" bIns="0" anchor="t">
            <a:spAutoFit/>
          </a:bodyPr>
          <a:lstStyle>
            <a:lvl1pPr marL="0" indent="0">
              <a:buNone/>
              <a:defRPr sz="1000" spc="50" baseline="0">
                <a:solidFill>
                  <a:schemeClr val="accent2"/>
                </a:solidFill>
              </a:defRPr>
            </a:lvl1pPr>
            <a:lvl2pPr>
              <a:defRPr>
                <a:solidFill>
                  <a:srgbClr val="F46462"/>
                </a:solidFill>
              </a:defRPr>
            </a:lvl2pPr>
            <a:lvl3pPr>
              <a:defRPr>
                <a:solidFill>
                  <a:srgbClr val="F46462"/>
                </a:solidFill>
              </a:defRPr>
            </a:lvl3pPr>
            <a:lvl4pPr>
              <a:defRPr>
                <a:solidFill>
                  <a:srgbClr val="F46462"/>
                </a:solidFill>
              </a:defRPr>
            </a:lvl4pPr>
            <a:lvl5pPr>
              <a:defRPr>
                <a:solidFill>
                  <a:srgbClr val="F46462"/>
                </a:solidFill>
              </a:defRPr>
            </a:lvl5pPr>
          </a:lstStyle>
          <a:p>
            <a:pPr lvl="0"/>
            <a:r>
              <a:rPr lang="en-US" dirty="0"/>
              <a:t>Click to edit Master text styles</a:t>
            </a:r>
          </a:p>
        </p:txBody>
      </p:sp>
      <p:pic>
        <p:nvPicPr>
          <p:cNvPr id="4" name="Picture 3">
            <a:extLst>
              <a:ext uri="{FF2B5EF4-FFF2-40B4-BE49-F238E27FC236}">
                <a16:creationId xmlns:a16="http://schemas.microsoft.com/office/drawing/2014/main" id="{6537061E-1A49-4E11-97CE-D91920860516}"/>
              </a:ext>
            </a:extLst>
          </p:cNvPr>
          <p:cNvPicPr>
            <a:picLocks noChangeAspect="1"/>
          </p:cNvPicPr>
          <p:nvPr userDrawn="1"/>
        </p:nvPicPr>
        <p:blipFill>
          <a:blip r:embed="rId2"/>
          <a:stretch>
            <a:fillRect/>
          </a:stretch>
        </p:blipFill>
        <p:spPr>
          <a:xfrm>
            <a:off x="612774" y="938265"/>
            <a:ext cx="2395733" cy="289561"/>
          </a:xfrm>
          <a:prstGeom prst="rect">
            <a:avLst/>
          </a:prstGeom>
        </p:spPr>
      </p:pic>
    </p:spTree>
    <p:extLst>
      <p:ext uri="{BB962C8B-B14F-4D97-AF65-F5344CB8AC3E}">
        <p14:creationId xmlns:p14="http://schemas.microsoft.com/office/powerpoint/2010/main" val="4277930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Cover 1b">
    <p:bg>
      <p:bgPr>
        <a:solidFill>
          <a:schemeClr val="bg2"/>
        </a:solidFill>
        <a:effectLst/>
      </p:bgPr>
    </p:bg>
    <p:spTree>
      <p:nvGrpSpPr>
        <p:cNvPr id="1" name=""/>
        <p:cNvGrpSpPr/>
        <p:nvPr/>
      </p:nvGrpSpPr>
      <p:grpSpPr>
        <a:xfrm>
          <a:off x="0" y="0"/>
          <a:ext cx="0" cy="0"/>
          <a:chOff x="0" y="0"/>
          <a:chExt cx="0" cy="0"/>
        </a:xfrm>
      </p:grpSpPr>
      <p:sp>
        <p:nvSpPr>
          <p:cNvPr id="16" name="Title 19">
            <a:extLst>
              <a:ext uri="{FF2B5EF4-FFF2-40B4-BE49-F238E27FC236}">
                <a16:creationId xmlns:a16="http://schemas.microsoft.com/office/drawing/2014/main" id="{F755B7CE-A68E-4B01-9937-AF6BEAD88AAB}"/>
              </a:ext>
            </a:extLst>
          </p:cNvPr>
          <p:cNvSpPr>
            <a:spLocks noGrp="1"/>
          </p:cNvSpPr>
          <p:nvPr>
            <p:ph type="title"/>
          </p:nvPr>
        </p:nvSpPr>
        <p:spPr>
          <a:xfrm>
            <a:off x="593091" y="1757690"/>
            <a:ext cx="3892645" cy="2236008"/>
          </a:xfrm>
        </p:spPr>
        <p:txBody>
          <a:bodyPr lIns="0" anchor="b">
            <a:noAutofit/>
          </a:bodyPr>
          <a:lstStyle>
            <a:lvl1pPr>
              <a:defRPr lang="en-US" sz="4800" spc="200" baseline="0" dirty="0">
                <a:solidFill>
                  <a:schemeClr val="accent1"/>
                </a:solidFill>
              </a:defRPr>
            </a:lvl1pPr>
          </a:lstStyle>
          <a:p>
            <a:endParaRPr lang="en-US" dirty="0"/>
          </a:p>
        </p:txBody>
      </p:sp>
      <p:sp>
        <p:nvSpPr>
          <p:cNvPr id="17" name="Text Placeholder 27">
            <a:extLst>
              <a:ext uri="{FF2B5EF4-FFF2-40B4-BE49-F238E27FC236}">
                <a16:creationId xmlns:a16="http://schemas.microsoft.com/office/drawing/2014/main" id="{BD2A0415-79CE-4D3E-BE35-B0F1E74DAE48}"/>
              </a:ext>
            </a:extLst>
          </p:cNvPr>
          <p:cNvSpPr>
            <a:spLocks noGrp="1"/>
          </p:cNvSpPr>
          <p:nvPr>
            <p:ph type="body" sz="quarter" idx="14"/>
          </p:nvPr>
        </p:nvSpPr>
        <p:spPr>
          <a:xfrm>
            <a:off x="601717" y="4166092"/>
            <a:ext cx="3711677" cy="884237"/>
          </a:xfrm>
        </p:spPr>
        <p:txBody>
          <a:bodyPr lIns="0">
            <a:noAutofit/>
          </a:bodyPr>
          <a:lstStyle>
            <a:lvl1pPr marL="0" indent="0">
              <a:buNone/>
              <a:defRPr sz="1600">
                <a:solidFill>
                  <a:schemeClr val="accent5"/>
                </a:solidFill>
              </a:defRPr>
            </a:lvl1pPr>
          </a:lstStyle>
          <a:p>
            <a:pPr lvl="0"/>
            <a:endParaRPr lang="en-US" dirty="0"/>
          </a:p>
        </p:txBody>
      </p:sp>
      <p:sp>
        <p:nvSpPr>
          <p:cNvPr id="5" name="Picture Placeholder 4">
            <a:extLst>
              <a:ext uri="{FF2B5EF4-FFF2-40B4-BE49-F238E27FC236}">
                <a16:creationId xmlns:a16="http://schemas.microsoft.com/office/drawing/2014/main" id="{0A223CB6-141A-4AA5-9291-7FDF9E561B1F}"/>
              </a:ext>
            </a:extLst>
          </p:cNvPr>
          <p:cNvSpPr>
            <a:spLocks noGrp="1"/>
          </p:cNvSpPr>
          <p:nvPr>
            <p:ph type="pic" sz="quarter" idx="15"/>
          </p:nvPr>
        </p:nvSpPr>
        <p:spPr>
          <a:xfrm>
            <a:off x="4572000" y="0"/>
            <a:ext cx="4572000" cy="6858000"/>
          </a:xfrm>
        </p:spPr>
        <p:txBody>
          <a:bodyPr>
            <a:normAutofit/>
          </a:bodyPr>
          <a:lstStyle>
            <a:lvl1pPr marL="0" indent="0" algn="r">
              <a:buFontTx/>
              <a:buNone/>
              <a:defRPr sz="1000" b="0">
                <a:solidFill>
                  <a:schemeClr val="accent6"/>
                </a:solidFill>
              </a:defRPr>
            </a:lvl1pPr>
          </a:lstStyle>
          <a:p>
            <a:r>
              <a:rPr lang="en-US" dirty="0"/>
              <a:t>Click icon to add picture</a:t>
            </a:r>
          </a:p>
        </p:txBody>
      </p:sp>
      <p:sp>
        <p:nvSpPr>
          <p:cNvPr id="6" name="Text Placeholder 2">
            <a:extLst>
              <a:ext uri="{FF2B5EF4-FFF2-40B4-BE49-F238E27FC236}">
                <a16:creationId xmlns:a16="http://schemas.microsoft.com/office/drawing/2014/main" id="{0EE4503B-0658-44B3-97A1-E84A911F3E1E}"/>
              </a:ext>
            </a:extLst>
          </p:cNvPr>
          <p:cNvSpPr>
            <a:spLocks noGrp="1"/>
          </p:cNvSpPr>
          <p:nvPr>
            <p:ph type="body" sz="quarter" idx="16"/>
          </p:nvPr>
        </p:nvSpPr>
        <p:spPr>
          <a:xfrm>
            <a:off x="612774" y="6383934"/>
            <a:ext cx="3701501" cy="153888"/>
          </a:xfrm>
        </p:spPr>
        <p:txBody>
          <a:bodyPr lIns="0" tIns="0" rIns="0" bIns="0" anchor="t">
            <a:spAutoFit/>
          </a:bodyPr>
          <a:lstStyle>
            <a:lvl1pPr marL="0" indent="0">
              <a:buNone/>
              <a:defRPr sz="1000" spc="50" baseline="0">
                <a:solidFill>
                  <a:schemeClr val="accent2"/>
                </a:solidFill>
              </a:defRPr>
            </a:lvl1pPr>
            <a:lvl2pPr>
              <a:defRPr>
                <a:solidFill>
                  <a:srgbClr val="F46462"/>
                </a:solidFill>
              </a:defRPr>
            </a:lvl2pPr>
            <a:lvl3pPr>
              <a:defRPr>
                <a:solidFill>
                  <a:srgbClr val="F46462"/>
                </a:solidFill>
              </a:defRPr>
            </a:lvl3pPr>
            <a:lvl4pPr>
              <a:defRPr>
                <a:solidFill>
                  <a:srgbClr val="F46462"/>
                </a:solidFill>
              </a:defRPr>
            </a:lvl4pPr>
            <a:lvl5pPr>
              <a:defRPr>
                <a:solidFill>
                  <a:srgbClr val="F46462"/>
                </a:solidFill>
              </a:defRPr>
            </a:lvl5pPr>
          </a:lstStyle>
          <a:p>
            <a:pPr lvl="0"/>
            <a:r>
              <a:rPr lang="en-US" dirty="0"/>
              <a:t>Click to edit Master text styles</a:t>
            </a:r>
          </a:p>
        </p:txBody>
      </p:sp>
      <p:pic>
        <p:nvPicPr>
          <p:cNvPr id="7" name="Picture 6">
            <a:extLst>
              <a:ext uri="{FF2B5EF4-FFF2-40B4-BE49-F238E27FC236}">
                <a16:creationId xmlns:a16="http://schemas.microsoft.com/office/drawing/2014/main" id="{658FA5EF-C197-47E6-A795-C42106737783}"/>
              </a:ext>
            </a:extLst>
          </p:cNvPr>
          <p:cNvPicPr>
            <a:picLocks/>
          </p:cNvPicPr>
          <p:nvPr userDrawn="1"/>
        </p:nvPicPr>
        <p:blipFill>
          <a:blip r:embed="rId2"/>
          <a:stretch>
            <a:fillRect/>
          </a:stretch>
        </p:blipFill>
        <p:spPr>
          <a:xfrm>
            <a:off x="609600" y="944880"/>
            <a:ext cx="2395728" cy="292608"/>
          </a:xfrm>
          <a:prstGeom prst="rect">
            <a:avLst/>
          </a:prstGeom>
        </p:spPr>
      </p:pic>
    </p:spTree>
    <p:extLst>
      <p:ext uri="{BB962C8B-B14F-4D97-AF65-F5344CB8AC3E}">
        <p14:creationId xmlns:p14="http://schemas.microsoft.com/office/powerpoint/2010/main" val="38192844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Cover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5EA5904-E728-47B7-8879-0FBD31174A50}"/>
              </a:ext>
            </a:extLst>
          </p:cNvPr>
          <p:cNvSpPr>
            <a:spLocks noGrp="1"/>
          </p:cNvSpPr>
          <p:nvPr>
            <p:ph type="pic" sz="quarter" idx="15" hasCustomPrompt="1"/>
          </p:nvPr>
        </p:nvSpPr>
        <p:spPr>
          <a:xfrm>
            <a:off x="0" y="0"/>
            <a:ext cx="9144000" cy="6858000"/>
          </a:xfrm>
        </p:spPr>
        <p:txBody>
          <a:bodyPr>
            <a:normAutofit/>
          </a:bodyPr>
          <a:lstStyle>
            <a:lvl1pPr marL="0" indent="0" algn="r">
              <a:buFontTx/>
              <a:buNone/>
              <a:defRPr sz="1000" b="0">
                <a:solidFill>
                  <a:srgbClr val="888888"/>
                </a:solidFill>
              </a:defRPr>
            </a:lvl1pPr>
          </a:lstStyle>
          <a:p>
            <a:r>
              <a:rPr lang="en-US" dirty="0"/>
              <a:t>Picture Placeholder</a:t>
            </a:r>
          </a:p>
        </p:txBody>
      </p:sp>
      <p:sp>
        <p:nvSpPr>
          <p:cNvPr id="20" name="Title 19">
            <a:extLst>
              <a:ext uri="{FF2B5EF4-FFF2-40B4-BE49-F238E27FC236}">
                <a16:creationId xmlns:a16="http://schemas.microsoft.com/office/drawing/2014/main" id="{D4682529-143C-41DE-806B-1ED8AE97BE38}"/>
              </a:ext>
            </a:extLst>
          </p:cNvPr>
          <p:cNvSpPr>
            <a:spLocks noGrp="1"/>
          </p:cNvSpPr>
          <p:nvPr>
            <p:ph type="title"/>
          </p:nvPr>
        </p:nvSpPr>
        <p:spPr>
          <a:xfrm>
            <a:off x="586596" y="1793240"/>
            <a:ext cx="4877415" cy="1965537"/>
          </a:xfrm>
        </p:spPr>
        <p:txBody>
          <a:bodyPr lIns="0" anchor="b">
            <a:noAutofit/>
          </a:bodyPr>
          <a:lstStyle>
            <a:lvl1pPr>
              <a:defRPr lang="en-US" sz="4800" b="0" spc="200" baseline="0" dirty="0">
                <a:solidFill>
                  <a:schemeClr val="bg2"/>
                </a:solidFill>
              </a:defRPr>
            </a:lvl1pPr>
          </a:lstStyle>
          <a:p>
            <a:endParaRPr lang="en-US" dirty="0"/>
          </a:p>
        </p:txBody>
      </p:sp>
      <p:sp>
        <p:nvSpPr>
          <p:cNvPr id="28" name="Text Placeholder 27">
            <a:extLst>
              <a:ext uri="{FF2B5EF4-FFF2-40B4-BE49-F238E27FC236}">
                <a16:creationId xmlns:a16="http://schemas.microsoft.com/office/drawing/2014/main" id="{4047624D-FC32-4541-A924-5F673ACABFC1}"/>
              </a:ext>
            </a:extLst>
          </p:cNvPr>
          <p:cNvSpPr>
            <a:spLocks noGrp="1"/>
          </p:cNvSpPr>
          <p:nvPr>
            <p:ph type="body" sz="quarter" idx="14"/>
          </p:nvPr>
        </p:nvSpPr>
        <p:spPr>
          <a:xfrm>
            <a:off x="612475" y="3842198"/>
            <a:ext cx="4841239" cy="759299"/>
          </a:xfrm>
        </p:spPr>
        <p:txBody>
          <a:bodyPr lIns="0">
            <a:noAutofit/>
          </a:bodyPr>
          <a:lstStyle>
            <a:lvl1pPr marL="0" indent="0">
              <a:spcBef>
                <a:spcPts val="0"/>
              </a:spcBef>
              <a:buNone/>
              <a:defRPr sz="1600">
                <a:solidFill>
                  <a:schemeClr val="accent4"/>
                </a:solidFill>
              </a:defRPr>
            </a:lvl1pPr>
          </a:lstStyle>
          <a:p>
            <a:pPr lvl="0"/>
            <a:endParaRPr lang="en-US" dirty="0"/>
          </a:p>
        </p:txBody>
      </p:sp>
      <p:sp>
        <p:nvSpPr>
          <p:cNvPr id="5" name="Text Placeholder 2">
            <a:extLst>
              <a:ext uri="{FF2B5EF4-FFF2-40B4-BE49-F238E27FC236}">
                <a16:creationId xmlns:a16="http://schemas.microsoft.com/office/drawing/2014/main" id="{CFDC3D38-9A76-40B9-8F5D-E06FBF84E502}"/>
              </a:ext>
            </a:extLst>
          </p:cNvPr>
          <p:cNvSpPr>
            <a:spLocks noGrp="1"/>
          </p:cNvSpPr>
          <p:nvPr>
            <p:ph type="body" sz="quarter" idx="16"/>
          </p:nvPr>
        </p:nvSpPr>
        <p:spPr>
          <a:xfrm>
            <a:off x="612774" y="6383934"/>
            <a:ext cx="3701501" cy="153888"/>
          </a:xfrm>
        </p:spPr>
        <p:txBody>
          <a:bodyPr lIns="0" tIns="0" rIns="0" bIns="0" anchor="t">
            <a:spAutoFit/>
          </a:bodyPr>
          <a:lstStyle>
            <a:lvl1pPr marL="0" indent="0">
              <a:spcBef>
                <a:spcPts val="0"/>
              </a:spcBef>
              <a:buNone/>
              <a:defRPr sz="1000" spc="50" baseline="0">
                <a:solidFill>
                  <a:schemeClr val="accent4"/>
                </a:solidFill>
              </a:defRPr>
            </a:lvl1pPr>
            <a:lvl2pPr>
              <a:defRPr>
                <a:solidFill>
                  <a:srgbClr val="F46462"/>
                </a:solidFill>
              </a:defRPr>
            </a:lvl2pPr>
            <a:lvl3pPr>
              <a:defRPr>
                <a:solidFill>
                  <a:srgbClr val="F46462"/>
                </a:solidFill>
              </a:defRPr>
            </a:lvl3pPr>
            <a:lvl4pPr>
              <a:defRPr>
                <a:solidFill>
                  <a:srgbClr val="F46462"/>
                </a:solidFill>
              </a:defRPr>
            </a:lvl4pPr>
            <a:lvl5pPr>
              <a:defRPr>
                <a:solidFill>
                  <a:srgbClr val="F46462"/>
                </a:solidFill>
              </a:defRPr>
            </a:lvl5pPr>
          </a:lstStyle>
          <a:p>
            <a:pPr lvl="0"/>
            <a:r>
              <a:rPr lang="en-US" dirty="0"/>
              <a:t>Click to edit Master text styles</a:t>
            </a:r>
          </a:p>
        </p:txBody>
      </p:sp>
    </p:spTree>
    <p:extLst>
      <p:ext uri="{BB962C8B-B14F-4D97-AF65-F5344CB8AC3E}">
        <p14:creationId xmlns:p14="http://schemas.microsoft.com/office/powerpoint/2010/main" val="427197379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Cover 3">
    <p:bg>
      <p:bgPr>
        <a:solidFill>
          <a:schemeClr val="bg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14067F-14E3-4CDC-8685-67C6F82BDDBC}"/>
              </a:ext>
            </a:extLst>
          </p:cNvPr>
          <p:cNvPicPr>
            <a:picLocks/>
          </p:cNvPicPr>
          <p:nvPr userDrawn="1"/>
        </p:nvPicPr>
        <p:blipFill>
          <a:blip r:embed="rId2"/>
          <a:stretch>
            <a:fillRect/>
          </a:stretch>
        </p:blipFill>
        <p:spPr>
          <a:xfrm>
            <a:off x="609600" y="944880"/>
            <a:ext cx="2395728" cy="292608"/>
          </a:xfrm>
          <a:prstGeom prst="rect">
            <a:avLst/>
          </a:prstGeom>
        </p:spPr>
      </p:pic>
      <p:sp>
        <p:nvSpPr>
          <p:cNvPr id="12" name="Title 19">
            <a:extLst>
              <a:ext uri="{FF2B5EF4-FFF2-40B4-BE49-F238E27FC236}">
                <a16:creationId xmlns:a16="http://schemas.microsoft.com/office/drawing/2014/main" id="{F143E305-30DB-4730-B775-8A1C7D32B9A5}"/>
              </a:ext>
            </a:extLst>
          </p:cNvPr>
          <p:cNvSpPr>
            <a:spLocks noGrp="1"/>
          </p:cNvSpPr>
          <p:nvPr>
            <p:ph type="title"/>
          </p:nvPr>
        </p:nvSpPr>
        <p:spPr>
          <a:xfrm>
            <a:off x="583721" y="1661998"/>
            <a:ext cx="7924801" cy="2236008"/>
          </a:xfrm>
        </p:spPr>
        <p:txBody>
          <a:bodyPr lIns="0" anchor="b">
            <a:noAutofit/>
          </a:bodyPr>
          <a:lstStyle>
            <a:lvl1pPr>
              <a:defRPr lang="en-US" sz="4800" spc="200" baseline="0" dirty="0">
                <a:solidFill>
                  <a:schemeClr val="accent1"/>
                </a:solidFill>
              </a:defRPr>
            </a:lvl1pPr>
          </a:lstStyle>
          <a:p>
            <a:endParaRPr lang="en-US" dirty="0"/>
          </a:p>
        </p:txBody>
      </p:sp>
      <p:sp>
        <p:nvSpPr>
          <p:cNvPr id="13" name="Text Placeholder 27">
            <a:extLst>
              <a:ext uri="{FF2B5EF4-FFF2-40B4-BE49-F238E27FC236}">
                <a16:creationId xmlns:a16="http://schemas.microsoft.com/office/drawing/2014/main" id="{35A86DF4-96A4-41AE-ACE3-39B4CE64AE54}"/>
              </a:ext>
            </a:extLst>
          </p:cNvPr>
          <p:cNvSpPr>
            <a:spLocks noGrp="1"/>
          </p:cNvSpPr>
          <p:nvPr>
            <p:ph type="body" sz="quarter" idx="14"/>
          </p:nvPr>
        </p:nvSpPr>
        <p:spPr>
          <a:xfrm>
            <a:off x="609600" y="4116932"/>
            <a:ext cx="3630301" cy="884237"/>
          </a:xfrm>
        </p:spPr>
        <p:txBody>
          <a:bodyPr lIns="0">
            <a:noAutofit/>
          </a:bodyPr>
          <a:lstStyle>
            <a:lvl1pPr marL="0" indent="0">
              <a:buNone/>
              <a:defRPr sz="1600">
                <a:solidFill>
                  <a:schemeClr val="accent5"/>
                </a:solidFill>
              </a:defRPr>
            </a:lvl1pPr>
          </a:lstStyle>
          <a:p>
            <a:pPr lvl="0"/>
            <a:endParaRPr lang="en-US" dirty="0"/>
          </a:p>
        </p:txBody>
      </p:sp>
      <p:sp>
        <p:nvSpPr>
          <p:cNvPr id="7" name="TextBox 6">
            <a:extLst>
              <a:ext uri="{FF2B5EF4-FFF2-40B4-BE49-F238E27FC236}">
                <a16:creationId xmlns:a16="http://schemas.microsoft.com/office/drawing/2014/main" id="{0E07CFCF-6D79-438B-86FF-4391D2466B36}"/>
              </a:ext>
            </a:extLst>
          </p:cNvPr>
          <p:cNvSpPr txBox="1"/>
          <p:nvPr userDrawn="1"/>
        </p:nvSpPr>
        <p:spPr>
          <a:xfrm>
            <a:off x="519597" y="6369762"/>
            <a:ext cx="2662177" cy="246221"/>
          </a:xfrm>
          <a:prstGeom prst="rect">
            <a:avLst/>
          </a:prstGeom>
          <a:noFill/>
        </p:spPr>
        <p:txBody>
          <a:bodyPr wrap="square" rtlCol="0">
            <a:spAutoFit/>
          </a:bodyPr>
          <a:lstStyle/>
          <a:p>
            <a:endParaRPr lang="en-US" sz="1000" spc="0" baseline="0" dirty="0">
              <a:solidFill>
                <a:schemeClr val="accent2"/>
              </a:solidFill>
              <a:latin typeface="Arial" panose="020B0604020202020204" pitchFamily="34" charset="0"/>
              <a:cs typeface="Arial" panose="020B0604020202020204" pitchFamily="34" charset="0"/>
            </a:endParaRPr>
          </a:p>
        </p:txBody>
      </p:sp>
      <p:sp>
        <p:nvSpPr>
          <p:cNvPr id="8" name="Text Placeholder 2">
            <a:extLst>
              <a:ext uri="{FF2B5EF4-FFF2-40B4-BE49-F238E27FC236}">
                <a16:creationId xmlns:a16="http://schemas.microsoft.com/office/drawing/2014/main" id="{AB199D46-96D6-4788-8DEC-8194E5342C3C}"/>
              </a:ext>
            </a:extLst>
          </p:cNvPr>
          <p:cNvSpPr>
            <a:spLocks noGrp="1"/>
          </p:cNvSpPr>
          <p:nvPr>
            <p:ph type="body" sz="quarter" idx="15"/>
          </p:nvPr>
        </p:nvSpPr>
        <p:spPr>
          <a:xfrm>
            <a:off x="612774" y="6383934"/>
            <a:ext cx="3701501" cy="153888"/>
          </a:xfrm>
        </p:spPr>
        <p:txBody>
          <a:bodyPr lIns="0" tIns="0" rIns="0" bIns="0" anchor="t">
            <a:spAutoFit/>
          </a:bodyPr>
          <a:lstStyle>
            <a:lvl1pPr marL="0" indent="0">
              <a:buNone/>
              <a:defRPr sz="1000" spc="50" baseline="0">
                <a:solidFill>
                  <a:srgbClr val="F46462"/>
                </a:solidFill>
              </a:defRPr>
            </a:lvl1pPr>
            <a:lvl2pPr>
              <a:defRPr>
                <a:solidFill>
                  <a:srgbClr val="F46462"/>
                </a:solidFill>
              </a:defRPr>
            </a:lvl2pPr>
            <a:lvl3pPr>
              <a:defRPr>
                <a:solidFill>
                  <a:srgbClr val="F46462"/>
                </a:solidFill>
              </a:defRPr>
            </a:lvl3pPr>
            <a:lvl4pPr>
              <a:defRPr>
                <a:solidFill>
                  <a:srgbClr val="F46462"/>
                </a:solidFill>
              </a:defRPr>
            </a:lvl4pPr>
            <a:lvl5pPr>
              <a:defRPr>
                <a:solidFill>
                  <a:srgbClr val="F46462"/>
                </a:solidFill>
              </a:defRPr>
            </a:lvl5pPr>
          </a:lstStyle>
          <a:p>
            <a:pPr lvl="0"/>
            <a:r>
              <a:rPr lang="en-US" dirty="0"/>
              <a:t>Click to edit Master text styles</a:t>
            </a:r>
          </a:p>
        </p:txBody>
      </p:sp>
    </p:spTree>
    <p:extLst>
      <p:ext uri="{BB962C8B-B14F-4D97-AF65-F5344CB8AC3E}">
        <p14:creationId xmlns:p14="http://schemas.microsoft.com/office/powerpoint/2010/main" val="127477142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over 4">
    <p:bg>
      <p:bgPr>
        <a:solidFill>
          <a:schemeClr val="tx2"/>
        </a:solidFill>
        <a:effectLst/>
      </p:bgPr>
    </p:bg>
    <p:spTree>
      <p:nvGrpSpPr>
        <p:cNvPr id="1" name=""/>
        <p:cNvGrpSpPr/>
        <p:nvPr/>
      </p:nvGrpSpPr>
      <p:grpSpPr>
        <a:xfrm>
          <a:off x="0" y="0"/>
          <a:ext cx="0" cy="0"/>
          <a:chOff x="0" y="0"/>
          <a:chExt cx="0" cy="0"/>
        </a:xfrm>
      </p:grpSpPr>
      <p:sp>
        <p:nvSpPr>
          <p:cNvPr id="16" name="Title 19">
            <a:extLst>
              <a:ext uri="{FF2B5EF4-FFF2-40B4-BE49-F238E27FC236}">
                <a16:creationId xmlns:a16="http://schemas.microsoft.com/office/drawing/2014/main" id="{A84A697E-8B5F-406E-81D4-B4DF62A9B525}"/>
              </a:ext>
            </a:extLst>
          </p:cNvPr>
          <p:cNvSpPr>
            <a:spLocks noGrp="1"/>
          </p:cNvSpPr>
          <p:nvPr>
            <p:ph type="title"/>
          </p:nvPr>
        </p:nvSpPr>
        <p:spPr>
          <a:xfrm>
            <a:off x="594014" y="1516285"/>
            <a:ext cx="7940386" cy="2400259"/>
          </a:xfrm>
        </p:spPr>
        <p:txBody>
          <a:bodyPr lIns="0" anchor="b">
            <a:noAutofit/>
          </a:bodyPr>
          <a:lstStyle>
            <a:lvl1pPr>
              <a:defRPr lang="en-US" sz="4800" spc="200" baseline="0" dirty="0">
                <a:solidFill>
                  <a:schemeClr val="accent2"/>
                </a:solidFill>
              </a:defRPr>
            </a:lvl1pPr>
          </a:lstStyle>
          <a:p>
            <a:endParaRPr lang="en-US" dirty="0"/>
          </a:p>
        </p:txBody>
      </p:sp>
      <p:sp>
        <p:nvSpPr>
          <p:cNvPr id="17" name="Text Placeholder 27">
            <a:extLst>
              <a:ext uri="{FF2B5EF4-FFF2-40B4-BE49-F238E27FC236}">
                <a16:creationId xmlns:a16="http://schemas.microsoft.com/office/drawing/2014/main" id="{9FFE4A42-437E-4C9C-91F1-05C9CCCBADC4}"/>
              </a:ext>
            </a:extLst>
          </p:cNvPr>
          <p:cNvSpPr>
            <a:spLocks noGrp="1"/>
          </p:cNvSpPr>
          <p:nvPr>
            <p:ph type="body" sz="quarter" idx="14"/>
          </p:nvPr>
        </p:nvSpPr>
        <p:spPr>
          <a:xfrm>
            <a:off x="602598" y="4094044"/>
            <a:ext cx="3711677" cy="884237"/>
          </a:xfrm>
        </p:spPr>
        <p:txBody>
          <a:bodyPr lIns="0">
            <a:noAutofit/>
          </a:bodyPr>
          <a:lstStyle>
            <a:lvl1pPr marL="0" indent="0">
              <a:buNone/>
              <a:defRPr sz="1600">
                <a:solidFill>
                  <a:schemeClr val="accent4"/>
                </a:solidFill>
              </a:defRPr>
            </a:lvl1pPr>
          </a:lstStyle>
          <a:p>
            <a:pPr lvl="0"/>
            <a:endParaRPr lang="en-US" dirty="0"/>
          </a:p>
        </p:txBody>
      </p:sp>
      <p:pic>
        <p:nvPicPr>
          <p:cNvPr id="6" name="Picture 5" descr="A close up of a logo&#10;&#10;Description automatically generated">
            <a:extLst>
              <a:ext uri="{FF2B5EF4-FFF2-40B4-BE49-F238E27FC236}">
                <a16:creationId xmlns:a16="http://schemas.microsoft.com/office/drawing/2014/main" id="{03EA6D15-DE90-42E1-8C98-3B89EDB5F269}"/>
              </a:ext>
            </a:extLst>
          </p:cNvPr>
          <p:cNvPicPr preferRelativeResize="0">
            <a:picLocks/>
          </p:cNvPicPr>
          <p:nvPr userDrawn="1"/>
        </p:nvPicPr>
        <p:blipFill>
          <a:blip r:embed="rId2"/>
          <a:stretch>
            <a:fillRect/>
          </a:stretch>
        </p:blipFill>
        <p:spPr>
          <a:xfrm>
            <a:off x="612073" y="949595"/>
            <a:ext cx="2395728" cy="290682"/>
          </a:xfrm>
          <a:prstGeom prst="rect">
            <a:avLst/>
          </a:prstGeom>
        </p:spPr>
      </p:pic>
      <p:sp>
        <p:nvSpPr>
          <p:cNvPr id="3" name="Text Placeholder 2">
            <a:extLst>
              <a:ext uri="{FF2B5EF4-FFF2-40B4-BE49-F238E27FC236}">
                <a16:creationId xmlns:a16="http://schemas.microsoft.com/office/drawing/2014/main" id="{A71455DF-E52B-4C4D-B516-DBF47137A701}"/>
              </a:ext>
            </a:extLst>
          </p:cNvPr>
          <p:cNvSpPr>
            <a:spLocks noGrp="1"/>
          </p:cNvSpPr>
          <p:nvPr>
            <p:ph type="body" sz="quarter" idx="15"/>
          </p:nvPr>
        </p:nvSpPr>
        <p:spPr>
          <a:xfrm>
            <a:off x="612774" y="6383934"/>
            <a:ext cx="3701501" cy="153888"/>
          </a:xfrm>
        </p:spPr>
        <p:txBody>
          <a:bodyPr lIns="0" tIns="0" rIns="0" bIns="0" anchor="t">
            <a:spAutoFit/>
          </a:bodyPr>
          <a:lstStyle>
            <a:lvl1pPr marL="0" indent="0">
              <a:buNone/>
              <a:defRPr sz="1000" spc="50" baseline="0">
                <a:solidFill>
                  <a:schemeClr val="accent4"/>
                </a:solidFill>
              </a:defRPr>
            </a:lvl1pPr>
            <a:lvl2pPr>
              <a:defRPr>
                <a:solidFill>
                  <a:srgbClr val="F46462"/>
                </a:solidFill>
              </a:defRPr>
            </a:lvl2pPr>
            <a:lvl3pPr>
              <a:defRPr>
                <a:solidFill>
                  <a:srgbClr val="F46462"/>
                </a:solidFill>
              </a:defRPr>
            </a:lvl3pPr>
            <a:lvl4pPr>
              <a:defRPr>
                <a:solidFill>
                  <a:srgbClr val="F46462"/>
                </a:solidFill>
              </a:defRPr>
            </a:lvl4pPr>
            <a:lvl5pPr>
              <a:defRPr>
                <a:solidFill>
                  <a:srgbClr val="F46462"/>
                </a:solidFill>
              </a:defRPr>
            </a:lvl5pPr>
          </a:lstStyle>
          <a:p>
            <a:pPr lvl="0"/>
            <a:r>
              <a:rPr lang="en-US" dirty="0"/>
              <a:t>Click to edit Master text styles</a:t>
            </a:r>
          </a:p>
        </p:txBody>
      </p:sp>
    </p:spTree>
    <p:extLst>
      <p:ext uri="{BB962C8B-B14F-4D97-AF65-F5344CB8AC3E}">
        <p14:creationId xmlns:p14="http://schemas.microsoft.com/office/powerpoint/2010/main" val="3406915412"/>
      </p:ext>
    </p:extLst>
  </p:cSld>
  <p:clrMapOvr>
    <a:masterClrMapping/>
  </p:clrMapOvr>
  <p:hf sldNum="0" hdr="0" ftr="0"/>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25" name="Text Placeholder 45">
            <a:extLst>
              <a:ext uri="{FF2B5EF4-FFF2-40B4-BE49-F238E27FC236}">
                <a16:creationId xmlns:a16="http://schemas.microsoft.com/office/drawing/2014/main" id="{B4ED80A6-E66D-479F-9972-ADFB874771B2}"/>
              </a:ext>
            </a:extLst>
          </p:cNvPr>
          <p:cNvSpPr>
            <a:spLocks noGrp="1"/>
          </p:cNvSpPr>
          <p:nvPr>
            <p:ph type="body" sz="quarter" idx="25"/>
          </p:nvPr>
        </p:nvSpPr>
        <p:spPr>
          <a:xfrm>
            <a:off x="366133" y="724224"/>
            <a:ext cx="4741094" cy="526608"/>
          </a:xfrm>
        </p:spPr>
        <p:txBody>
          <a:bodyPr lIns="0">
            <a:noAutofit/>
          </a:bodyPr>
          <a:lstStyle>
            <a:lvl1pPr marL="0" indent="0" algn="l">
              <a:lnSpc>
                <a:spcPct val="100000"/>
              </a:lnSpc>
              <a:buNone/>
              <a:defRPr sz="3600" spc="200" baseline="0">
                <a:solidFill>
                  <a:schemeClr val="accent1"/>
                </a:solidFill>
              </a:defRPr>
            </a:lvl1pPr>
          </a:lstStyle>
          <a:p>
            <a:pPr lvl="0"/>
            <a:endParaRPr lang="en-US" dirty="0"/>
          </a:p>
        </p:txBody>
      </p:sp>
      <p:sp>
        <p:nvSpPr>
          <p:cNvPr id="9" name="Title 1">
            <a:extLst>
              <a:ext uri="{FF2B5EF4-FFF2-40B4-BE49-F238E27FC236}">
                <a16:creationId xmlns:a16="http://schemas.microsoft.com/office/drawing/2014/main" id="{D7A7BBFF-E7C8-4B01-88B9-85BE09DDE531}"/>
              </a:ext>
            </a:extLst>
          </p:cNvPr>
          <p:cNvSpPr>
            <a:spLocks noGrp="1"/>
          </p:cNvSpPr>
          <p:nvPr>
            <p:ph type="title"/>
          </p:nvPr>
        </p:nvSpPr>
        <p:spPr>
          <a:xfrm>
            <a:off x="376687" y="458996"/>
            <a:ext cx="4713287" cy="265976"/>
          </a:xfrm>
        </p:spPr>
        <p:txBody>
          <a:bodyPr lIns="0" tIns="0" rIns="0" bIns="0">
            <a:noAutofit/>
          </a:bodyPr>
          <a:lstStyle>
            <a:lvl1pPr>
              <a:defRPr sz="1200" b="1">
                <a:solidFill>
                  <a:schemeClr val="accent2"/>
                </a:solidFill>
              </a:defRPr>
            </a:lvl1pPr>
          </a:lstStyle>
          <a:p>
            <a:r>
              <a:rPr lang="en-US"/>
              <a:t>Click to edit Master title style</a:t>
            </a:r>
          </a:p>
        </p:txBody>
      </p:sp>
      <p:sp>
        <p:nvSpPr>
          <p:cNvPr id="5" name="Text Placeholder 4">
            <a:extLst>
              <a:ext uri="{FF2B5EF4-FFF2-40B4-BE49-F238E27FC236}">
                <a16:creationId xmlns:a16="http://schemas.microsoft.com/office/drawing/2014/main" id="{940C2436-1FC4-4DCF-BBD2-D4412CC5ACA1}"/>
              </a:ext>
            </a:extLst>
          </p:cNvPr>
          <p:cNvSpPr>
            <a:spLocks noGrp="1"/>
          </p:cNvSpPr>
          <p:nvPr>
            <p:ph type="body" sz="quarter" idx="26"/>
          </p:nvPr>
        </p:nvSpPr>
        <p:spPr>
          <a:xfrm>
            <a:off x="381000" y="1466850"/>
            <a:ext cx="8153400" cy="4787900"/>
          </a:xfrm>
        </p:spPr>
        <p:txBody>
          <a:bodyPr lIns="45720">
            <a:normAutofit/>
          </a:bodyPr>
          <a:lstStyle>
            <a:lvl1pPr>
              <a:spcAft>
                <a:spcPts val="800"/>
              </a:spcAft>
              <a:defRPr sz="1800"/>
            </a:lvl1pPr>
            <a:lvl2pPr marL="457200" indent="-228600">
              <a:spcAft>
                <a:spcPts val="800"/>
              </a:spcAft>
              <a:buFont typeface="Arial" panose="020B0604020202020204" pitchFamily="34" charset="0"/>
              <a:buChar char="−"/>
              <a:defRPr sz="1600"/>
            </a:lvl2pPr>
            <a:lvl3pPr marL="690563" indent="-228600">
              <a:spcAft>
                <a:spcPts val="800"/>
              </a:spcAft>
              <a:buFont typeface="Arial" panose="020B0604020202020204" pitchFamily="34" charset="0"/>
              <a:buChar char="•"/>
              <a:defRPr sz="1400"/>
            </a:lvl3pPr>
            <a:lvl4pPr marL="914400" indent="-228600">
              <a:spcAft>
                <a:spcPts val="800"/>
              </a:spcAft>
              <a:buFont typeface="Arial" panose="020B0604020202020204" pitchFamily="34" charset="0"/>
              <a:buChar char="−"/>
              <a:defRPr sz="1200"/>
            </a:lvl4pPr>
            <a:lvl5pPr marL="1147763" indent="-228600">
              <a:spcAft>
                <a:spcPts val="800"/>
              </a:spcAf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934079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40C2436-1FC4-4DCF-BBD2-D4412CC5ACA1}"/>
              </a:ext>
            </a:extLst>
          </p:cNvPr>
          <p:cNvSpPr>
            <a:spLocks noGrp="1"/>
          </p:cNvSpPr>
          <p:nvPr>
            <p:ph type="body" sz="quarter" idx="26"/>
          </p:nvPr>
        </p:nvSpPr>
        <p:spPr>
          <a:xfrm>
            <a:off x="381000" y="1466850"/>
            <a:ext cx="8153400" cy="4787900"/>
          </a:xfrm>
        </p:spPr>
        <p:txBody>
          <a:bodyPr lIns="45720">
            <a:normAutofit/>
          </a:bodyPr>
          <a:lstStyle>
            <a:lvl1pPr>
              <a:spcAft>
                <a:spcPts val="800"/>
              </a:spcAft>
              <a:defRPr sz="1800"/>
            </a:lvl1pPr>
            <a:lvl2pPr marL="457200" indent="-228600">
              <a:spcAft>
                <a:spcPts val="800"/>
              </a:spcAft>
              <a:buFont typeface="Arial" panose="020B0604020202020204" pitchFamily="34" charset="0"/>
              <a:buChar char="−"/>
              <a:defRPr sz="1600"/>
            </a:lvl2pPr>
            <a:lvl3pPr marL="690563" indent="-228600">
              <a:spcAft>
                <a:spcPts val="800"/>
              </a:spcAft>
              <a:buFont typeface="Arial" panose="020B0604020202020204" pitchFamily="34" charset="0"/>
              <a:buChar char="•"/>
              <a:defRPr sz="1400"/>
            </a:lvl3pPr>
            <a:lvl4pPr marL="914400" indent="-228600">
              <a:spcAft>
                <a:spcPts val="800"/>
              </a:spcAft>
              <a:buFont typeface="Arial" panose="020B0604020202020204" pitchFamily="34" charset="0"/>
              <a:buChar char="−"/>
              <a:defRPr sz="1200"/>
            </a:lvl4pPr>
            <a:lvl5pPr marL="1147763" indent="-228600">
              <a:spcAft>
                <a:spcPts val="800"/>
              </a:spcAf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5">
            <a:extLst>
              <a:ext uri="{FF2B5EF4-FFF2-40B4-BE49-F238E27FC236}">
                <a16:creationId xmlns:a16="http://schemas.microsoft.com/office/drawing/2014/main" id="{A8ABE356-DC6A-47E2-A46E-F41FB322B3CE}"/>
              </a:ext>
            </a:extLst>
          </p:cNvPr>
          <p:cNvSpPr>
            <a:spLocks noGrp="1"/>
          </p:cNvSpPr>
          <p:nvPr>
            <p:ph type="body" sz="quarter" idx="25"/>
          </p:nvPr>
        </p:nvSpPr>
        <p:spPr>
          <a:xfrm>
            <a:off x="374759" y="727260"/>
            <a:ext cx="4715215" cy="276999"/>
          </a:xfrm>
        </p:spPr>
        <p:txBody>
          <a:bodyPr lIns="0" tIns="0" rIns="0" bIns="0" anchor="t" anchorCtr="0">
            <a:noAutofit/>
          </a:bodyPr>
          <a:lstStyle>
            <a:lvl1pPr marL="0" indent="0" algn="l">
              <a:buNone/>
              <a:defRPr sz="1800" b="1" spc="200" baseline="0">
                <a:solidFill>
                  <a:schemeClr val="accent1"/>
                </a:solidFill>
              </a:defRPr>
            </a:lvl1pPr>
          </a:lstStyle>
          <a:p>
            <a:pPr lvl="0"/>
            <a:endParaRPr lang="en-US" dirty="0"/>
          </a:p>
        </p:txBody>
      </p:sp>
      <p:sp>
        <p:nvSpPr>
          <p:cNvPr id="7" name="Title 1">
            <a:extLst>
              <a:ext uri="{FF2B5EF4-FFF2-40B4-BE49-F238E27FC236}">
                <a16:creationId xmlns:a16="http://schemas.microsoft.com/office/drawing/2014/main" id="{DF6CD45F-17BC-4DAF-B06C-5A54745DD285}"/>
              </a:ext>
            </a:extLst>
          </p:cNvPr>
          <p:cNvSpPr>
            <a:spLocks noGrp="1"/>
          </p:cNvSpPr>
          <p:nvPr>
            <p:ph type="title"/>
          </p:nvPr>
        </p:nvSpPr>
        <p:spPr>
          <a:xfrm>
            <a:off x="376687" y="499653"/>
            <a:ext cx="4713287" cy="184666"/>
          </a:xfrm>
        </p:spPr>
        <p:txBody>
          <a:bodyPr lIns="0" tIns="0" rIns="0" bIns="0" anchor="t">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3883030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Intro 1">
    <p:bg>
      <p:bgPr>
        <a:solidFill>
          <a:schemeClr val="tx2"/>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D0ABBDF-AFEF-46C1-A797-7AA65D428EBF}"/>
              </a:ext>
            </a:extLst>
          </p:cNvPr>
          <p:cNvSpPr>
            <a:spLocks noGrp="1"/>
          </p:cNvSpPr>
          <p:nvPr>
            <p:ph sz="quarter" idx="26" hasCustomPrompt="1"/>
          </p:nvPr>
        </p:nvSpPr>
        <p:spPr>
          <a:xfrm>
            <a:off x="0" y="-1"/>
            <a:ext cx="9144000" cy="5175504"/>
          </a:xfrm>
        </p:spPr>
        <p:txBody>
          <a:bodyPr/>
          <a:lstStyle>
            <a:lvl1pPr marL="0" indent="0">
              <a:buFontTx/>
              <a:buNone/>
              <a:defRPr i="1">
                <a:solidFill>
                  <a:schemeClr val="bg1"/>
                </a:solidFill>
              </a:defRPr>
            </a:lvl1pPr>
          </a:lstStyle>
          <a:p>
            <a:pPr lvl="0"/>
            <a:r>
              <a:rPr lang="en-US" dirty="0"/>
              <a:t>Media Placeholder</a:t>
            </a:r>
          </a:p>
        </p:txBody>
      </p:sp>
      <p:sp useBgFill="1">
        <p:nvSpPr>
          <p:cNvPr id="23" name="TextBox 22">
            <a:extLst>
              <a:ext uri="{FF2B5EF4-FFF2-40B4-BE49-F238E27FC236}">
                <a16:creationId xmlns:a16="http://schemas.microsoft.com/office/drawing/2014/main" id="{035A8DAA-4226-4190-BE4A-CA3E2840F0D9}"/>
              </a:ext>
            </a:extLst>
          </p:cNvPr>
          <p:cNvSpPr txBox="1"/>
          <p:nvPr userDrawn="1"/>
        </p:nvSpPr>
        <p:spPr>
          <a:xfrm>
            <a:off x="983355" y="6556657"/>
            <a:ext cx="2796494" cy="92333"/>
          </a:xfrm>
          <a:prstGeom prst="rect">
            <a:avLst/>
          </a:prstGeom>
        </p:spPr>
        <p:txBody>
          <a:bodyPr wrap="square" lIns="0" tIns="0" rIns="0" bIns="0" rtlCol="0">
            <a:spAutoFit/>
          </a:bodyPr>
          <a:lstStyle/>
          <a:p>
            <a:pPr>
              <a:defRPr/>
            </a:pPr>
            <a:r>
              <a:rPr lang="en-NZ" sz="600" dirty="0">
                <a:solidFill>
                  <a:schemeClr val="bg1"/>
                </a:solidFill>
                <a:latin typeface="Arial" panose="020B0604020202020204" pitchFamily="34" charset="0"/>
                <a:cs typeface="Arial" panose="020B0604020202020204" pitchFamily="34" charset="0"/>
              </a:rPr>
              <a:t>Confidential &amp; Proprietary ©2020</a:t>
            </a:r>
            <a:r>
              <a:rPr lang="en-NZ" sz="600" baseline="0" dirty="0">
                <a:solidFill>
                  <a:schemeClr val="bg1"/>
                </a:solidFill>
                <a:latin typeface="Arial" panose="020B0604020202020204" pitchFamily="34" charset="0"/>
                <a:cs typeface="Arial" panose="020B0604020202020204" pitchFamily="34" charset="0"/>
              </a:rPr>
              <a:t> </a:t>
            </a:r>
            <a:r>
              <a:rPr lang="en-NZ" sz="600" dirty="0">
                <a:solidFill>
                  <a:schemeClr val="bg1"/>
                </a:solidFill>
                <a:latin typeface="Arial" panose="020B0604020202020204" pitchFamily="34" charset="0"/>
                <a:cs typeface="Arial" panose="020B0604020202020204" pitchFamily="34" charset="0"/>
              </a:rPr>
              <a:t>Vinson &amp; Elkins LLP  </a:t>
            </a:r>
            <a:r>
              <a:rPr lang="en-NZ" sz="600" b="1" dirty="0">
                <a:solidFill>
                  <a:schemeClr val="bg1"/>
                </a:solidFill>
                <a:latin typeface="Arial" panose="020B0604020202020204" pitchFamily="34" charset="0"/>
                <a:cs typeface="Arial" panose="020B0604020202020204" pitchFamily="34" charset="0"/>
              </a:rPr>
              <a:t>velaw.com</a:t>
            </a:r>
            <a:endParaRPr lang="en-GB" sz="600" dirty="0">
              <a:solidFill>
                <a:schemeClr val="bg1"/>
              </a:solidFill>
              <a:latin typeface="Arial" panose="020B0604020202020204" pitchFamily="34" charset="0"/>
              <a:cs typeface="Arial" panose="020B0604020202020204" pitchFamily="34" charset="0"/>
            </a:endParaRPr>
          </a:p>
        </p:txBody>
      </p:sp>
      <p:sp>
        <p:nvSpPr>
          <p:cNvPr id="28" name="Text Placeholder 27">
            <a:extLst>
              <a:ext uri="{FF2B5EF4-FFF2-40B4-BE49-F238E27FC236}">
                <a16:creationId xmlns:a16="http://schemas.microsoft.com/office/drawing/2014/main" id="{FAA1474D-440F-4638-8B78-63653C87584F}"/>
              </a:ext>
            </a:extLst>
          </p:cNvPr>
          <p:cNvSpPr>
            <a:spLocks noGrp="1"/>
          </p:cNvSpPr>
          <p:nvPr>
            <p:ph type="body" sz="quarter" idx="14"/>
          </p:nvPr>
        </p:nvSpPr>
        <p:spPr>
          <a:xfrm>
            <a:off x="1496307" y="1102064"/>
            <a:ext cx="6145032" cy="1459841"/>
          </a:xfrm>
        </p:spPr>
        <p:txBody>
          <a:bodyPr anchor="b">
            <a:noAutofit/>
          </a:bodyPr>
          <a:lstStyle>
            <a:lvl1pPr marL="0" indent="0" algn="ctr">
              <a:spcBef>
                <a:spcPts val="0"/>
              </a:spcBef>
              <a:buNone/>
              <a:defRPr sz="2400" spc="200" baseline="0">
                <a:solidFill>
                  <a:schemeClr val="bg1"/>
                </a:solidFill>
              </a:defRPr>
            </a:lvl1pPr>
          </a:lstStyle>
          <a:p>
            <a:pPr lvl="0"/>
            <a:endParaRPr lang="en-US" dirty="0"/>
          </a:p>
        </p:txBody>
      </p:sp>
      <p:sp>
        <p:nvSpPr>
          <p:cNvPr id="33" name="Text Placeholder 27">
            <a:extLst>
              <a:ext uri="{FF2B5EF4-FFF2-40B4-BE49-F238E27FC236}">
                <a16:creationId xmlns:a16="http://schemas.microsoft.com/office/drawing/2014/main" id="{C66EFCD6-169A-4023-A4C9-A9DF8055BFEF}"/>
              </a:ext>
            </a:extLst>
          </p:cNvPr>
          <p:cNvSpPr>
            <a:spLocks noGrp="1"/>
          </p:cNvSpPr>
          <p:nvPr>
            <p:ph type="body" sz="quarter" idx="15"/>
          </p:nvPr>
        </p:nvSpPr>
        <p:spPr>
          <a:xfrm>
            <a:off x="1493652" y="2690959"/>
            <a:ext cx="6145032" cy="423416"/>
          </a:xfrm>
        </p:spPr>
        <p:txBody>
          <a:bodyPr>
            <a:noAutofit/>
          </a:bodyPr>
          <a:lstStyle>
            <a:lvl1pPr marL="0" indent="0" algn="ctr">
              <a:spcBef>
                <a:spcPts val="0"/>
              </a:spcBef>
              <a:buNone/>
              <a:defRPr sz="1400" spc="0" baseline="0">
                <a:solidFill>
                  <a:schemeClr val="bg1"/>
                </a:solidFill>
                <a:latin typeface="Arial" panose="020B0604020202020204" pitchFamily="34" charset="0"/>
                <a:cs typeface="Arial" panose="020B0604020202020204" pitchFamily="34" charset="0"/>
              </a:defRPr>
            </a:lvl1pPr>
          </a:lstStyle>
          <a:p>
            <a:pPr lvl="0"/>
            <a:endParaRPr lang="en-US" dirty="0"/>
          </a:p>
        </p:txBody>
      </p:sp>
      <p:sp>
        <p:nvSpPr>
          <p:cNvPr id="36" name="Text Placeholder 35">
            <a:extLst>
              <a:ext uri="{FF2B5EF4-FFF2-40B4-BE49-F238E27FC236}">
                <a16:creationId xmlns:a16="http://schemas.microsoft.com/office/drawing/2014/main" id="{1375E551-6EE7-456E-911F-C6754E19A9DD}"/>
              </a:ext>
            </a:extLst>
          </p:cNvPr>
          <p:cNvSpPr>
            <a:spLocks noGrp="1"/>
          </p:cNvSpPr>
          <p:nvPr>
            <p:ph type="body" sz="quarter" idx="16"/>
          </p:nvPr>
        </p:nvSpPr>
        <p:spPr>
          <a:xfrm>
            <a:off x="598619" y="3395850"/>
            <a:ext cx="2096938" cy="595598"/>
          </a:xfrm>
        </p:spPr>
        <p:txBody>
          <a:bodyPr anchor="b">
            <a:noAutofit/>
          </a:bodyPr>
          <a:lstStyle>
            <a:lvl1pPr marL="0" indent="0" algn="ctr">
              <a:buNone/>
              <a:defRPr sz="3600" b="1" spc="50" baseline="0">
                <a:solidFill>
                  <a:schemeClr val="accent2"/>
                </a:solidFill>
              </a:defRPr>
            </a:lvl1pPr>
          </a:lstStyle>
          <a:p>
            <a:pPr lvl="0"/>
            <a:endParaRPr lang="en-US" dirty="0"/>
          </a:p>
        </p:txBody>
      </p:sp>
      <p:sp>
        <p:nvSpPr>
          <p:cNvPr id="39" name="Text Placeholder 27">
            <a:extLst>
              <a:ext uri="{FF2B5EF4-FFF2-40B4-BE49-F238E27FC236}">
                <a16:creationId xmlns:a16="http://schemas.microsoft.com/office/drawing/2014/main" id="{AB3818A9-885B-448D-AEF8-FD6D9EF4320B}"/>
              </a:ext>
            </a:extLst>
          </p:cNvPr>
          <p:cNvSpPr>
            <a:spLocks noGrp="1"/>
          </p:cNvSpPr>
          <p:nvPr>
            <p:ph type="body" sz="quarter" idx="17"/>
          </p:nvPr>
        </p:nvSpPr>
        <p:spPr>
          <a:xfrm>
            <a:off x="598009" y="3956448"/>
            <a:ext cx="2097620" cy="246221"/>
          </a:xfrm>
        </p:spPr>
        <p:txBody>
          <a:bodyPr>
            <a:spAutoFit/>
          </a:bodyPr>
          <a:lstStyle>
            <a:lvl1pPr marL="0" indent="0" algn="ctr">
              <a:spcBef>
                <a:spcPts val="0"/>
              </a:spcBef>
              <a:buNone/>
              <a:defRPr sz="1000" spc="0" baseline="0">
                <a:solidFill>
                  <a:schemeClr val="bg1"/>
                </a:solidFill>
              </a:defRPr>
            </a:lvl1pPr>
          </a:lstStyle>
          <a:p>
            <a:pPr lvl="0"/>
            <a:endParaRPr lang="en-US" dirty="0"/>
          </a:p>
        </p:txBody>
      </p:sp>
      <p:sp>
        <p:nvSpPr>
          <p:cNvPr id="40" name="Text Placeholder 35">
            <a:extLst>
              <a:ext uri="{FF2B5EF4-FFF2-40B4-BE49-F238E27FC236}">
                <a16:creationId xmlns:a16="http://schemas.microsoft.com/office/drawing/2014/main" id="{952C5C27-1412-4DB3-96F3-2F2348D105D1}"/>
              </a:ext>
            </a:extLst>
          </p:cNvPr>
          <p:cNvSpPr>
            <a:spLocks noGrp="1"/>
          </p:cNvSpPr>
          <p:nvPr>
            <p:ph type="body" sz="quarter" idx="18"/>
          </p:nvPr>
        </p:nvSpPr>
        <p:spPr>
          <a:xfrm>
            <a:off x="3232814" y="3395850"/>
            <a:ext cx="2262940" cy="595598"/>
          </a:xfrm>
        </p:spPr>
        <p:txBody>
          <a:bodyPr anchor="b">
            <a:noAutofit/>
          </a:bodyPr>
          <a:lstStyle>
            <a:lvl1pPr marL="0" indent="0" algn="ctr">
              <a:buNone/>
              <a:defRPr sz="3600" b="1" spc="50" baseline="0">
                <a:solidFill>
                  <a:schemeClr val="accent2"/>
                </a:solidFill>
              </a:defRPr>
            </a:lvl1pPr>
          </a:lstStyle>
          <a:p>
            <a:pPr lvl="0"/>
            <a:endParaRPr lang="en-US" dirty="0"/>
          </a:p>
        </p:txBody>
      </p:sp>
      <p:sp>
        <p:nvSpPr>
          <p:cNvPr id="41" name="Text Placeholder 27">
            <a:extLst>
              <a:ext uri="{FF2B5EF4-FFF2-40B4-BE49-F238E27FC236}">
                <a16:creationId xmlns:a16="http://schemas.microsoft.com/office/drawing/2014/main" id="{958F61D5-997B-4288-8DDF-71DF24D41A2A}"/>
              </a:ext>
            </a:extLst>
          </p:cNvPr>
          <p:cNvSpPr>
            <a:spLocks noGrp="1"/>
          </p:cNvSpPr>
          <p:nvPr>
            <p:ph type="body" sz="quarter" idx="19"/>
          </p:nvPr>
        </p:nvSpPr>
        <p:spPr>
          <a:xfrm>
            <a:off x="3232814" y="3956448"/>
            <a:ext cx="2262940" cy="246221"/>
          </a:xfrm>
        </p:spPr>
        <p:txBody>
          <a:bodyPr>
            <a:spAutoFit/>
          </a:bodyPr>
          <a:lstStyle>
            <a:lvl1pPr marL="0" indent="0" algn="ctr" defTabSz="870820">
              <a:spcBef>
                <a:spcPts val="0"/>
              </a:spcBef>
              <a:spcAft>
                <a:spcPts val="286"/>
              </a:spcAft>
              <a:buClr>
                <a:srgbClr val="352F5B"/>
              </a:buClr>
              <a:buNone/>
              <a:defRPr sz="1000" spc="0" baseline="0">
                <a:solidFill>
                  <a:schemeClr val="bg1"/>
                </a:solidFill>
              </a:defRPr>
            </a:lvl1pPr>
          </a:lstStyle>
          <a:p>
            <a:pPr algn="ctr" defTabSz="870820">
              <a:spcAft>
                <a:spcPts val="286"/>
              </a:spcAft>
              <a:buClr>
                <a:srgbClr val="352F5B"/>
              </a:buClr>
              <a:defRPr/>
            </a:pPr>
            <a:endParaRPr lang="en-US" sz="1000" dirty="0">
              <a:solidFill>
                <a:schemeClr val="bg1"/>
              </a:solidFill>
              <a:latin typeface="Arial" panose="020B0604020202020204" pitchFamily="34" charset="0"/>
              <a:ea typeface="ＭＳ Ｐゴシック"/>
              <a:cs typeface="Arial" panose="020B0604020202020204" pitchFamily="34" charset="0"/>
            </a:endParaRPr>
          </a:p>
        </p:txBody>
      </p:sp>
      <p:sp>
        <p:nvSpPr>
          <p:cNvPr id="42" name="Text Placeholder 35">
            <a:extLst>
              <a:ext uri="{FF2B5EF4-FFF2-40B4-BE49-F238E27FC236}">
                <a16:creationId xmlns:a16="http://schemas.microsoft.com/office/drawing/2014/main" id="{172FF37E-D7EF-4EBB-8770-F137699DD48F}"/>
              </a:ext>
            </a:extLst>
          </p:cNvPr>
          <p:cNvSpPr>
            <a:spLocks noGrp="1"/>
          </p:cNvSpPr>
          <p:nvPr>
            <p:ph type="body" sz="quarter" idx="20"/>
          </p:nvPr>
        </p:nvSpPr>
        <p:spPr>
          <a:xfrm>
            <a:off x="6032755" y="3395850"/>
            <a:ext cx="2518752" cy="595598"/>
          </a:xfrm>
        </p:spPr>
        <p:txBody>
          <a:bodyPr anchor="b">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b="1" spc="50" baseline="0">
                <a:solidFill>
                  <a:schemeClr val="accent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3600" spc="200" dirty="0">
              <a:solidFill>
                <a:srgbClr val="F56461"/>
              </a:solidFill>
              <a:latin typeface="Arial" panose="020B0604020202020204" pitchFamily="34" charset="0"/>
              <a:ea typeface="ＭＳ Ｐゴシック"/>
              <a:cs typeface="Arial" panose="020B0604020202020204" pitchFamily="34" charset="0"/>
            </a:endParaRPr>
          </a:p>
        </p:txBody>
      </p:sp>
      <p:sp>
        <p:nvSpPr>
          <p:cNvPr id="43" name="Text Placeholder 27">
            <a:extLst>
              <a:ext uri="{FF2B5EF4-FFF2-40B4-BE49-F238E27FC236}">
                <a16:creationId xmlns:a16="http://schemas.microsoft.com/office/drawing/2014/main" id="{A65BCB88-E5EC-4725-B636-BF588445A151}"/>
              </a:ext>
            </a:extLst>
          </p:cNvPr>
          <p:cNvSpPr>
            <a:spLocks noGrp="1"/>
          </p:cNvSpPr>
          <p:nvPr>
            <p:ph type="body" sz="quarter" idx="21"/>
          </p:nvPr>
        </p:nvSpPr>
        <p:spPr>
          <a:xfrm>
            <a:off x="6036353" y="3956448"/>
            <a:ext cx="2515154" cy="246221"/>
          </a:xfrm>
        </p:spPr>
        <p:txBody>
          <a:bodyPr>
            <a:spAutoFit/>
          </a:bodyPr>
          <a:lstStyle>
            <a:lvl1pPr marL="0" indent="0" algn="ctr" defTabSz="870820">
              <a:spcBef>
                <a:spcPts val="0"/>
              </a:spcBef>
              <a:spcAft>
                <a:spcPts val="286"/>
              </a:spcAft>
              <a:buClr>
                <a:srgbClr val="352F5B"/>
              </a:buClr>
              <a:buNone/>
              <a:defRPr sz="1000" spc="0" baseline="0">
                <a:solidFill>
                  <a:schemeClr val="bg1"/>
                </a:solidFill>
              </a:defRPr>
            </a:lvl1pPr>
          </a:lstStyle>
          <a:p>
            <a:pPr algn="ctr" defTabSz="870820">
              <a:spcAft>
                <a:spcPts val="286"/>
              </a:spcAft>
              <a:buClr>
                <a:srgbClr val="352F5B"/>
              </a:buClr>
              <a:defRPr/>
            </a:pPr>
            <a:endParaRPr lang="en-US" sz="1000" dirty="0">
              <a:solidFill>
                <a:schemeClr val="bg1"/>
              </a:solidFill>
              <a:latin typeface="Arial" panose="020B0604020202020204" pitchFamily="34" charset="0"/>
              <a:ea typeface="ＭＳ Ｐゴシック"/>
              <a:cs typeface="Arial" panose="020B0604020202020204" pitchFamily="34" charset="0"/>
            </a:endParaRPr>
          </a:p>
        </p:txBody>
      </p:sp>
      <p:sp>
        <p:nvSpPr>
          <p:cNvPr id="46" name="Text Placeholder 45">
            <a:extLst>
              <a:ext uri="{FF2B5EF4-FFF2-40B4-BE49-F238E27FC236}">
                <a16:creationId xmlns:a16="http://schemas.microsoft.com/office/drawing/2014/main" id="{890ABF46-A8BF-4C14-8F6B-80EE76A31850}"/>
              </a:ext>
            </a:extLst>
          </p:cNvPr>
          <p:cNvSpPr>
            <a:spLocks noGrp="1"/>
          </p:cNvSpPr>
          <p:nvPr>
            <p:ph type="body" sz="quarter" idx="22"/>
          </p:nvPr>
        </p:nvSpPr>
        <p:spPr>
          <a:xfrm>
            <a:off x="1204943" y="5414635"/>
            <a:ext cx="6727760" cy="384432"/>
          </a:xfrm>
        </p:spPr>
        <p:txBody>
          <a:bodyPr anchor="b">
            <a:noAutofit/>
          </a:bodyPr>
          <a:lstStyle>
            <a:lvl1pPr marL="0" indent="0" algn="ctr">
              <a:buNone/>
              <a:defRPr sz="1200">
                <a:solidFill>
                  <a:schemeClr val="bg2"/>
                </a:solidFill>
              </a:defRPr>
            </a:lvl1pPr>
          </a:lstStyle>
          <a:p>
            <a:pPr lvl="0"/>
            <a:endParaRPr lang="en-US" dirty="0"/>
          </a:p>
        </p:txBody>
      </p:sp>
      <p:sp useBgFill="1">
        <p:nvSpPr>
          <p:cNvPr id="52" name="Rectangle 51">
            <a:extLst>
              <a:ext uri="{FF2B5EF4-FFF2-40B4-BE49-F238E27FC236}">
                <a16:creationId xmlns:a16="http://schemas.microsoft.com/office/drawing/2014/main" id="{5C34AE03-6135-4824-BBCF-E99166FE110D}"/>
              </a:ext>
            </a:extLst>
          </p:cNvPr>
          <p:cNvSpPr/>
          <p:nvPr userDrawn="1"/>
        </p:nvSpPr>
        <p:spPr>
          <a:xfrm>
            <a:off x="8653024" y="6502738"/>
            <a:ext cx="229550" cy="200055"/>
          </a:xfrm>
          <a:prstGeom prst="rect">
            <a:avLst/>
          </a:prstGeom>
        </p:spPr>
        <p:txBody>
          <a:bodyPr wrap="none">
            <a:spAutoFit/>
          </a:bodyPr>
          <a:lstStyle/>
          <a:p>
            <a:fld id="{684A41F7-8966-4ED9-BA1F-8EBC30B2B5A8}" type="slidenum">
              <a:rPr lang="en-GB" sz="700">
                <a:solidFill>
                  <a:schemeClr val="bg1"/>
                </a:solidFill>
              </a:rPr>
              <a:pPr/>
              <a:t>‹#›</a:t>
            </a:fld>
            <a:endParaRPr lang="en-US" sz="700" dirty="0">
              <a:solidFill>
                <a:schemeClr val="bg1"/>
              </a:solidFill>
            </a:endParaRPr>
          </a:p>
        </p:txBody>
      </p:sp>
      <p:sp>
        <p:nvSpPr>
          <p:cNvPr id="64" name="Text Placeholder 45">
            <a:extLst>
              <a:ext uri="{FF2B5EF4-FFF2-40B4-BE49-F238E27FC236}">
                <a16:creationId xmlns:a16="http://schemas.microsoft.com/office/drawing/2014/main" id="{E015C21C-476A-4339-BCBE-94980C866E62}"/>
              </a:ext>
            </a:extLst>
          </p:cNvPr>
          <p:cNvSpPr>
            <a:spLocks noGrp="1"/>
          </p:cNvSpPr>
          <p:nvPr>
            <p:ph type="body" sz="quarter" idx="25"/>
          </p:nvPr>
        </p:nvSpPr>
        <p:spPr>
          <a:xfrm>
            <a:off x="3725768" y="5893012"/>
            <a:ext cx="1692464" cy="609726"/>
          </a:xfrm>
        </p:spPr>
        <p:txBody>
          <a:bodyPr anchor="t">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defRPr>
            </a:lvl1pPr>
          </a:lstStyle>
          <a:p>
            <a:pPr lvl="0"/>
            <a:endParaRPr lang="en-US" dirty="0"/>
          </a:p>
        </p:txBody>
      </p:sp>
      <p:pic>
        <p:nvPicPr>
          <p:cNvPr id="17" name="Picture 16">
            <a:extLst>
              <a:ext uri="{FF2B5EF4-FFF2-40B4-BE49-F238E27FC236}">
                <a16:creationId xmlns:a16="http://schemas.microsoft.com/office/drawing/2014/main" id="{F73DAD7D-BC65-45D2-8F2D-F02E21116BE0}"/>
              </a:ext>
            </a:extLst>
          </p:cNvPr>
          <p:cNvPicPr preferRelativeResize="0">
            <a:picLocks/>
          </p:cNvPicPr>
          <p:nvPr userDrawn="1"/>
        </p:nvPicPr>
        <p:blipFill>
          <a:blip r:embed="rId2"/>
          <a:stretch>
            <a:fillRect/>
          </a:stretch>
        </p:blipFill>
        <p:spPr>
          <a:xfrm>
            <a:off x="381062" y="6483096"/>
            <a:ext cx="402336" cy="158496"/>
          </a:xfrm>
          <a:prstGeom prst="rect">
            <a:avLst/>
          </a:prstGeom>
        </p:spPr>
      </p:pic>
    </p:spTree>
    <p:extLst>
      <p:ext uri="{BB962C8B-B14F-4D97-AF65-F5344CB8AC3E}">
        <p14:creationId xmlns:p14="http://schemas.microsoft.com/office/powerpoint/2010/main" val="227926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Intro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3F548F3-3372-4BF7-8337-493A5872BB4A}"/>
              </a:ext>
            </a:extLst>
          </p:cNvPr>
          <p:cNvSpPr>
            <a:spLocks noGrp="1"/>
          </p:cNvSpPr>
          <p:nvPr>
            <p:ph type="pic" sz="quarter" idx="26" hasCustomPrompt="1"/>
          </p:nvPr>
        </p:nvSpPr>
        <p:spPr>
          <a:xfrm>
            <a:off x="0" y="0"/>
            <a:ext cx="9144000" cy="6858000"/>
          </a:xfrm>
        </p:spPr>
        <p:txBody>
          <a:bodyPr>
            <a:noAutofit/>
          </a:bodyPr>
          <a:lstStyle>
            <a:lvl1pPr marL="0" indent="0" algn="r">
              <a:buFontTx/>
              <a:buNone/>
              <a:defRPr>
                <a:solidFill>
                  <a:srgbClr val="888888"/>
                </a:solidFill>
              </a:defRPr>
            </a:lvl1pPr>
          </a:lstStyle>
          <a:p>
            <a:r>
              <a:rPr lang="en-US" dirty="0"/>
              <a:t>Picture Placeholder</a:t>
            </a:r>
          </a:p>
        </p:txBody>
      </p:sp>
      <p:sp>
        <p:nvSpPr>
          <p:cNvPr id="36" name="Text Placeholder 27">
            <a:extLst>
              <a:ext uri="{FF2B5EF4-FFF2-40B4-BE49-F238E27FC236}">
                <a16:creationId xmlns:a16="http://schemas.microsoft.com/office/drawing/2014/main" id="{65BBD93E-7BCD-4B53-BFC9-F20B44782661}"/>
              </a:ext>
            </a:extLst>
          </p:cNvPr>
          <p:cNvSpPr>
            <a:spLocks noGrp="1"/>
          </p:cNvSpPr>
          <p:nvPr>
            <p:ph type="body" sz="quarter" idx="14"/>
          </p:nvPr>
        </p:nvSpPr>
        <p:spPr>
          <a:xfrm>
            <a:off x="1015244" y="1085255"/>
            <a:ext cx="7101814" cy="1374165"/>
          </a:xfrm>
        </p:spPr>
        <p:txBody>
          <a:bodyPr anchor="b">
            <a:noAutofit/>
          </a:bodyPr>
          <a:lstStyle>
            <a:lvl1pPr marL="0" indent="0" algn="ctr">
              <a:spcBef>
                <a:spcPts val="0"/>
              </a:spcBef>
              <a:buNone/>
              <a:defRPr sz="2600" spc="200" baseline="0">
                <a:solidFill>
                  <a:schemeClr val="accent1"/>
                </a:solidFill>
              </a:defRPr>
            </a:lvl1pPr>
          </a:lstStyle>
          <a:p>
            <a:pPr marL="0" indent="0" algn="ctr">
              <a:buNone/>
            </a:pPr>
            <a:endParaRPr lang="en-US" sz="2600" dirty="0">
              <a:solidFill>
                <a:srgbClr val="1F4D64"/>
              </a:solidFill>
              <a:latin typeface="Arial" panose="020B0604020202020204" pitchFamily="34" charset="0"/>
              <a:cs typeface="Arial" panose="020B0604020202020204" pitchFamily="34" charset="0"/>
            </a:endParaRPr>
          </a:p>
        </p:txBody>
      </p:sp>
      <p:sp>
        <p:nvSpPr>
          <p:cNvPr id="37" name="Text Placeholder 27">
            <a:extLst>
              <a:ext uri="{FF2B5EF4-FFF2-40B4-BE49-F238E27FC236}">
                <a16:creationId xmlns:a16="http://schemas.microsoft.com/office/drawing/2014/main" id="{6DB8E80A-A754-4D54-AF0B-6B1B54CA86F2}"/>
              </a:ext>
            </a:extLst>
          </p:cNvPr>
          <p:cNvSpPr>
            <a:spLocks noGrp="1"/>
          </p:cNvSpPr>
          <p:nvPr>
            <p:ph type="body" sz="quarter" idx="15"/>
          </p:nvPr>
        </p:nvSpPr>
        <p:spPr>
          <a:xfrm>
            <a:off x="1500330" y="2623323"/>
            <a:ext cx="6145032" cy="423416"/>
          </a:xfrm>
        </p:spPr>
        <p:txBody>
          <a:bodyPr>
            <a:noAutofit/>
          </a:bodyPr>
          <a:lstStyle>
            <a:lvl1pPr marL="0" indent="0" algn="ctr">
              <a:spcBef>
                <a:spcPts val="0"/>
              </a:spcBef>
              <a:buNone/>
              <a:defRPr sz="1400" spc="0" baseline="0">
                <a:solidFill>
                  <a:schemeClr val="accent1"/>
                </a:solidFill>
                <a:latin typeface="Arial" panose="020B0604020202020204" pitchFamily="34" charset="0"/>
                <a:cs typeface="Arial" panose="020B0604020202020204" pitchFamily="34" charset="0"/>
              </a:defRPr>
            </a:lvl1pPr>
          </a:lstStyle>
          <a:p>
            <a:pPr lvl="0"/>
            <a:endParaRPr lang="en-US" dirty="0"/>
          </a:p>
        </p:txBody>
      </p:sp>
      <p:sp>
        <p:nvSpPr>
          <p:cNvPr id="44" name="Text Placeholder 35">
            <a:extLst>
              <a:ext uri="{FF2B5EF4-FFF2-40B4-BE49-F238E27FC236}">
                <a16:creationId xmlns:a16="http://schemas.microsoft.com/office/drawing/2014/main" id="{C1F93ACC-E22B-4EE4-9BD7-B48495A7EA7E}"/>
              </a:ext>
            </a:extLst>
          </p:cNvPr>
          <p:cNvSpPr>
            <a:spLocks noGrp="1"/>
          </p:cNvSpPr>
          <p:nvPr>
            <p:ph type="body" sz="quarter" idx="16"/>
          </p:nvPr>
        </p:nvSpPr>
        <p:spPr>
          <a:xfrm>
            <a:off x="629490" y="3411419"/>
            <a:ext cx="1602432" cy="595598"/>
          </a:xfrm>
        </p:spPr>
        <p:txBody>
          <a:bodyPr anchor="b">
            <a:noAutofit/>
          </a:bodyPr>
          <a:lstStyle>
            <a:lvl1pPr marL="0" indent="0" algn="ctr">
              <a:buNone/>
              <a:defRPr sz="3600" b="1" spc="50" baseline="0">
                <a:solidFill>
                  <a:schemeClr val="accent2"/>
                </a:solidFill>
              </a:defRPr>
            </a:lvl1pPr>
          </a:lstStyle>
          <a:p>
            <a:pPr lvl="0"/>
            <a:endParaRPr lang="en-US" dirty="0"/>
          </a:p>
        </p:txBody>
      </p:sp>
      <p:sp>
        <p:nvSpPr>
          <p:cNvPr id="45" name="Text Placeholder 27">
            <a:extLst>
              <a:ext uri="{FF2B5EF4-FFF2-40B4-BE49-F238E27FC236}">
                <a16:creationId xmlns:a16="http://schemas.microsoft.com/office/drawing/2014/main" id="{D773517D-4CE4-4F56-BD37-D1E36A4926B2}"/>
              </a:ext>
            </a:extLst>
          </p:cNvPr>
          <p:cNvSpPr>
            <a:spLocks noGrp="1"/>
          </p:cNvSpPr>
          <p:nvPr>
            <p:ph type="body" sz="quarter" idx="17"/>
          </p:nvPr>
        </p:nvSpPr>
        <p:spPr>
          <a:xfrm>
            <a:off x="628960" y="3972017"/>
            <a:ext cx="1602954" cy="246221"/>
          </a:xfrm>
        </p:spPr>
        <p:txBody>
          <a:bodyPr>
            <a:spAutoFit/>
          </a:bodyPr>
          <a:lstStyle>
            <a:lvl1pPr marL="0" indent="0" algn="ctr">
              <a:spcBef>
                <a:spcPts val="0"/>
              </a:spcBef>
              <a:buNone/>
              <a:defRPr sz="1000" spc="0" baseline="0">
                <a:solidFill>
                  <a:schemeClr val="accent1"/>
                </a:solidFill>
              </a:defRPr>
            </a:lvl1pPr>
          </a:lstStyle>
          <a:p>
            <a:pPr lvl="0"/>
            <a:endParaRPr lang="en-US" dirty="0"/>
          </a:p>
        </p:txBody>
      </p:sp>
      <p:sp>
        <p:nvSpPr>
          <p:cNvPr id="46" name="Text Placeholder 35">
            <a:extLst>
              <a:ext uri="{FF2B5EF4-FFF2-40B4-BE49-F238E27FC236}">
                <a16:creationId xmlns:a16="http://schemas.microsoft.com/office/drawing/2014/main" id="{7C4A84F9-B7EA-4C0B-95CD-0838BBBFFA6F}"/>
              </a:ext>
            </a:extLst>
          </p:cNvPr>
          <p:cNvSpPr>
            <a:spLocks noGrp="1"/>
          </p:cNvSpPr>
          <p:nvPr>
            <p:ph type="body" sz="quarter" idx="18"/>
          </p:nvPr>
        </p:nvSpPr>
        <p:spPr>
          <a:xfrm>
            <a:off x="3115155" y="3411419"/>
            <a:ext cx="2262940" cy="595598"/>
          </a:xfrm>
        </p:spPr>
        <p:txBody>
          <a:bodyPr anchor="b">
            <a:noAutofit/>
          </a:bodyPr>
          <a:lstStyle>
            <a:lvl1pPr marL="0" indent="0" algn="ctr">
              <a:buNone/>
              <a:defRPr sz="3600" b="1" spc="50" baseline="0">
                <a:solidFill>
                  <a:schemeClr val="accent2"/>
                </a:solidFill>
              </a:defRPr>
            </a:lvl1pPr>
          </a:lstStyle>
          <a:p>
            <a:pPr lvl="0"/>
            <a:endParaRPr lang="en-US" dirty="0"/>
          </a:p>
        </p:txBody>
      </p:sp>
      <p:sp>
        <p:nvSpPr>
          <p:cNvPr id="48" name="Text Placeholder 35">
            <a:extLst>
              <a:ext uri="{FF2B5EF4-FFF2-40B4-BE49-F238E27FC236}">
                <a16:creationId xmlns:a16="http://schemas.microsoft.com/office/drawing/2014/main" id="{7DAC4A80-4364-40EE-A11D-39279B5BFFC2}"/>
              </a:ext>
            </a:extLst>
          </p:cNvPr>
          <p:cNvSpPr>
            <a:spLocks noGrp="1"/>
          </p:cNvSpPr>
          <p:nvPr>
            <p:ph type="body" sz="quarter" idx="20"/>
          </p:nvPr>
        </p:nvSpPr>
        <p:spPr>
          <a:xfrm>
            <a:off x="5894007" y="3411419"/>
            <a:ext cx="2518752" cy="595598"/>
          </a:xfrm>
        </p:spPr>
        <p:txBody>
          <a:bodyPr anchor="b">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b="1" spc="50" baseline="0">
                <a:solidFill>
                  <a:schemeClr val="accent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3600" spc="200" dirty="0">
              <a:solidFill>
                <a:srgbClr val="F56461"/>
              </a:solidFill>
              <a:latin typeface="Arial" panose="020B0604020202020204" pitchFamily="34" charset="0"/>
              <a:ea typeface="ＭＳ Ｐゴシック"/>
              <a:cs typeface="Arial" panose="020B0604020202020204" pitchFamily="34" charset="0"/>
            </a:endParaRPr>
          </a:p>
        </p:txBody>
      </p:sp>
      <p:sp>
        <p:nvSpPr>
          <p:cNvPr id="49" name="Text Placeholder 27">
            <a:extLst>
              <a:ext uri="{FF2B5EF4-FFF2-40B4-BE49-F238E27FC236}">
                <a16:creationId xmlns:a16="http://schemas.microsoft.com/office/drawing/2014/main" id="{957B7306-341C-43A3-9E63-ACDCF13012DF}"/>
              </a:ext>
            </a:extLst>
          </p:cNvPr>
          <p:cNvSpPr>
            <a:spLocks noGrp="1"/>
          </p:cNvSpPr>
          <p:nvPr>
            <p:ph type="body" sz="quarter" idx="21"/>
          </p:nvPr>
        </p:nvSpPr>
        <p:spPr>
          <a:xfrm>
            <a:off x="5897605" y="3972017"/>
            <a:ext cx="2515154" cy="246221"/>
          </a:xfrm>
        </p:spPr>
        <p:txBody>
          <a:bodyPr>
            <a:spAutoFit/>
          </a:bodyPr>
          <a:lstStyle>
            <a:lvl1pPr marL="0" indent="0" algn="ctr" defTabSz="870820">
              <a:spcBef>
                <a:spcPts val="0"/>
              </a:spcBef>
              <a:spcAft>
                <a:spcPts val="286"/>
              </a:spcAft>
              <a:buClr>
                <a:srgbClr val="352F5B"/>
              </a:buClr>
              <a:buNone/>
              <a:defRPr sz="1000" spc="0" baseline="0">
                <a:solidFill>
                  <a:schemeClr val="accent1"/>
                </a:solidFill>
              </a:defRPr>
            </a:lvl1pPr>
          </a:lstStyle>
          <a:p>
            <a:pPr algn="ctr" defTabSz="870820">
              <a:spcAft>
                <a:spcPts val="286"/>
              </a:spcAft>
              <a:buClr>
                <a:srgbClr val="352F5B"/>
              </a:buClr>
              <a:defRPr/>
            </a:pPr>
            <a:endParaRPr lang="en-US" sz="1000" dirty="0">
              <a:solidFill>
                <a:srgbClr val="1F4D64"/>
              </a:solidFill>
              <a:latin typeface="Arial" panose="020B0604020202020204" pitchFamily="34" charset="0"/>
              <a:ea typeface="ＭＳ Ｐゴシック"/>
              <a:cs typeface="Arial" panose="020B0604020202020204" pitchFamily="34" charset="0"/>
            </a:endParaRPr>
          </a:p>
        </p:txBody>
      </p:sp>
      <p:sp>
        <p:nvSpPr>
          <p:cNvPr id="54" name="Text Placeholder 45">
            <a:extLst>
              <a:ext uri="{FF2B5EF4-FFF2-40B4-BE49-F238E27FC236}">
                <a16:creationId xmlns:a16="http://schemas.microsoft.com/office/drawing/2014/main" id="{95492657-BFF2-460B-BFD8-9DE39D279F05}"/>
              </a:ext>
            </a:extLst>
          </p:cNvPr>
          <p:cNvSpPr>
            <a:spLocks noGrp="1"/>
          </p:cNvSpPr>
          <p:nvPr>
            <p:ph type="body" sz="quarter" idx="22"/>
          </p:nvPr>
        </p:nvSpPr>
        <p:spPr>
          <a:xfrm>
            <a:off x="1204943" y="5413248"/>
            <a:ext cx="6727760" cy="384432"/>
          </a:xfrm>
        </p:spPr>
        <p:txBody>
          <a:bodyPr anchor="b">
            <a:noAutofit/>
          </a:bodyPr>
          <a:lstStyle>
            <a:lvl1pPr marL="0" indent="0" algn="ctr">
              <a:buNone/>
              <a:defRPr sz="1200">
                <a:solidFill>
                  <a:schemeClr val="accent1"/>
                </a:solidFill>
              </a:defRPr>
            </a:lvl1pPr>
          </a:lstStyle>
          <a:p>
            <a:pPr lvl="0"/>
            <a:endParaRPr lang="en-US" dirty="0"/>
          </a:p>
        </p:txBody>
      </p:sp>
      <p:sp>
        <p:nvSpPr>
          <p:cNvPr id="55" name="Text Placeholder 45">
            <a:extLst>
              <a:ext uri="{FF2B5EF4-FFF2-40B4-BE49-F238E27FC236}">
                <a16:creationId xmlns:a16="http://schemas.microsoft.com/office/drawing/2014/main" id="{EC790B74-CA1E-4AFF-8004-34990CBDA1D0}"/>
              </a:ext>
            </a:extLst>
          </p:cNvPr>
          <p:cNvSpPr>
            <a:spLocks noGrp="1"/>
          </p:cNvSpPr>
          <p:nvPr>
            <p:ph type="body" sz="quarter" idx="23"/>
          </p:nvPr>
        </p:nvSpPr>
        <p:spPr>
          <a:xfrm>
            <a:off x="3725768" y="5897880"/>
            <a:ext cx="1692464" cy="246221"/>
          </a:xfrm>
        </p:spPr>
        <p:txBody>
          <a:bodyPr anchor="t">
            <a:sp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accent1"/>
                </a:solidFill>
              </a:defRPr>
            </a:lvl1pPr>
          </a:lstStyle>
          <a:p>
            <a:pPr lvl="0"/>
            <a:endParaRPr lang="en-US" dirty="0"/>
          </a:p>
        </p:txBody>
      </p:sp>
      <p:sp>
        <p:nvSpPr>
          <p:cNvPr id="57" name="Text Placeholder 27">
            <a:extLst>
              <a:ext uri="{FF2B5EF4-FFF2-40B4-BE49-F238E27FC236}">
                <a16:creationId xmlns:a16="http://schemas.microsoft.com/office/drawing/2014/main" id="{774C7473-FCE3-427E-B475-4258EBE3638E}"/>
              </a:ext>
            </a:extLst>
          </p:cNvPr>
          <p:cNvSpPr>
            <a:spLocks noGrp="1"/>
          </p:cNvSpPr>
          <p:nvPr>
            <p:ph type="body" sz="quarter" idx="25"/>
          </p:nvPr>
        </p:nvSpPr>
        <p:spPr>
          <a:xfrm>
            <a:off x="3122350" y="3972017"/>
            <a:ext cx="2262097" cy="246221"/>
          </a:xfrm>
        </p:spPr>
        <p:txBody>
          <a:bodyPr>
            <a:spAutoFit/>
          </a:bodyPr>
          <a:lstStyle>
            <a:lvl1pPr marL="0" indent="0" algn="ctr">
              <a:spcBef>
                <a:spcPts val="0"/>
              </a:spcBef>
              <a:buNone/>
              <a:defRPr sz="1000" spc="0" baseline="0">
                <a:solidFill>
                  <a:schemeClr val="accent1"/>
                </a:solidFill>
              </a:defRPr>
            </a:lvl1pPr>
          </a:lstStyle>
          <a:p>
            <a:pPr lvl="0"/>
            <a:endParaRPr lang="en-US" dirty="0"/>
          </a:p>
        </p:txBody>
      </p:sp>
    </p:spTree>
    <p:extLst>
      <p:ext uri="{BB962C8B-B14F-4D97-AF65-F5344CB8AC3E}">
        <p14:creationId xmlns:p14="http://schemas.microsoft.com/office/powerpoint/2010/main" val="2172351850"/>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image" Target="../media/image1.png"/><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16.xml"/><Relationship Id="rId21" Type="http://schemas.openxmlformats.org/officeDocument/2006/relationships/slideLayout" Target="../slideLayouts/slideLayout111.xml"/><Relationship Id="rId42" Type="http://schemas.openxmlformats.org/officeDocument/2006/relationships/slideLayout" Target="../slideLayouts/slideLayout132.xml"/><Relationship Id="rId47" Type="http://schemas.openxmlformats.org/officeDocument/2006/relationships/slideLayout" Target="../slideLayouts/slideLayout137.xml"/><Relationship Id="rId63" Type="http://schemas.openxmlformats.org/officeDocument/2006/relationships/slideLayout" Target="../slideLayouts/slideLayout153.xml"/><Relationship Id="rId68" Type="http://schemas.openxmlformats.org/officeDocument/2006/relationships/slideLayout" Target="../slideLayouts/slideLayout158.xml"/><Relationship Id="rId84" Type="http://schemas.openxmlformats.org/officeDocument/2006/relationships/slideLayout" Target="../slideLayouts/slideLayout174.xml"/><Relationship Id="rId89" Type="http://schemas.openxmlformats.org/officeDocument/2006/relationships/slideLayout" Target="../slideLayouts/slideLayout179.xml"/><Relationship Id="rId16" Type="http://schemas.openxmlformats.org/officeDocument/2006/relationships/slideLayout" Target="../slideLayouts/slideLayout106.xml"/><Relationship Id="rId11" Type="http://schemas.openxmlformats.org/officeDocument/2006/relationships/slideLayout" Target="../slideLayouts/slideLayout101.xml"/><Relationship Id="rId32" Type="http://schemas.openxmlformats.org/officeDocument/2006/relationships/slideLayout" Target="../slideLayouts/slideLayout122.xml"/><Relationship Id="rId37" Type="http://schemas.openxmlformats.org/officeDocument/2006/relationships/slideLayout" Target="../slideLayouts/slideLayout127.xml"/><Relationship Id="rId53" Type="http://schemas.openxmlformats.org/officeDocument/2006/relationships/slideLayout" Target="../slideLayouts/slideLayout143.xml"/><Relationship Id="rId58" Type="http://schemas.openxmlformats.org/officeDocument/2006/relationships/slideLayout" Target="../slideLayouts/slideLayout148.xml"/><Relationship Id="rId74" Type="http://schemas.openxmlformats.org/officeDocument/2006/relationships/slideLayout" Target="../slideLayouts/slideLayout164.xml"/><Relationship Id="rId79" Type="http://schemas.openxmlformats.org/officeDocument/2006/relationships/slideLayout" Target="../slideLayouts/slideLayout169.xml"/><Relationship Id="rId5" Type="http://schemas.openxmlformats.org/officeDocument/2006/relationships/slideLayout" Target="../slideLayouts/slideLayout95.xml"/><Relationship Id="rId90" Type="http://schemas.openxmlformats.org/officeDocument/2006/relationships/slideLayout" Target="../slideLayouts/slideLayout180.xml"/><Relationship Id="rId14" Type="http://schemas.openxmlformats.org/officeDocument/2006/relationships/slideLayout" Target="../slideLayouts/slideLayout104.xml"/><Relationship Id="rId22" Type="http://schemas.openxmlformats.org/officeDocument/2006/relationships/slideLayout" Target="../slideLayouts/slideLayout112.xml"/><Relationship Id="rId27" Type="http://schemas.openxmlformats.org/officeDocument/2006/relationships/slideLayout" Target="../slideLayouts/slideLayout117.xml"/><Relationship Id="rId30" Type="http://schemas.openxmlformats.org/officeDocument/2006/relationships/slideLayout" Target="../slideLayouts/slideLayout120.xml"/><Relationship Id="rId35" Type="http://schemas.openxmlformats.org/officeDocument/2006/relationships/slideLayout" Target="../slideLayouts/slideLayout125.xml"/><Relationship Id="rId43" Type="http://schemas.openxmlformats.org/officeDocument/2006/relationships/slideLayout" Target="../slideLayouts/slideLayout133.xml"/><Relationship Id="rId48" Type="http://schemas.openxmlformats.org/officeDocument/2006/relationships/slideLayout" Target="../slideLayouts/slideLayout138.xml"/><Relationship Id="rId56" Type="http://schemas.openxmlformats.org/officeDocument/2006/relationships/slideLayout" Target="../slideLayouts/slideLayout146.xml"/><Relationship Id="rId64" Type="http://schemas.openxmlformats.org/officeDocument/2006/relationships/slideLayout" Target="../slideLayouts/slideLayout154.xml"/><Relationship Id="rId69" Type="http://schemas.openxmlformats.org/officeDocument/2006/relationships/slideLayout" Target="../slideLayouts/slideLayout159.xml"/><Relationship Id="rId77" Type="http://schemas.openxmlformats.org/officeDocument/2006/relationships/slideLayout" Target="../slideLayouts/slideLayout167.xml"/><Relationship Id="rId8" Type="http://schemas.openxmlformats.org/officeDocument/2006/relationships/slideLayout" Target="../slideLayouts/slideLayout98.xml"/><Relationship Id="rId51" Type="http://schemas.openxmlformats.org/officeDocument/2006/relationships/slideLayout" Target="../slideLayouts/slideLayout141.xml"/><Relationship Id="rId72" Type="http://schemas.openxmlformats.org/officeDocument/2006/relationships/slideLayout" Target="../slideLayouts/slideLayout162.xml"/><Relationship Id="rId80" Type="http://schemas.openxmlformats.org/officeDocument/2006/relationships/slideLayout" Target="../slideLayouts/slideLayout170.xml"/><Relationship Id="rId85" Type="http://schemas.openxmlformats.org/officeDocument/2006/relationships/slideLayout" Target="../slideLayouts/slideLayout175.xml"/><Relationship Id="rId3" Type="http://schemas.openxmlformats.org/officeDocument/2006/relationships/slideLayout" Target="../slideLayouts/slideLayout93.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5" Type="http://schemas.openxmlformats.org/officeDocument/2006/relationships/slideLayout" Target="../slideLayouts/slideLayout115.xml"/><Relationship Id="rId33" Type="http://schemas.openxmlformats.org/officeDocument/2006/relationships/slideLayout" Target="../slideLayouts/slideLayout123.xml"/><Relationship Id="rId38" Type="http://schemas.openxmlformats.org/officeDocument/2006/relationships/slideLayout" Target="../slideLayouts/slideLayout128.xml"/><Relationship Id="rId46" Type="http://schemas.openxmlformats.org/officeDocument/2006/relationships/slideLayout" Target="../slideLayouts/slideLayout136.xml"/><Relationship Id="rId59" Type="http://schemas.openxmlformats.org/officeDocument/2006/relationships/slideLayout" Target="../slideLayouts/slideLayout149.xml"/><Relationship Id="rId67" Type="http://schemas.openxmlformats.org/officeDocument/2006/relationships/slideLayout" Target="../slideLayouts/slideLayout157.xml"/><Relationship Id="rId20" Type="http://schemas.openxmlformats.org/officeDocument/2006/relationships/slideLayout" Target="../slideLayouts/slideLayout110.xml"/><Relationship Id="rId41" Type="http://schemas.openxmlformats.org/officeDocument/2006/relationships/slideLayout" Target="../slideLayouts/slideLayout131.xml"/><Relationship Id="rId54" Type="http://schemas.openxmlformats.org/officeDocument/2006/relationships/slideLayout" Target="../slideLayouts/slideLayout144.xml"/><Relationship Id="rId62" Type="http://schemas.openxmlformats.org/officeDocument/2006/relationships/slideLayout" Target="../slideLayouts/slideLayout152.xml"/><Relationship Id="rId70" Type="http://schemas.openxmlformats.org/officeDocument/2006/relationships/slideLayout" Target="../slideLayouts/slideLayout160.xml"/><Relationship Id="rId75" Type="http://schemas.openxmlformats.org/officeDocument/2006/relationships/slideLayout" Target="../slideLayouts/slideLayout165.xml"/><Relationship Id="rId83" Type="http://schemas.openxmlformats.org/officeDocument/2006/relationships/slideLayout" Target="../slideLayouts/slideLayout173.xml"/><Relationship Id="rId88" Type="http://schemas.openxmlformats.org/officeDocument/2006/relationships/slideLayout" Target="../slideLayouts/slideLayout178.xml"/><Relationship Id="rId91" Type="http://schemas.openxmlformats.org/officeDocument/2006/relationships/theme" Target="../theme/theme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5" Type="http://schemas.openxmlformats.org/officeDocument/2006/relationships/slideLayout" Target="../slideLayouts/slideLayout105.xml"/><Relationship Id="rId23" Type="http://schemas.openxmlformats.org/officeDocument/2006/relationships/slideLayout" Target="../slideLayouts/slideLayout113.xml"/><Relationship Id="rId28" Type="http://schemas.openxmlformats.org/officeDocument/2006/relationships/slideLayout" Target="../slideLayouts/slideLayout118.xml"/><Relationship Id="rId36" Type="http://schemas.openxmlformats.org/officeDocument/2006/relationships/slideLayout" Target="../slideLayouts/slideLayout126.xml"/><Relationship Id="rId49" Type="http://schemas.openxmlformats.org/officeDocument/2006/relationships/slideLayout" Target="../slideLayouts/slideLayout139.xml"/><Relationship Id="rId57" Type="http://schemas.openxmlformats.org/officeDocument/2006/relationships/slideLayout" Target="../slideLayouts/slideLayout147.xml"/><Relationship Id="rId10" Type="http://schemas.openxmlformats.org/officeDocument/2006/relationships/slideLayout" Target="../slideLayouts/slideLayout100.xml"/><Relationship Id="rId31" Type="http://schemas.openxmlformats.org/officeDocument/2006/relationships/slideLayout" Target="../slideLayouts/slideLayout121.xml"/><Relationship Id="rId44" Type="http://schemas.openxmlformats.org/officeDocument/2006/relationships/slideLayout" Target="../slideLayouts/slideLayout134.xml"/><Relationship Id="rId52" Type="http://schemas.openxmlformats.org/officeDocument/2006/relationships/slideLayout" Target="../slideLayouts/slideLayout142.xml"/><Relationship Id="rId60" Type="http://schemas.openxmlformats.org/officeDocument/2006/relationships/slideLayout" Target="../slideLayouts/slideLayout150.xml"/><Relationship Id="rId65" Type="http://schemas.openxmlformats.org/officeDocument/2006/relationships/slideLayout" Target="../slideLayouts/slideLayout155.xml"/><Relationship Id="rId73" Type="http://schemas.openxmlformats.org/officeDocument/2006/relationships/slideLayout" Target="../slideLayouts/slideLayout163.xml"/><Relationship Id="rId78" Type="http://schemas.openxmlformats.org/officeDocument/2006/relationships/slideLayout" Target="../slideLayouts/slideLayout168.xml"/><Relationship Id="rId81" Type="http://schemas.openxmlformats.org/officeDocument/2006/relationships/slideLayout" Target="../slideLayouts/slideLayout171.xml"/><Relationship Id="rId86" Type="http://schemas.openxmlformats.org/officeDocument/2006/relationships/slideLayout" Target="../slideLayouts/slideLayout176.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39" Type="http://schemas.openxmlformats.org/officeDocument/2006/relationships/slideLayout" Target="../slideLayouts/slideLayout129.xml"/><Relationship Id="rId34" Type="http://schemas.openxmlformats.org/officeDocument/2006/relationships/slideLayout" Target="../slideLayouts/slideLayout124.xml"/><Relationship Id="rId50" Type="http://schemas.openxmlformats.org/officeDocument/2006/relationships/slideLayout" Target="../slideLayouts/slideLayout140.xml"/><Relationship Id="rId55" Type="http://schemas.openxmlformats.org/officeDocument/2006/relationships/slideLayout" Target="../slideLayouts/slideLayout145.xml"/><Relationship Id="rId76" Type="http://schemas.openxmlformats.org/officeDocument/2006/relationships/slideLayout" Target="../slideLayouts/slideLayout166.xml"/><Relationship Id="rId7" Type="http://schemas.openxmlformats.org/officeDocument/2006/relationships/slideLayout" Target="../slideLayouts/slideLayout97.xml"/><Relationship Id="rId71" Type="http://schemas.openxmlformats.org/officeDocument/2006/relationships/slideLayout" Target="../slideLayouts/slideLayout161.xml"/><Relationship Id="rId92" Type="http://schemas.openxmlformats.org/officeDocument/2006/relationships/image" Target="../media/image1.png"/><Relationship Id="rId2" Type="http://schemas.openxmlformats.org/officeDocument/2006/relationships/slideLayout" Target="../slideLayouts/slideLayout92.xml"/><Relationship Id="rId29" Type="http://schemas.openxmlformats.org/officeDocument/2006/relationships/slideLayout" Target="../slideLayouts/slideLayout119.xml"/><Relationship Id="rId24" Type="http://schemas.openxmlformats.org/officeDocument/2006/relationships/slideLayout" Target="../slideLayouts/slideLayout114.xml"/><Relationship Id="rId40" Type="http://schemas.openxmlformats.org/officeDocument/2006/relationships/slideLayout" Target="../slideLayouts/slideLayout130.xml"/><Relationship Id="rId45" Type="http://schemas.openxmlformats.org/officeDocument/2006/relationships/slideLayout" Target="../slideLayouts/slideLayout135.xml"/><Relationship Id="rId66" Type="http://schemas.openxmlformats.org/officeDocument/2006/relationships/slideLayout" Target="../slideLayouts/slideLayout156.xml"/><Relationship Id="rId87" Type="http://schemas.openxmlformats.org/officeDocument/2006/relationships/slideLayout" Target="../slideLayouts/slideLayout177.xml"/><Relationship Id="rId61" Type="http://schemas.openxmlformats.org/officeDocument/2006/relationships/slideLayout" Target="../slideLayouts/slideLayout151.xml"/><Relationship Id="rId82" Type="http://schemas.openxmlformats.org/officeDocument/2006/relationships/slideLayout" Target="../slideLayouts/slideLayout172.xml"/><Relationship Id="rId19"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83CC9281-CA91-431E-AC3F-628FEC053376}"/>
              </a:ext>
            </a:extLst>
          </p:cNvPr>
          <p:cNvPicPr>
            <a:picLocks noChangeAspect="1"/>
          </p:cNvPicPr>
          <p:nvPr userDrawn="1"/>
        </p:nvPicPr>
        <p:blipFill>
          <a:blip r:embed="rId92"/>
          <a:stretch>
            <a:fillRect/>
          </a:stretch>
        </p:blipFill>
        <p:spPr>
          <a:xfrm>
            <a:off x="384048" y="6481904"/>
            <a:ext cx="402337" cy="158496"/>
          </a:xfrm>
          <a:prstGeom prst="rect">
            <a:avLst/>
          </a:prstGeom>
        </p:spPr>
      </p:pic>
      <p:sp>
        <p:nvSpPr>
          <p:cNvPr id="6" name="TextBox 5">
            <a:extLst>
              <a:ext uri="{FF2B5EF4-FFF2-40B4-BE49-F238E27FC236}">
                <a16:creationId xmlns:a16="http://schemas.microsoft.com/office/drawing/2014/main" id="{4F671098-519A-4A22-A1C7-5A7E8A868DA9}"/>
              </a:ext>
            </a:extLst>
          </p:cNvPr>
          <p:cNvSpPr txBox="1"/>
          <p:nvPr userDrawn="1"/>
        </p:nvSpPr>
        <p:spPr>
          <a:xfrm>
            <a:off x="983355" y="6556657"/>
            <a:ext cx="2796494" cy="92333"/>
          </a:xfrm>
          <a:prstGeom prst="rect">
            <a:avLst/>
          </a:prstGeom>
          <a:noFill/>
        </p:spPr>
        <p:txBody>
          <a:bodyPr wrap="square" lIns="0" tIns="0" rIns="0" bIns="0" rtlCol="0">
            <a:spAutoFit/>
          </a:bodyPr>
          <a:lstStyle/>
          <a:p>
            <a:pPr>
              <a:defRPr/>
            </a:pPr>
            <a:r>
              <a:rPr lang="en-NZ" sz="600" dirty="0">
                <a:solidFill>
                  <a:schemeClr val="accent1"/>
                </a:solidFill>
                <a:latin typeface="Arial" panose="020B0604020202020204" pitchFamily="34" charset="0"/>
                <a:cs typeface="Arial" panose="020B0604020202020204" pitchFamily="34" charset="0"/>
              </a:rPr>
              <a:t>Confidential &amp; Proprietary ©2020</a:t>
            </a:r>
            <a:r>
              <a:rPr lang="en-NZ" sz="600" baseline="0" dirty="0">
                <a:solidFill>
                  <a:schemeClr val="accent1"/>
                </a:solidFill>
                <a:latin typeface="Arial" panose="020B0604020202020204" pitchFamily="34" charset="0"/>
                <a:cs typeface="Arial" panose="020B0604020202020204" pitchFamily="34" charset="0"/>
              </a:rPr>
              <a:t> </a:t>
            </a:r>
            <a:r>
              <a:rPr lang="en-NZ" sz="600" dirty="0">
                <a:solidFill>
                  <a:schemeClr val="accent1"/>
                </a:solidFill>
                <a:latin typeface="Arial" panose="020B0604020202020204" pitchFamily="34" charset="0"/>
                <a:cs typeface="Arial" panose="020B0604020202020204" pitchFamily="34" charset="0"/>
              </a:rPr>
              <a:t>Vinson &amp; Elkins LLP  </a:t>
            </a:r>
            <a:r>
              <a:rPr lang="en-NZ" sz="600" b="1" dirty="0">
                <a:solidFill>
                  <a:schemeClr val="accent1"/>
                </a:solidFill>
                <a:latin typeface="Arial" panose="020B0604020202020204" pitchFamily="34" charset="0"/>
                <a:cs typeface="Arial" panose="020B0604020202020204" pitchFamily="34" charset="0"/>
              </a:rPr>
              <a:t>velaw.com</a:t>
            </a:r>
            <a:endParaRPr lang="en-GB" sz="600" dirty="0">
              <a:solidFill>
                <a:schemeClr val="accent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7F0F9DAD-BF5E-428B-95F7-FD17835CB133}"/>
              </a:ext>
            </a:extLst>
          </p:cNvPr>
          <p:cNvSpPr/>
          <p:nvPr userDrawn="1"/>
        </p:nvSpPr>
        <p:spPr>
          <a:xfrm>
            <a:off x="8650224" y="6501384"/>
            <a:ext cx="295274" cy="200055"/>
          </a:xfrm>
          <a:prstGeom prst="rect">
            <a:avLst/>
          </a:prstGeom>
        </p:spPr>
        <p:txBody>
          <a:bodyPr wrap="none">
            <a:spAutoFit/>
          </a:bodyPr>
          <a:lstStyle/>
          <a:p>
            <a:fld id="{684A41F7-8966-4ED9-BA1F-8EBC30B2B5A8}" type="slidenum">
              <a:rPr lang="en-GB" sz="700">
                <a:solidFill>
                  <a:srgbClr val="1F4D64"/>
                </a:solidFill>
              </a:rPr>
              <a:pPr/>
              <a:t>‹#›</a:t>
            </a:fld>
            <a:endParaRPr lang="en-US" sz="700" dirty="0">
              <a:solidFill>
                <a:srgbClr val="1F4D64"/>
              </a:solidFill>
            </a:endParaRPr>
          </a:p>
        </p:txBody>
      </p:sp>
    </p:spTree>
    <p:extLst>
      <p:ext uri="{BB962C8B-B14F-4D97-AF65-F5344CB8AC3E}">
        <p14:creationId xmlns:p14="http://schemas.microsoft.com/office/powerpoint/2010/main" val="16271903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17" r:id="rId45"/>
    <p:sldLayoutId id="2147483718" r:id="rId46"/>
    <p:sldLayoutId id="2147483719" r:id="rId47"/>
    <p:sldLayoutId id="2147483720" r:id="rId48"/>
    <p:sldLayoutId id="2147483721" r:id="rId49"/>
    <p:sldLayoutId id="2147483722" r:id="rId50"/>
    <p:sldLayoutId id="2147483723" r:id="rId51"/>
    <p:sldLayoutId id="2147483724" r:id="rId52"/>
    <p:sldLayoutId id="2147483725" r:id="rId53"/>
    <p:sldLayoutId id="2147483726" r:id="rId54"/>
    <p:sldLayoutId id="2147483727" r:id="rId55"/>
    <p:sldLayoutId id="2147483728" r:id="rId56"/>
    <p:sldLayoutId id="2147483729" r:id="rId57"/>
    <p:sldLayoutId id="2147483730" r:id="rId58"/>
    <p:sldLayoutId id="2147483731" r:id="rId59"/>
    <p:sldLayoutId id="2147483732" r:id="rId60"/>
    <p:sldLayoutId id="2147483733" r:id="rId61"/>
    <p:sldLayoutId id="2147483734" r:id="rId62"/>
    <p:sldLayoutId id="2147483735" r:id="rId63"/>
    <p:sldLayoutId id="2147483736" r:id="rId64"/>
    <p:sldLayoutId id="2147483737" r:id="rId65"/>
    <p:sldLayoutId id="2147483738" r:id="rId66"/>
    <p:sldLayoutId id="2147483739" r:id="rId67"/>
    <p:sldLayoutId id="2147483740" r:id="rId68"/>
    <p:sldLayoutId id="2147483741" r:id="rId69"/>
    <p:sldLayoutId id="2147483742" r:id="rId70"/>
    <p:sldLayoutId id="2147483743" r:id="rId71"/>
    <p:sldLayoutId id="2147483744" r:id="rId72"/>
    <p:sldLayoutId id="2147483745" r:id="rId73"/>
    <p:sldLayoutId id="2147483746" r:id="rId74"/>
    <p:sldLayoutId id="2147483747" r:id="rId75"/>
    <p:sldLayoutId id="2147483748" r:id="rId76"/>
    <p:sldLayoutId id="2147483749" r:id="rId77"/>
    <p:sldLayoutId id="2147483750" r:id="rId78"/>
    <p:sldLayoutId id="2147483751" r:id="rId79"/>
    <p:sldLayoutId id="2147483752" r:id="rId80"/>
    <p:sldLayoutId id="2147483753" r:id="rId81"/>
    <p:sldLayoutId id="2147483754" r:id="rId82"/>
    <p:sldLayoutId id="2147483755" r:id="rId83"/>
    <p:sldLayoutId id="2147483756" r:id="rId84"/>
    <p:sldLayoutId id="2147483757" r:id="rId85"/>
    <p:sldLayoutId id="2147483758" r:id="rId86"/>
    <p:sldLayoutId id="2147483759" r:id="rId87"/>
    <p:sldLayoutId id="2147483760" r:id="rId88"/>
    <p:sldLayoutId id="2147483761" r:id="rId89"/>
    <p:sldLayoutId id="2147483762" r:id="rId90"/>
  </p:sldLayoutIdLst>
  <p:hf sldNum="0" hdr="0"/>
  <p:txStyles>
    <p:titleStyle>
      <a:lvl1pPr algn="l" defTabSz="914400" rtl="0" eaLnBrk="1" latinLnBrk="0" hangingPunct="1">
        <a:lnSpc>
          <a:spcPct val="10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0"/>
        </a:spcBef>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Arial" panose="020B0604020202020204" pitchFamily="34" charset="0"/>
        <a:buChar char="•"/>
        <a:defRPr sz="9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68">
          <p15:clr>
            <a:srgbClr val="A4A3A4"/>
          </p15:clr>
        </p15:guide>
        <p15:guide id="2" pos="384">
          <p15:clr>
            <a:srgbClr val="A4A3A4"/>
          </p15:clr>
        </p15:guide>
        <p15:guide id="3" pos="5376">
          <p15:clr>
            <a:srgbClr val="A4A3A4"/>
          </p15:clr>
        </p15:guide>
        <p15:guide id="5" pos="240">
          <p15:clr>
            <a:srgbClr val="A4A3A4"/>
          </p15:clr>
        </p15:guide>
        <p15:guide id="6" pos="5520">
          <p15:clr>
            <a:srgbClr val="A4A3A4"/>
          </p15:clr>
        </p15:guide>
        <p15:guide id="7" orient="horz" pos="4176">
          <p15:clr>
            <a:srgbClr val="A4A3A4"/>
          </p15:clr>
        </p15:guide>
        <p15:guide id="8" orient="horz" pos="600">
          <p15:clr>
            <a:srgbClr val="A4A3A4"/>
          </p15:clr>
        </p15:guide>
        <p15:guide id="9" orient="horz" pos="408">
          <p15:clr>
            <a:srgbClr val="A4A3A4"/>
          </p15:clr>
        </p15:guide>
        <p15:guide id="10" orient="horz" pos="240">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83CC9281-CA91-431E-AC3F-628FEC053376}"/>
              </a:ext>
            </a:extLst>
          </p:cNvPr>
          <p:cNvPicPr>
            <a:picLocks noChangeAspect="1"/>
          </p:cNvPicPr>
          <p:nvPr userDrawn="1"/>
        </p:nvPicPr>
        <p:blipFill>
          <a:blip r:embed="rId92"/>
          <a:stretch>
            <a:fillRect/>
          </a:stretch>
        </p:blipFill>
        <p:spPr>
          <a:xfrm>
            <a:off x="384048" y="6481904"/>
            <a:ext cx="402337" cy="158496"/>
          </a:xfrm>
          <a:prstGeom prst="rect">
            <a:avLst/>
          </a:prstGeom>
        </p:spPr>
      </p:pic>
      <p:sp>
        <p:nvSpPr>
          <p:cNvPr id="6" name="TextBox 5">
            <a:extLst>
              <a:ext uri="{FF2B5EF4-FFF2-40B4-BE49-F238E27FC236}">
                <a16:creationId xmlns:a16="http://schemas.microsoft.com/office/drawing/2014/main" id="{4F671098-519A-4A22-A1C7-5A7E8A868DA9}"/>
              </a:ext>
            </a:extLst>
          </p:cNvPr>
          <p:cNvSpPr txBox="1"/>
          <p:nvPr userDrawn="1"/>
        </p:nvSpPr>
        <p:spPr>
          <a:xfrm>
            <a:off x="983355" y="6556657"/>
            <a:ext cx="2796494" cy="92333"/>
          </a:xfrm>
          <a:prstGeom prst="rect">
            <a:avLst/>
          </a:prstGeom>
          <a:noFill/>
        </p:spPr>
        <p:txBody>
          <a:bodyPr wrap="square" lIns="0" tIns="0" rIns="0" bIns="0" rtlCol="0">
            <a:spAutoFit/>
          </a:bodyPr>
          <a:lstStyle/>
          <a:p>
            <a:pPr>
              <a:defRPr/>
            </a:pPr>
            <a:r>
              <a:rPr lang="en-NZ" sz="600" dirty="0">
                <a:solidFill>
                  <a:schemeClr val="accent1"/>
                </a:solidFill>
                <a:latin typeface="Arial" panose="020B0604020202020204" pitchFamily="34" charset="0"/>
                <a:cs typeface="Arial" panose="020B0604020202020204" pitchFamily="34" charset="0"/>
              </a:rPr>
              <a:t>Confidential &amp; Proprietary ©2020</a:t>
            </a:r>
            <a:r>
              <a:rPr lang="en-NZ" sz="600" baseline="0" dirty="0">
                <a:solidFill>
                  <a:schemeClr val="accent1"/>
                </a:solidFill>
                <a:latin typeface="Arial" panose="020B0604020202020204" pitchFamily="34" charset="0"/>
                <a:cs typeface="Arial" panose="020B0604020202020204" pitchFamily="34" charset="0"/>
              </a:rPr>
              <a:t> </a:t>
            </a:r>
            <a:r>
              <a:rPr lang="en-NZ" sz="600" dirty="0">
                <a:solidFill>
                  <a:schemeClr val="accent1"/>
                </a:solidFill>
                <a:latin typeface="Arial" panose="020B0604020202020204" pitchFamily="34" charset="0"/>
                <a:cs typeface="Arial" panose="020B0604020202020204" pitchFamily="34" charset="0"/>
              </a:rPr>
              <a:t>Vinson &amp; Elkins LLP  </a:t>
            </a:r>
            <a:r>
              <a:rPr lang="en-NZ" sz="600" b="1" dirty="0">
                <a:solidFill>
                  <a:schemeClr val="accent1"/>
                </a:solidFill>
                <a:latin typeface="Arial" panose="020B0604020202020204" pitchFamily="34" charset="0"/>
                <a:cs typeface="Arial" panose="020B0604020202020204" pitchFamily="34" charset="0"/>
              </a:rPr>
              <a:t>velaw.com</a:t>
            </a:r>
            <a:endParaRPr lang="en-GB" sz="600" dirty="0">
              <a:solidFill>
                <a:schemeClr val="accent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7F0F9DAD-BF5E-428B-95F7-FD17835CB133}"/>
              </a:ext>
            </a:extLst>
          </p:cNvPr>
          <p:cNvSpPr/>
          <p:nvPr userDrawn="1"/>
        </p:nvSpPr>
        <p:spPr>
          <a:xfrm>
            <a:off x="8650224" y="6501384"/>
            <a:ext cx="295274" cy="200055"/>
          </a:xfrm>
          <a:prstGeom prst="rect">
            <a:avLst/>
          </a:prstGeom>
        </p:spPr>
        <p:txBody>
          <a:bodyPr wrap="none">
            <a:spAutoFit/>
          </a:bodyPr>
          <a:lstStyle/>
          <a:p>
            <a:fld id="{684A41F7-8966-4ED9-BA1F-8EBC30B2B5A8}" type="slidenum">
              <a:rPr lang="en-GB" sz="700">
                <a:solidFill>
                  <a:srgbClr val="1F4D64"/>
                </a:solidFill>
              </a:rPr>
              <a:pPr/>
              <a:t>‹#›</a:t>
            </a:fld>
            <a:endParaRPr lang="en-US" sz="700" dirty="0">
              <a:solidFill>
                <a:srgbClr val="1F4D64"/>
              </a:solidFill>
            </a:endParaRPr>
          </a:p>
        </p:txBody>
      </p:sp>
    </p:spTree>
    <p:extLst>
      <p:ext uri="{BB962C8B-B14F-4D97-AF65-F5344CB8AC3E}">
        <p14:creationId xmlns:p14="http://schemas.microsoft.com/office/powerpoint/2010/main" val="3306450943"/>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 id="2147483781" r:id="rId18"/>
    <p:sldLayoutId id="2147483782" r:id="rId19"/>
    <p:sldLayoutId id="2147483783" r:id="rId20"/>
    <p:sldLayoutId id="2147483784" r:id="rId21"/>
    <p:sldLayoutId id="2147483785" r:id="rId22"/>
    <p:sldLayoutId id="2147483786" r:id="rId23"/>
    <p:sldLayoutId id="2147483787" r:id="rId24"/>
    <p:sldLayoutId id="2147483788" r:id="rId25"/>
    <p:sldLayoutId id="2147483789" r:id="rId26"/>
    <p:sldLayoutId id="2147483790" r:id="rId27"/>
    <p:sldLayoutId id="2147483791" r:id="rId28"/>
    <p:sldLayoutId id="2147483792" r:id="rId29"/>
    <p:sldLayoutId id="2147483793" r:id="rId30"/>
    <p:sldLayoutId id="2147483794" r:id="rId31"/>
    <p:sldLayoutId id="2147483795" r:id="rId32"/>
    <p:sldLayoutId id="2147483796" r:id="rId33"/>
    <p:sldLayoutId id="2147483797" r:id="rId34"/>
    <p:sldLayoutId id="2147483798" r:id="rId35"/>
    <p:sldLayoutId id="2147483799" r:id="rId36"/>
    <p:sldLayoutId id="2147483800" r:id="rId37"/>
    <p:sldLayoutId id="2147483801" r:id="rId38"/>
    <p:sldLayoutId id="2147483802" r:id="rId39"/>
    <p:sldLayoutId id="2147483803" r:id="rId40"/>
    <p:sldLayoutId id="2147483804" r:id="rId41"/>
    <p:sldLayoutId id="2147483805" r:id="rId42"/>
    <p:sldLayoutId id="2147483806" r:id="rId43"/>
    <p:sldLayoutId id="2147483807" r:id="rId44"/>
    <p:sldLayoutId id="2147483808" r:id="rId45"/>
    <p:sldLayoutId id="2147483809" r:id="rId46"/>
    <p:sldLayoutId id="2147483810" r:id="rId47"/>
    <p:sldLayoutId id="2147483811" r:id="rId48"/>
    <p:sldLayoutId id="2147483812" r:id="rId49"/>
    <p:sldLayoutId id="2147483813" r:id="rId50"/>
    <p:sldLayoutId id="2147483814" r:id="rId51"/>
    <p:sldLayoutId id="2147483815" r:id="rId52"/>
    <p:sldLayoutId id="2147483816" r:id="rId53"/>
    <p:sldLayoutId id="2147483817" r:id="rId54"/>
    <p:sldLayoutId id="2147483818" r:id="rId55"/>
    <p:sldLayoutId id="2147483819" r:id="rId56"/>
    <p:sldLayoutId id="2147483820" r:id="rId57"/>
    <p:sldLayoutId id="2147483821" r:id="rId58"/>
    <p:sldLayoutId id="2147483822" r:id="rId59"/>
    <p:sldLayoutId id="2147483823" r:id="rId60"/>
    <p:sldLayoutId id="2147483824" r:id="rId61"/>
    <p:sldLayoutId id="2147483825" r:id="rId62"/>
    <p:sldLayoutId id="2147483826" r:id="rId63"/>
    <p:sldLayoutId id="2147483827" r:id="rId64"/>
    <p:sldLayoutId id="2147483828" r:id="rId65"/>
    <p:sldLayoutId id="2147483829" r:id="rId66"/>
    <p:sldLayoutId id="2147483830" r:id="rId67"/>
    <p:sldLayoutId id="2147483831" r:id="rId68"/>
    <p:sldLayoutId id="2147483832" r:id="rId69"/>
    <p:sldLayoutId id="2147483833" r:id="rId70"/>
    <p:sldLayoutId id="2147483834" r:id="rId71"/>
    <p:sldLayoutId id="2147483835" r:id="rId72"/>
    <p:sldLayoutId id="2147483836" r:id="rId73"/>
    <p:sldLayoutId id="2147483837" r:id="rId74"/>
    <p:sldLayoutId id="2147483838" r:id="rId75"/>
    <p:sldLayoutId id="2147483839" r:id="rId76"/>
    <p:sldLayoutId id="2147483840" r:id="rId77"/>
    <p:sldLayoutId id="2147483841" r:id="rId78"/>
    <p:sldLayoutId id="2147483842" r:id="rId79"/>
    <p:sldLayoutId id="2147483843" r:id="rId80"/>
    <p:sldLayoutId id="2147483844" r:id="rId81"/>
    <p:sldLayoutId id="2147483845" r:id="rId82"/>
    <p:sldLayoutId id="2147483846" r:id="rId83"/>
    <p:sldLayoutId id="2147483847" r:id="rId84"/>
    <p:sldLayoutId id="2147483848" r:id="rId85"/>
    <p:sldLayoutId id="2147483849" r:id="rId86"/>
    <p:sldLayoutId id="2147483850" r:id="rId87"/>
    <p:sldLayoutId id="2147483851" r:id="rId88"/>
    <p:sldLayoutId id="2147483852" r:id="rId89"/>
    <p:sldLayoutId id="2147483853" r:id="rId90"/>
  </p:sldLayoutIdLst>
  <p:hf sldNum="0" hdr="0"/>
  <p:txStyles>
    <p:titleStyle>
      <a:lvl1pPr algn="l" defTabSz="914400" rtl="0" eaLnBrk="1" latinLnBrk="0" hangingPunct="1">
        <a:lnSpc>
          <a:spcPct val="10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0"/>
        </a:spcBef>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Arial" panose="020B0604020202020204" pitchFamily="34" charset="0"/>
        <a:buChar char="•"/>
        <a:defRPr sz="9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68">
          <p15:clr>
            <a:srgbClr val="A4A3A4"/>
          </p15:clr>
        </p15:guide>
        <p15:guide id="2" pos="384">
          <p15:clr>
            <a:srgbClr val="A4A3A4"/>
          </p15:clr>
        </p15:guide>
        <p15:guide id="3" pos="5376">
          <p15:clr>
            <a:srgbClr val="A4A3A4"/>
          </p15:clr>
        </p15:guide>
        <p15:guide id="5" pos="240">
          <p15:clr>
            <a:srgbClr val="A4A3A4"/>
          </p15:clr>
        </p15:guide>
        <p15:guide id="6" pos="5520">
          <p15:clr>
            <a:srgbClr val="A4A3A4"/>
          </p15:clr>
        </p15:guide>
        <p15:guide id="7" orient="horz" pos="4176">
          <p15:clr>
            <a:srgbClr val="A4A3A4"/>
          </p15:clr>
        </p15:guide>
        <p15:guide id="8" orient="horz" pos="600">
          <p15:clr>
            <a:srgbClr val="A4A3A4"/>
          </p15:clr>
        </p15:guide>
        <p15:guide id="9" orient="horz" pos="408">
          <p15:clr>
            <a:srgbClr val="A4A3A4"/>
          </p15:clr>
        </p15:guide>
        <p15:guide id="10" orient="horz" pos="240">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velaw.com/people/clifford-thau/" TargetMode="External"/><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velaw.com/people/marisa-antos-fallon/" TargetMode="External"/><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9.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EEEB"/>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E2FF49-DD9E-4E73-B0BE-C14BF916221D}"/>
              </a:ext>
            </a:extLst>
          </p:cNvPr>
          <p:cNvSpPr>
            <a:spLocks noGrp="1"/>
          </p:cNvSpPr>
          <p:nvPr>
            <p:ph type="title"/>
          </p:nvPr>
        </p:nvSpPr>
        <p:spPr/>
        <p:txBody>
          <a:bodyPr/>
          <a:lstStyle/>
          <a:p>
            <a:r>
              <a:rPr lang="en-US" sz="3600" dirty="0"/>
              <a:t>Privileged Communications:</a:t>
            </a:r>
            <a:br>
              <a:rPr lang="en-US" sz="3600" dirty="0"/>
            </a:br>
            <a:r>
              <a:rPr lang="en-US" sz="3600" dirty="0"/>
              <a:t>An Overview and Practical Guide</a:t>
            </a:r>
          </a:p>
        </p:txBody>
      </p:sp>
      <p:sp>
        <p:nvSpPr>
          <p:cNvPr id="6" name="Text Placeholder 5">
            <a:extLst>
              <a:ext uri="{FF2B5EF4-FFF2-40B4-BE49-F238E27FC236}">
                <a16:creationId xmlns:a16="http://schemas.microsoft.com/office/drawing/2014/main" id="{3C0BC21D-50FA-4CBD-9036-3FB010565B09}"/>
              </a:ext>
            </a:extLst>
          </p:cNvPr>
          <p:cNvSpPr>
            <a:spLocks noGrp="1"/>
          </p:cNvSpPr>
          <p:nvPr>
            <p:ph type="body" sz="quarter" idx="14"/>
          </p:nvPr>
        </p:nvSpPr>
        <p:spPr>
          <a:xfrm>
            <a:off x="609599" y="4116932"/>
            <a:ext cx="6922771" cy="884237"/>
          </a:xfrm>
        </p:spPr>
        <p:txBody>
          <a:bodyPr/>
          <a:lstStyle/>
          <a:p>
            <a:r>
              <a:rPr lang="en-US" dirty="0"/>
              <a:t>Prepared for the Association of Corporate Counsel, Dallas-Fort Worth</a:t>
            </a:r>
          </a:p>
          <a:p>
            <a:endParaRPr lang="en-US" dirty="0"/>
          </a:p>
          <a:p>
            <a:r>
              <a:rPr lang="en-US" dirty="0"/>
              <a:t>By Clifford Thau and Marisa Antos-Fallon</a:t>
            </a:r>
          </a:p>
          <a:p>
            <a:endParaRPr lang="en-US" dirty="0"/>
          </a:p>
          <a:p>
            <a:endParaRPr lang="en-US" dirty="0"/>
          </a:p>
        </p:txBody>
      </p:sp>
      <p:sp>
        <p:nvSpPr>
          <p:cNvPr id="7" name="Text Placeholder 6">
            <a:extLst>
              <a:ext uri="{FF2B5EF4-FFF2-40B4-BE49-F238E27FC236}">
                <a16:creationId xmlns:a16="http://schemas.microsoft.com/office/drawing/2014/main" id="{D26C154C-8E82-4FA0-9E24-8766DF1B0500}"/>
              </a:ext>
            </a:extLst>
          </p:cNvPr>
          <p:cNvSpPr>
            <a:spLocks noGrp="1"/>
          </p:cNvSpPr>
          <p:nvPr>
            <p:ph type="body" sz="quarter" idx="15"/>
          </p:nvPr>
        </p:nvSpPr>
        <p:spPr/>
        <p:txBody>
          <a:bodyPr/>
          <a:lstStyle/>
          <a:p>
            <a:r>
              <a:rPr lang="en-US" dirty="0"/>
              <a:t>July 2020</a:t>
            </a:r>
          </a:p>
        </p:txBody>
      </p:sp>
    </p:spTree>
    <p:extLst>
      <p:ext uri="{BB962C8B-B14F-4D97-AF65-F5344CB8AC3E}">
        <p14:creationId xmlns:p14="http://schemas.microsoft.com/office/powerpoint/2010/main" val="923883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37A0E3-4D33-4D94-AC21-CB64387D08D2}"/>
              </a:ext>
            </a:extLst>
          </p:cNvPr>
          <p:cNvPicPr>
            <a:picLocks noChangeAspect="1"/>
          </p:cNvPicPr>
          <p:nvPr/>
        </p:nvPicPr>
        <p:blipFill>
          <a:blip r:embed="rId2"/>
          <a:stretch>
            <a:fillRect/>
          </a:stretch>
        </p:blipFill>
        <p:spPr>
          <a:xfrm>
            <a:off x="0" y="0"/>
            <a:ext cx="9144000" cy="1469136"/>
          </a:xfrm>
          <a:prstGeom prst="rect">
            <a:avLst/>
          </a:prstGeom>
        </p:spPr>
      </p:pic>
      <p:sp>
        <p:nvSpPr>
          <p:cNvPr id="4" name="Text Placeholder 3">
            <a:extLst>
              <a:ext uri="{FF2B5EF4-FFF2-40B4-BE49-F238E27FC236}">
                <a16:creationId xmlns:a16="http://schemas.microsoft.com/office/drawing/2014/main" id="{385F9A69-AB39-4BA7-AB7D-4E16880D8455}"/>
              </a:ext>
            </a:extLst>
          </p:cNvPr>
          <p:cNvSpPr>
            <a:spLocks noGrp="1"/>
          </p:cNvSpPr>
          <p:nvPr>
            <p:ph type="body" sz="quarter" idx="25"/>
          </p:nvPr>
        </p:nvSpPr>
        <p:spPr>
          <a:xfrm>
            <a:off x="366133" y="724224"/>
            <a:ext cx="8237936" cy="526608"/>
          </a:xfrm>
        </p:spPr>
        <p:txBody>
          <a:bodyPr/>
          <a:lstStyle/>
          <a:p>
            <a:pPr>
              <a:buClr>
                <a:schemeClr val="accent2"/>
              </a:buClr>
            </a:pPr>
            <a:r>
              <a:rPr lang="en-US" sz="2400" dirty="0"/>
              <a:t>How to Avoid Waiving Privilege</a:t>
            </a:r>
          </a:p>
        </p:txBody>
      </p:sp>
      <p:sp>
        <p:nvSpPr>
          <p:cNvPr id="3" name="Title 2">
            <a:extLst>
              <a:ext uri="{FF2B5EF4-FFF2-40B4-BE49-F238E27FC236}">
                <a16:creationId xmlns:a16="http://schemas.microsoft.com/office/drawing/2014/main" id="{1A662E0C-9371-47C1-95F5-0ACD470886A4}"/>
              </a:ext>
            </a:extLst>
          </p:cNvPr>
          <p:cNvSpPr>
            <a:spLocks noGrp="1"/>
          </p:cNvSpPr>
          <p:nvPr>
            <p:ph type="title"/>
          </p:nvPr>
        </p:nvSpPr>
        <p:spPr/>
        <p:txBody>
          <a:bodyPr/>
          <a:lstStyle/>
          <a:p>
            <a:r>
              <a:rPr lang="en-US" dirty="0"/>
              <a:t>Waivers</a:t>
            </a:r>
          </a:p>
        </p:txBody>
      </p:sp>
      <p:sp>
        <p:nvSpPr>
          <p:cNvPr id="8" name="Text Placeholder 7">
            <a:extLst>
              <a:ext uri="{FF2B5EF4-FFF2-40B4-BE49-F238E27FC236}">
                <a16:creationId xmlns:a16="http://schemas.microsoft.com/office/drawing/2014/main" id="{5154C270-2793-489D-883C-4287D2568314}"/>
              </a:ext>
            </a:extLst>
          </p:cNvPr>
          <p:cNvSpPr>
            <a:spLocks noGrp="1"/>
          </p:cNvSpPr>
          <p:nvPr>
            <p:ph type="body" sz="quarter" idx="26"/>
          </p:nvPr>
        </p:nvSpPr>
        <p:spPr/>
        <p:txBody>
          <a:bodyPr/>
          <a:lstStyle/>
          <a:p>
            <a:pPr>
              <a:buClr>
                <a:schemeClr val="accent2"/>
              </a:buClr>
            </a:pPr>
            <a:endParaRPr lang="en-US" dirty="0"/>
          </a:p>
          <a:p>
            <a:pPr>
              <a:buClr>
                <a:schemeClr val="accent2"/>
              </a:buClr>
            </a:pPr>
            <a:r>
              <a:rPr lang="en-US" dirty="0"/>
              <a:t>The privilege is not waived:</a:t>
            </a:r>
          </a:p>
          <a:p>
            <a:pPr lvl="1">
              <a:buClr>
                <a:schemeClr val="accent2"/>
              </a:buClr>
            </a:pPr>
            <a:r>
              <a:rPr lang="en-US" dirty="0"/>
              <a:t>By disclosing that you have a lawyer or received advice on a particular issue.</a:t>
            </a:r>
          </a:p>
          <a:p>
            <a:pPr lvl="1">
              <a:buClr>
                <a:schemeClr val="accent2"/>
              </a:buClr>
            </a:pPr>
            <a:r>
              <a:rPr lang="en-US" dirty="0"/>
              <a:t>By disclosing the mere fact of a communication’s occurrence or existence, the parties to a communication, or its date (i.e. “I asked my lawyer about the contract on Tuesday).</a:t>
            </a:r>
          </a:p>
          <a:p>
            <a:pPr lvl="1">
              <a:buClr>
                <a:schemeClr val="accent2"/>
              </a:buClr>
            </a:pPr>
            <a:endParaRPr lang="en-US" dirty="0"/>
          </a:p>
          <a:p>
            <a:pPr>
              <a:buClr>
                <a:schemeClr val="accent2"/>
              </a:buClr>
            </a:pPr>
            <a:r>
              <a:rPr lang="en-US" dirty="0"/>
              <a:t>To avoid waiver from inadvertent disclosure, </a:t>
            </a:r>
          </a:p>
          <a:p>
            <a:pPr lvl="1">
              <a:buClr>
                <a:schemeClr val="accent2"/>
              </a:buClr>
            </a:pPr>
            <a:r>
              <a:rPr lang="en-US" dirty="0"/>
              <a:t>Party asserting the privilege must show</a:t>
            </a:r>
          </a:p>
          <a:p>
            <a:pPr lvl="2">
              <a:buClr>
                <a:schemeClr val="accent2"/>
              </a:buClr>
            </a:pPr>
            <a:r>
              <a:rPr lang="en-US" dirty="0"/>
              <a:t>They intended to maintain confidentiality and took reasonable steps to prevent disclosure.</a:t>
            </a:r>
          </a:p>
          <a:p>
            <a:pPr lvl="2">
              <a:buClr>
                <a:schemeClr val="accent2"/>
              </a:buClr>
            </a:pPr>
            <a:r>
              <a:rPr lang="en-US" dirty="0"/>
              <a:t>Then promptly sought to remedy the situation once learning of disclosure.</a:t>
            </a:r>
          </a:p>
          <a:p>
            <a:pPr lvl="1">
              <a:buClr>
                <a:schemeClr val="accent2"/>
              </a:buClr>
            </a:pPr>
            <a:endParaRPr lang="en-US" dirty="0"/>
          </a:p>
          <a:p>
            <a:pPr>
              <a:buClr>
                <a:schemeClr val="accent2"/>
              </a:buClr>
            </a:pPr>
            <a:endParaRPr lang="en-US" dirty="0"/>
          </a:p>
        </p:txBody>
      </p:sp>
    </p:spTree>
    <p:extLst>
      <p:ext uri="{BB962C8B-B14F-4D97-AF65-F5344CB8AC3E}">
        <p14:creationId xmlns:p14="http://schemas.microsoft.com/office/powerpoint/2010/main" val="3127593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CE0391-9AE7-4224-AAA4-A2F12B4DB2B8}"/>
              </a:ext>
            </a:extLst>
          </p:cNvPr>
          <p:cNvPicPr>
            <a:picLocks noChangeAspect="1"/>
          </p:cNvPicPr>
          <p:nvPr/>
        </p:nvPicPr>
        <p:blipFill>
          <a:blip r:embed="rId2"/>
          <a:stretch>
            <a:fillRect/>
          </a:stretch>
        </p:blipFill>
        <p:spPr>
          <a:xfrm>
            <a:off x="0" y="0"/>
            <a:ext cx="9144000" cy="1469136"/>
          </a:xfrm>
          <a:prstGeom prst="rect">
            <a:avLst/>
          </a:prstGeom>
        </p:spPr>
      </p:pic>
      <p:sp>
        <p:nvSpPr>
          <p:cNvPr id="4" name="Text Placeholder 3">
            <a:extLst>
              <a:ext uri="{FF2B5EF4-FFF2-40B4-BE49-F238E27FC236}">
                <a16:creationId xmlns:a16="http://schemas.microsoft.com/office/drawing/2014/main" id="{385F9A69-AB39-4BA7-AB7D-4E16880D8455}"/>
              </a:ext>
            </a:extLst>
          </p:cNvPr>
          <p:cNvSpPr>
            <a:spLocks noGrp="1"/>
          </p:cNvSpPr>
          <p:nvPr>
            <p:ph type="body" sz="quarter" idx="25"/>
          </p:nvPr>
        </p:nvSpPr>
        <p:spPr>
          <a:xfrm>
            <a:off x="366133" y="724224"/>
            <a:ext cx="8237936" cy="526608"/>
          </a:xfrm>
        </p:spPr>
        <p:txBody>
          <a:bodyPr/>
          <a:lstStyle/>
          <a:p>
            <a:pPr>
              <a:buClr>
                <a:schemeClr val="accent2"/>
              </a:buClr>
            </a:pPr>
            <a:r>
              <a:rPr lang="en-US" sz="2400" dirty="0"/>
              <a:t>For In-House Counsel</a:t>
            </a:r>
          </a:p>
        </p:txBody>
      </p:sp>
      <p:sp>
        <p:nvSpPr>
          <p:cNvPr id="3" name="Title 2">
            <a:extLst>
              <a:ext uri="{FF2B5EF4-FFF2-40B4-BE49-F238E27FC236}">
                <a16:creationId xmlns:a16="http://schemas.microsoft.com/office/drawing/2014/main" id="{1A662E0C-9371-47C1-95F5-0ACD470886A4}"/>
              </a:ext>
            </a:extLst>
          </p:cNvPr>
          <p:cNvSpPr>
            <a:spLocks noGrp="1"/>
          </p:cNvSpPr>
          <p:nvPr>
            <p:ph type="title"/>
          </p:nvPr>
        </p:nvSpPr>
        <p:spPr/>
        <p:txBody>
          <a:bodyPr/>
          <a:lstStyle/>
          <a:p>
            <a:r>
              <a:rPr lang="en-US" dirty="0"/>
              <a:t>Best Practices</a:t>
            </a:r>
          </a:p>
        </p:txBody>
      </p:sp>
      <p:sp>
        <p:nvSpPr>
          <p:cNvPr id="8" name="Text Placeholder 7">
            <a:extLst>
              <a:ext uri="{FF2B5EF4-FFF2-40B4-BE49-F238E27FC236}">
                <a16:creationId xmlns:a16="http://schemas.microsoft.com/office/drawing/2014/main" id="{5154C270-2793-489D-883C-4287D2568314}"/>
              </a:ext>
            </a:extLst>
          </p:cNvPr>
          <p:cNvSpPr>
            <a:spLocks noGrp="1"/>
          </p:cNvSpPr>
          <p:nvPr>
            <p:ph type="body" sz="quarter" idx="26"/>
          </p:nvPr>
        </p:nvSpPr>
        <p:spPr/>
        <p:txBody>
          <a:bodyPr/>
          <a:lstStyle/>
          <a:p>
            <a:pPr>
              <a:buClr>
                <a:schemeClr val="accent2"/>
              </a:buClr>
            </a:pPr>
            <a:endParaRPr lang="en-US" dirty="0"/>
          </a:p>
          <a:p>
            <a:pPr>
              <a:buClr>
                <a:schemeClr val="accent2"/>
              </a:buClr>
            </a:pPr>
            <a:r>
              <a:rPr lang="en-US" dirty="0"/>
              <a:t>Whenever possible, separate legal and business advice.</a:t>
            </a:r>
          </a:p>
          <a:p>
            <a:pPr lvl="1">
              <a:buClr>
                <a:schemeClr val="accent2"/>
              </a:buClr>
            </a:pPr>
            <a:r>
              <a:rPr lang="en-US" dirty="0"/>
              <a:t>For example, maintain separate email chains (or start a new email chain) and edit the list of recipients for each chain. </a:t>
            </a:r>
          </a:p>
          <a:p>
            <a:pPr>
              <a:buClr>
                <a:schemeClr val="accent2"/>
              </a:buClr>
            </a:pPr>
            <a:r>
              <a:rPr lang="en-US" dirty="0"/>
              <a:t>When serving in both legal and non-legal roles:</a:t>
            </a:r>
          </a:p>
          <a:p>
            <a:pPr lvl="1">
              <a:buClr>
                <a:schemeClr val="accent2"/>
              </a:buClr>
            </a:pPr>
            <a:r>
              <a:rPr lang="en-US" dirty="0"/>
              <a:t>Use titles as appropriate (e.g., in email signature block)</a:t>
            </a:r>
          </a:p>
          <a:p>
            <a:pPr lvl="1">
              <a:buClr>
                <a:schemeClr val="accent2"/>
              </a:buClr>
            </a:pPr>
            <a:r>
              <a:rPr lang="en-US" dirty="0"/>
              <a:t>Segregate legal files from non-legal files</a:t>
            </a:r>
          </a:p>
          <a:p>
            <a:pPr lvl="1">
              <a:buClr>
                <a:schemeClr val="accent2"/>
              </a:buClr>
            </a:pPr>
            <a:r>
              <a:rPr lang="en-US" dirty="0"/>
              <a:t>Maintain a written record of the legal aspects of a communication</a:t>
            </a:r>
          </a:p>
          <a:p>
            <a:pPr>
              <a:buClr>
                <a:schemeClr val="accent2"/>
              </a:buClr>
            </a:pPr>
            <a:r>
              <a:rPr lang="en-US" dirty="0"/>
              <a:t>Identify legal advice as privileged and confidential.</a:t>
            </a:r>
          </a:p>
          <a:p>
            <a:pPr lvl="1">
              <a:buClr>
                <a:schemeClr val="accent2"/>
              </a:buClr>
            </a:pPr>
            <a:r>
              <a:rPr lang="en-US" dirty="0"/>
              <a:t>Important to use labels / designations consistently and correctly – do not overuse when clearly providing only business advice.</a:t>
            </a:r>
          </a:p>
          <a:p>
            <a:pPr marL="0" indent="0">
              <a:buClr>
                <a:schemeClr val="accent2"/>
              </a:buClr>
              <a:buNone/>
            </a:pPr>
            <a:endParaRPr lang="en-US" dirty="0"/>
          </a:p>
        </p:txBody>
      </p:sp>
    </p:spTree>
    <p:extLst>
      <p:ext uri="{BB962C8B-B14F-4D97-AF65-F5344CB8AC3E}">
        <p14:creationId xmlns:p14="http://schemas.microsoft.com/office/powerpoint/2010/main" val="1826941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48CAB3-B95F-40A5-B4E9-FD98A51729B9}"/>
              </a:ext>
            </a:extLst>
          </p:cNvPr>
          <p:cNvPicPr>
            <a:picLocks noChangeAspect="1"/>
          </p:cNvPicPr>
          <p:nvPr/>
        </p:nvPicPr>
        <p:blipFill>
          <a:blip r:embed="rId2"/>
          <a:stretch>
            <a:fillRect/>
          </a:stretch>
        </p:blipFill>
        <p:spPr>
          <a:xfrm>
            <a:off x="0" y="0"/>
            <a:ext cx="9144000" cy="1469136"/>
          </a:xfrm>
          <a:prstGeom prst="rect">
            <a:avLst/>
          </a:prstGeom>
        </p:spPr>
      </p:pic>
      <p:sp>
        <p:nvSpPr>
          <p:cNvPr id="4" name="Text Placeholder 3">
            <a:extLst>
              <a:ext uri="{FF2B5EF4-FFF2-40B4-BE49-F238E27FC236}">
                <a16:creationId xmlns:a16="http://schemas.microsoft.com/office/drawing/2014/main" id="{385F9A69-AB39-4BA7-AB7D-4E16880D8455}"/>
              </a:ext>
            </a:extLst>
          </p:cNvPr>
          <p:cNvSpPr>
            <a:spLocks noGrp="1"/>
          </p:cNvSpPr>
          <p:nvPr>
            <p:ph type="body" sz="quarter" idx="25"/>
          </p:nvPr>
        </p:nvSpPr>
        <p:spPr>
          <a:xfrm>
            <a:off x="366133" y="724224"/>
            <a:ext cx="8237936" cy="526608"/>
          </a:xfrm>
        </p:spPr>
        <p:txBody>
          <a:bodyPr/>
          <a:lstStyle/>
          <a:p>
            <a:pPr>
              <a:buClr>
                <a:schemeClr val="accent2"/>
              </a:buClr>
            </a:pPr>
            <a:r>
              <a:rPr lang="en-US" sz="2400" dirty="0"/>
              <a:t>For In-House Counsel</a:t>
            </a:r>
          </a:p>
        </p:txBody>
      </p:sp>
      <p:sp>
        <p:nvSpPr>
          <p:cNvPr id="3" name="Title 2">
            <a:extLst>
              <a:ext uri="{FF2B5EF4-FFF2-40B4-BE49-F238E27FC236}">
                <a16:creationId xmlns:a16="http://schemas.microsoft.com/office/drawing/2014/main" id="{1A662E0C-9371-47C1-95F5-0ACD470886A4}"/>
              </a:ext>
            </a:extLst>
          </p:cNvPr>
          <p:cNvSpPr>
            <a:spLocks noGrp="1"/>
          </p:cNvSpPr>
          <p:nvPr>
            <p:ph type="title"/>
          </p:nvPr>
        </p:nvSpPr>
        <p:spPr/>
        <p:txBody>
          <a:bodyPr/>
          <a:lstStyle/>
          <a:p>
            <a:r>
              <a:rPr lang="en-US" dirty="0"/>
              <a:t>Best Practices</a:t>
            </a:r>
          </a:p>
        </p:txBody>
      </p:sp>
      <p:sp>
        <p:nvSpPr>
          <p:cNvPr id="8" name="Text Placeholder 7">
            <a:extLst>
              <a:ext uri="{FF2B5EF4-FFF2-40B4-BE49-F238E27FC236}">
                <a16:creationId xmlns:a16="http://schemas.microsoft.com/office/drawing/2014/main" id="{5154C270-2793-489D-883C-4287D2568314}"/>
              </a:ext>
            </a:extLst>
          </p:cNvPr>
          <p:cNvSpPr>
            <a:spLocks noGrp="1"/>
          </p:cNvSpPr>
          <p:nvPr>
            <p:ph type="body" sz="quarter" idx="26"/>
          </p:nvPr>
        </p:nvSpPr>
        <p:spPr/>
        <p:txBody>
          <a:bodyPr>
            <a:normAutofit/>
          </a:bodyPr>
          <a:lstStyle/>
          <a:p>
            <a:pPr>
              <a:buClr>
                <a:schemeClr val="accent2"/>
              </a:buClr>
            </a:pPr>
            <a:endParaRPr lang="en-US" dirty="0"/>
          </a:p>
          <a:p>
            <a:pPr>
              <a:buClr>
                <a:schemeClr val="accent2"/>
              </a:buClr>
            </a:pPr>
            <a:r>
              <a:rPr lang="en-US" dirty="0"/>
              <a:t>When attending meetings or conference calls:</a:t>
            </a:r>
          </a:p>
          <a:p>
            <a:pPr lvl="1">
              <a:buClr>
                <a:schemeClr val="accent2"/>
              </a:buClr>
            </a:pPr>
            <a:r>
              <a:rPr lang="en-US" dirty="0"/>
              <a:t>In-house or outside counsel leads discussion of legal issues. </a:t>
            </a:r>
          </a:p>
          <a:p>
            <a:pPr>
              <a:buClr>
                <a:schemeClr val="accent2"/>
              </a:buClr>
            </a:pPr>
            <a:r>
              <a:rPr lang="en-US" dirty="0"/>
              <a:t>When attending board meetings for the purpose of discussing legal matters, the minutes should indicate clearly that: </a:t>
            </a:r>
          </a:p>
          <a:p>
            <a:pPr lvl="1">
              <a:buClr>
                <a:schemeClr val="accent2"/>
              </a:buClr>
            </a:pPr>
            <a:r>
              <a:rPr lang="en-US" dirty="0"/>
              <a:t>In-house counsel attended in his / her role as legal advisor.</a:t>
            </a:r>
          </a:p>
          <a:p>
            <a:pPr lvl="1">
              <a:buClr>
                <a:schemeClr val="accent2"/>
              </a:buClr>
            </a:pPr>
            <a:r>
              <a:rPr lang="en-US" dirty="0"/>
              <a:t>Discussions were for the purpose of providing legal advice. </a:t>
            </a:r>
          </a:p>
          <a:p>
            <a:pPr lvl="1">
              <a:buClr>
                <a:schemeClr val="accent2"/>
              </a:buClr>
            </a:pPr>
            <a:r>
              <a:rPr lang="en-US" dirty="0"/>
              <a:t>Those discussions were confidential, intended to be privileged.</a:t>
            </a:r>
          </a:p>
          <a:p>
            <a:pPr>
              <a:buClr>
                <a:schemeClr val="accent2"/>
              </a:buClr>
            </a:pPr>
            <a:r>
              <a:rPr lang="en-US" dirty="0"/>
              <a:t>Note meeting participants and exclude those who may waive privilege. </a:t>
            </a:r>
          </a:p>
          <a:p>
            <a:pPr marL="0" indent="0">
              <a:buClr>
                <a:schemeClr val="accent2"/>
              </a:buClr>
              <a:buNone/>
            </a:pPr>
            <a:endParaRPr lang="en-US" dirty="0"/>
          </a:p>
          <a:p>
            <a:pPr>
              <a:buClr>
                <a:schemeClr val="accent2"/>
              </a:buClr>
            </a:pPr>
            <a:endParaRPr lang="en-US" dirty="0"/>
          </a:p>
          <a:p>
            <a:pPr>
              <a:buClr>
                <a:schemeClr val="accent2"/>
              </a:buClr>
            </a:pPr>
            <a:endParaRPr lang="en-US" dirty="0"/>
          </a:p>
        </p:txBody>
      </p:sp>
    </p:spTree>
    <p:extLst>
      <p:ext uri="{BB962C8B-B14F-4D97-AF65-F5344CB8AC3E}">
        <p14:creationId xmlns:p14="http://schemas.microsoft.com/office/powerpoint/2010/main" val="80304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F21095-CEB1-4B36-B2A3-033133CEA2ED}"/>
              </a:ext>
            </a:extLst>
          </p:cNvPr>
          <p:cNvPicPr>
            <a:picLocks noChangeAspect="1"/>
          </p:cNvPicPr>
          <p:nvPr/>
        </p:nvPicPr>
        <p:blipFill>
          <a:blip r:embed="rId2"/>
          <a:stretch>
            <a:fillRect/>
          </a:stretch>
        </p:blipFill>
        <p:spPr>
          <a:xfrm>
            <a:off x="0" y="0"/>
            <a:ext cx="9144000" cy="1469136"/>
          </a:xfrm>
          <a:prstGeom prst="rect">
            <a:avLst/>
          </a:prstGeom>
        </p:spPr>
      </p:pic>
      <p:sp>
        <p:nvSpPr>
          <p:cNvPr id="4" name="Text Placeholder 3">
            <a:extLst>
              <a:ext uri="{FF2B5EF4-FFF2-40B4-BE49-F238E27FC236}">
                <a16:creationId xmlns:a16="http://schemas.microsoft.com/office/drawing/2014/main" id="{385F9A69-AB39-4BA7-AB7D-4E16880D8455}"/>
              </a:ext>
            </a:extLst>
          </p:cNvPr>
          <p:cNvSpPr>
            <a:spLocks noGrp="1"/>
          </p:cNvSpPr>
          <p:nvPr>
            <p:ph type="body" sz="quarter" idx="25"/>
          </p:nvPr>
        </p:nvSpPr>
        <p:spPr>
          <a:xfrm>
            <a:off x="366133" y="724224"/>
            <a:ext cx="8237936" cy="526608"/>
          </a:xfrm>
        </p:spPr>
        <p:txBody>
          <a:bodyPr/>
          <a:lstStyle/>
          <a:p>
            <a:pPr>
              <a:buClr>
                <a:schemeClr val="accent2"/>
              </a:buClr>
            </a:pPr>
            <a:r>
              <a:rPr lang="en-US" sz="2400" dirty="0"/>
              <a:t>Guidance for Employees</a:t>
            </a:r>
          </a:p>
        </p:txBody>
      </p:sp>
      <p:sp>
        <p:nvSpPr>
          <p:cNvPr id="3" name="Title 2">
            <a:extLst>
              <a:ext uri="{FF2B5EF4-FFF2-40B4-BE49-F238E27FC236}">
                <a16:creationId xmlns:a16="http://schemas.microsoft.com/office/drawing/2014/main" id="{1A662E0C-9371-47C1-95F5-0ACD470886A4}"/>
              </a:ext>
            </a:extLst>
          </p:cNvPr>
          <p:cNvSpPr>
            <a:spLocks noGrp="1"/>
          </p:cNvSpPr>
          <p:nvPr>
            <p:ph type="title"/>
          </p:nvPr>
        </p:nvSpPr>
        <p:spPr/>
        <p:txBody>
          <a:bodyPr/>
          <a:lstStyle/>
          <a:p>
            <a:r>
              <a:rPr lang="en-US" dirty="0"/>
              <a:t>Best Practices</a:t>
            </a:r>
          </a:p>
        </p:txBody>
      </p:sp>
      <p:sp>
        <p:nvSpPr>
          <p:cNvPr id="8" name="Text Placeholder 7">
            <a:extLst>
              <a:ext uri="{FF2B5EF4-FFF2-40B4-BE49-F238E27FC236}">
                <a16:creationId xmlns:a16="http://schemas.microsoft.com/office/drawing/2014/main" id="{5154C270-2793-489D-883C-4287D2568314}"/>
              </a:ext>
            </a:extLst>
          </p:cNvPr>
          <p:cNvSpPr>
            <a:spLocks noGrp="1"/>
          </p:cNvSpPr>
          <p:nvPr>
            <p:ph type="body" sz="quarter" idx="26"/>
          </p:nvPr>
        </p:nvSpPr>
        <p:spPr/>
        <p:txBody>
          <a:bodyPr/>
          <a:lstStyle/>
          <a:p>
            <a:pPr>
              <a:buClr>
                <a:schemeClr val="accent2"/>
              </a:buClr>
            </a:pPr>
            <a:endParaRPr lang="en-US" dirty="0"/>
          </a:p>
          <a:p>
            <a:pPr>
              <a:buClr>
                <a:schemeClr val="accent2"/>
              </a:buClr>
            </a:pPr>
            <a:r>
              <a:rPr lang="en-US" dirty="0"/>
              <a:t>If the communication is privileged, you should keep it confidential:</a:t>
            </a:r>
          </a:p>
          <a:p>
            <a:pPr lvl="1">
              <a:buClr>
                <a:schemeClr val="accent2"/>
              </a:buClr>
            </a:pPr>
            <a:r>
              <a:rPr lang="en-US" dirty="0"/>
              <a:t>Do not forward emails.</a:t>
            </a:r>
          </a:p>
          <a:p>
            <a:pPr lvl="1">
              <a:buClr>
                <a:schemeClr val="accent2"/>
              </a:buClr>
            </a:pPr>
            <a:r>
              <a:rPr lang="en-US" dirty="0"/>
              <a:t>Do not provide copies.</a:t>
            </a:r>
          </a:p>
          <a:p>
            <a:pPr lvl="1">
              <a:buClr>
                <a:schemeClr val="accent2"/>
              </a:buClr>
            </a:pPr>
            <a:r>
              <a:rPr lang="en-US" dirty="0"/>
              <a:t>Do not openly discuss with others.</a:t>
            </a:r>
          </a:p>
          <a:p>
            <a:pPr>
              <a:buClr>
                <a:schemeClr val="accent2"/>
              </a:buClr>
            </a:pPr>
            <a:r>
              <a:rPr lang="en-US" dirty="0"/>
              <a:t>If you don’t know whether the communication is privileged, you should keep it confidential until you have had an opportunity to consult with counsel.</a:t>
            </a:r>
          </a:p>
          <a:p>
            <a:pPr>
              <a:buClr>
                <a:schemeClr val="accent2"/>
              </a:buClr>
            </a:pPr>
            <a:r>
              <a:rPr lang="en-US" dirty="0"/>
              <a:t>Communications are not privileged merely because in-house counsel is physically present or copied on the communication.</a:t>
            </a:r>
          </a:p>
          <a:p>
            <a:pPr>
              <a:buClr>
                <a:schemeClr val="accent2"/>
              </a:buClr>
            </a:pPr>
            <a:endParaRPr lang="en-US" dirty="0"/>
          </a:p>
        </p:txBody>
      </p:sp>
    </p:spTree>
    <p:extLst>
      <p:ext uri="{BB962C8B-B14F-4D97-AF65-F5344CB8AC3E}">
        <p14:creationId xmlns:p14="http://schemas.microsoft.com/office/powerpoint/2010/main" val="787751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975EEC-A7D0-4A13-8944-C56039FACB64}"/>
              </a:ext>
            </a:extLst>
          </p:cNvPr>
          <p:cNvPicPr>
            <a:picLocks noChangeAspect="1"/>
          </p:cNvPicPr>
          <p:nvPr/>
        </p:nvPicPr>
        <p:blipFill>
          <a:blip r:embed="rId2"/>
          <a:stretch>
            <a:fillRect/>
          </a:stretch>
        </p:blipFill>
        <p:spPr>
          <a:xfrm>
            <a:off x="0" y="0"/>
            <a:ext cx="9144000" cy="1469136"/>
          </a:xfrm>
          <a:prstGeom prst="rect">
            <a:avLst/>
          </a:prstGeom>
        </p:spPr>
      </p:pic>
      <p:sp>
        <p:nvSpPr>
          <p:cNvPr id="4" name="Text Placeholder 3">
            <a:extLst>
              <a:ext uri="{FF2B5EF4-FFF2-40B4-BE49-F238E27FC236}">
                <a16:creationId xmlns:a16="http://schemas.microsoft.com/office/drawing/2014/main" id="{385F9A69-AB39-4BA7-AB7D-4E16880D8455}"/>
              </a:ext>
            </a:extLst>
          </p:cNvPr>
          <p:cNvSpPr>
            <a:spLocks noGrp="1"/>
          </p:cNvSpPr>
          <p:nvPr>
            <p:ph type="body" sz="quarter" idx="25"/>
          </p:nvPr>
        </p:nvSpPr>
        <p:spPr>
          <a:xfrm>
            <a:off x="366133" y="724224"/>
            <a:ext cx="8237936" cy="526608"/>
          </a:xfrm>
        </p:spPr>
        <p:txBody>
          <a:bodyPr/>
          <a:lstStyle/>
          <a:p>
            <a:pPr>
              <a:buClr>
                <a:schemeClr val="accent2"/>
              </a:buClr>
            </a:pPr>
            <a:r>
              <a:rPr lang="en-US" sz="2400" dirty="0"/>
              <a:t>Guidance for Employees</a:t>
            </a:r>
          </a:p>
        </p:txBody>
      </p:sp>
      <p:sp>
        <p:nvSpPr>
          <p:cNvPr id="3" name="Title 2">
            <a:extLst>
              <a:ext uri="{FF2B5EF4-FFF2-40B4-BE49-F238E27FC236}">
                <a16:creationId xmlns:a16="http://schemas.microsoft.com/office/drawing/2014/main" id="{1A662E0C-9371-47C1-95F5-0ACD470886A4}"/>
              </a:ext>
            </a:extLst>
          </p:cNvPr>
          <p:cNvSpPr>
            <a:spLocks noGrp="1"/>
          </p:cNvSpPr>
          <p:nvPr>
            <p:ph type="title"/>
          </p:nvPr>
        </p:nvSpPr>
        <p:spPr/>
        <p:txBody>
          <a:bodyPr/>
          <a:lstStyle/>
          <a:p>
            <a:r>
              <a:rPr lang="en-US" dirty="0"/>
              <a:t>Best Practices</a:t>
            </a:r>
          </a:p>
        </p:txBody>
      </p:sp>
      <p:sp>
        <p:nvSpPr>
          <p:cNvPr id="8" name="Text Placeholder 7">
            <a:extLst>
              <a:ext uri="{FF2B5EF4-FFF2-40B4-BE49-F238E27FC236}">
                <a16:creationId xmlns:a16="http://schemas.microsoft.com/office/drawing/2014/main" id="{5154C270-2793-489D-883C-4287D2568314}"/>
              </a:ext>
            </a:extLst>
          </p:cNvPr>
          <p:cNvSpPr>
            <a:spLocks noGrp="1"/>
          </p:cNvSpPr>
          <p:nvPr>
            <p:ph type="body" sz="quarter" idx="26"/>
          </p:nvPr>
        </p:nvSpPr>
        <p:spPr/>
        <p:txBody>
          <a:bodyPr/>
          <a:lstStyle/>
          <a:p>
            <a:pPr>
              <a:buClr>
                <a:schemeClr val="accent2"/>
              </a:buClr>
            </a:pPr>
            <a:endParaRPr lang="en-US" dirty="0"/>
          </a:p>
          <a:p>
            <a:pPr>
              <a:buClr>
                <a:schemeClr val="accent2"/>
              </a:buClr>
            </a:pPr>
            <a:r>
              <a:rPr lang="en-US" dirty="0"/>
              <a:t>When emailing:</a:t>
            </a:r>
          </a:p>
          <a:p>
            <a:pPr lvl="1">
              <a:buClr>
                <a:schemeClr val="accent2"/>
              </a:buClr>
            </a:pPr>
            <a:r>
              <a:rPr lang="en-US" dirty="0"/>
              <a:t>Write “privileged and confidential” in the subject line and header of the email.  </a:t>
            </a:r>
          </a:p>
          <a:p>
            <a:pPr lvl="1">
              <a:buClr>
                <a:schemeClr val="accent2"/>
              </a:buClr>
            </a:pPr>
            <a:r>
              <a:rPr lang="en-US" dirty="0"/>
              <a:t>Remind recipients: “Do not forward” </a:t>
            </a:r>
          </a:p>
          <a:p>
            <a:pPr lvl="1">
              <a:buClr>
                <a:schemeClr val="accent2"/>
              </a:buClr>
            </a:pPr>
            <a:r>
              <a:rPr lang="en-US" dirty="0"/>
              <a:t>Include in-house counsel in the to: or cc: line, depending on circumstances</a:t>
            </a:r>
          </a:p>
          <a:p>
            <a:pPr lvl="1">
              <a:buClr>
                <a:schemeClr val="accent2"/>
              </a:buClr>
            </a:pPr>
            <a:r>
              <a:rPr lang="en-US" dirty="0"/>
              <a:t>Where including in-house counsel in an email is not appropriate, make sure communications are labeled “at the direction of counsel”</a:t>
            </a:r>
          </a:p>
          <a:p>
            <a:pPr lvl="1">
              <a:buClr>
                <a:schemeClr val="accent2"/>
              </a:buClr>
            </a:pPr>
            <a:r>
              <a:rPr lang="en-US" dirty="0"/>
              <a:t>Start a new email chain where appropriate. </a:t>
            </a:r>
          </a:p>
          <a:p>
            <a:pPr>
              <a:buClr>
                <a:schemeClr val="accent2"/>
              </a:buClr>
            </a:pPr>
            <a:r>
              <a:rPr lang="en-US" dirty="0"/>
              <a:t>Properly identifying privileged communications and other protected materials will help both maintain the privilege or protection and reduce expenses.  </a:t>
            </a:r>
          </a:p>
          <a:p>
            <a:pPr marL="0" indent="0">
              <a:buClr>
                <a:schemeClr val="accent2"/>
              </a:buClr>
              <a:buNone/>
            </a:pPr>
            <a:endParaRPr lang="en-US" dirty="0"/>
          </a:p>
          <a:p>
            <a:pPr>
              <a:buClr>
                <a:schemeClr val="accent2"/>
              </a:buClr>
            </a:pPr>
            <a:endParaRPr lang="en-US" dirty="0"/>
          </a:p>
        </p:txBody>
      </p:sp>
    </p:spTree>
    <p:extLst>
      <p:ext uri="{BB962C8B-B14F-4D97-AF65-F5344CB8AC3E}">
        <p14:creationId xmlns:p14="http://schemas.microsoft.com/office/powerpoint/2010/main" val="578560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74165E-1CAB-4923-AAF5-9BD86CFF989F}"/>
              </a:ext>
            </a:extLst>
          </p:cNvPr>
          <p:cNvPicPr>
            <a:picLocks noChangeAspect="1"/>
          </p:cNvPicPr>
          <p:nvPr/>
        </p:nvPicPr>
        <p:blipFill>
          <a:blip r:embed="rId2"/>
          <a:stretch>
            <a:fillRect/>
          </a:stretch>
        </p:blipFill>
        <p:spPr>
          <a:xfrm>
            <a:off x="0" y="0"/>
            <a:ext cx="9144000" cy="1469136"/>
          </a:xfrm>
          <a:prstGeom prst="rect">
            <a:avLst/>
          </a:prstGeom>
        </p:spPr>
      </p:pic>
      <p:sp>
        <p:nvSpPr>
          <p:cNvPr id="4" name="Text Placeholder 3">
            <a:extLst>
              <a:ext uri="{FF2B5EF4-FFF2-40B4-BE49-F238E27FC236}">
                <a16:creationId xmlns:a16="http://schemas.microsoft.com/office/drawing/2014/main" id="{385F9A69-AB39-4BA7-AB7D-4E16880D8455}"/>
              </a:ext>
            </a:extLst>
          </p:cNvPr>
          <p:cNvSpPr>
            <a:spLocks noGrp="1"/>
          </p:cNvSpPr>
          <p:nvPr>
            <p:ph type="body" sz="quarter" idx="25"/>
          </p:nvPr>
        </p:nvSpPr>
        <p:spPr>
          <a:xfrm>
            <a:off x="366133" y="724224"/>
            <a:ext cx="8237936" cy="526608"/>
          </a:xfrm>
        </p:spPr>
        <p:txBody>
          <a:bodyPr/>
          <a:lstStyle/>
          <a:p>
            <a:pPr>
              <a:buClr>
                <a:schemeClr val="accent2"/>
              </a:buClr>
            </a:pPr>
            <a:r>
              <a:rPr lang="en-US" sz="2400" dirty="0"/>
              <a:t>Guidance for Employees</a:t>
            </a:r>
          </a:p>
        </p:txBody>
      </p:sp>
      <p:sp>
        <p:nvSpPr>
          <p:cNvPr id="3" name="Title 2">
            <a:extLst>
              <a:ext uri="{FF2B5EF4-FFF2-40B4-BE49-F238E27FC236}">
                <a16:creationId xmlns:a16="http://schemas.microsoft.com/office/drawing/2014/main" id="{1A662E0C-9371-47C1-95F5-0ACD470886A4}"/>
              </a:ext>
            </a:extLst>
          </p:cNvPr>
          <p:cNvSpPr>
            <a:spLocks noGrp="1"/>
          </p:cNvSpPr>
          <p:nvPr>
            <p:ph type="title"/>
          </p:nvPr>
        </p:nvSpPr>
        <p:spPr/>
        <p:txBody>
          <a:bodyPr/>
          <a:lstStyle/>
          <a:p>
            <a:r>
              <a:rPr lang="en-US" dirty="0"/>
              <a:t>Best Practices</a:t>
            </a:r>
          </a:p>
        </p:txBody>
      </p:sp>
      <p:sp>
        <p:nvSpPr>
          <p:cNvPr id="8" name="Text Placeholder 7">
            <a:extLst>
              <a:ext uri="{FF2B5EF4-FFF2-40B4-BE49-F238E27FC236}">
                <a16:creationId xmlns:a16="http://schemas.microsoft.com/office/drawing/2014/main" id="{5154C270-2793-489D-883C-4287D2568314}"/>
              </a:ext>
            </a:extLst>
          </p:cNvPr>
          <p:cNvSpPr>
            <a:spLocks noGrp="1"/>
          </p:cNvSpPr>
          <p:nvPr>
            <p:ph type="body" sz="quarter" idx="26"/>
          </p:nvPr>
        </p:nvSpPr>
        <p:spPr/>
        <p:txBody>
          <a:bodyPr/>
          <a:lstStyle/>
          <a:p>
            <a:pPr>
              <a:buClr>
                <a:schemeClr val="accent2"/>
              </a:buClr>
            </a:pPr>
            <a:endParaRPr lang="en-US" dirty="0"/>
          </a:p>
          <a:p>
            <a:pPr>
              <a:buClr>
                <a:schemeClr val="accent2"/>
              </a:buClr>
            </a:pPr>
            <a:r>
              <a:rPr lang="en-US" dirty="0"/>
              <a:t>Be mindful who participates in discussions that potentially may be protected by the privilege. </a:t>
            </a:r>
          </a:p>
          <a:p>
            <a:pPr>
              <a:buClr>
                <a:schemeClr val="accent2"/>
              </a:buClr>
            </a:pPr>
            <a:r>
              <a:rPr lang="en-US" dirty="0"/>
              <a:t>Exclude non-employees who are not necessary for the discussion.</a:t>
            </a:r>
          </a:p>
          <a:p>
            <a:pPr>
              <a:buClr>
                <a:schemeClr val="accent2"/>
              </a:buClr>
            </a:pPr>
            <a:r>
              <a:rPr lang="en-US" dirty="0"/>
              <a:t>Take care when including non-employees who are not counsel, such as investment bankers and auditors.</a:t>
            </a:r>
          </a:p>
          <a:p>
            <a:pPr lvl="1">
              <a:buClr>
                <a:schemeClr val="accent2"/>
              </a:buClr>
            </a:pPr>
            <a:r>
              <a:rPr lang="en-US" dirty="0"/>
              <a:t>When in doubt, the best practice is to exclude advisors, consultants, and other third parties from the discussion.</a:t>
            </a:r>
          </a:p>
          <a:p>
            <a:pPr lvl="1">
              <a:buClr>
                <a:schemeClr val="accent2"/>
              </a:buClr>
            </a:pPr>
            <a:r>
              <a:rPr lang="en-US" dirty="0"/>
              <a:t>Always ask in-house counsel before communicating with any third party.</a:t>
            </a:r>
          </a:p>
          <a:p>
            <a:pPr>
              <a:buClr>
                <a:schemeClr val="accent2"/>
              </a:buClr>
            </a:pPr>
            <a:r>
              <a:rPr lang="en-US" dirty="0"/>
              <a:t>Whenever in doubt, contact in-house counsel as a first step. </a:t>
            </a:r>
          </a:p>
          <a:p>
            <a:pPr marL="0" indent="0">
              <a:buClr>
                <a:schemeClr val="accent2"/>
              </a:buClr>
              <a:buNone/>
            </a:pPr>
            <a:endParaRPr lang="en-US" dirty="0"/>
          </a:p>
          <a:p>
            <a:pPr marL="0" indent="0">
              <a:buClr>
                <a:schemeClr val="accent2"/>
              </a:buClr>
              <a:buNone/>
            </a:pPr>
            <a:endParaRPr lang="en-US" dirty="0"/>
          </a:p>
          <a:p>
            <a:pPr>
              <a:buClr>
                <a:schemeClr val="accent2"/>
              </a:buClr>
            </a:pPr>
            <a:endParaRPr lang="en-US" dirty="0"/>
          </a:p>
        </p:txBody>
      </p:sp>
    </p:spTree>
    <p:extLst>
      <p:ext uri="{BB962C8B-B14F-4D97-AF65-F5344CB8AC3E}">
        <p14:creationId xmlns:p14="http://schemas.microsoft.com/office/powerpoint/2010/main" val="3920330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F650B2-2132-4868-AC38-7825300EB7D3}"/>
              </a:ext>
            </a:extLst>
          </p:cNvPr>
          <p:cNvPicPr>
            <a:picLocks noChangeAspect="1"/>
          </p:cNvPicPr>
          <p:nvPr/>
        </p:nvPicPr>
        <p:blipFill>
          <a:blip r:embed="rId2"/>
          <a:stretch>
            <a:fillRect/>
          </a:stretch>
        </p:blipFill>
        <p:spPr>
          <a:xfrm>
            <a:off x="0" y="0"/>
            <a:ext cx="9144000" cy="1469136"/>
          </a:xfrm>
          <a:prstGeom prst="rect">
            <a:avLst/>
          </a:prstGeom>
        </p:spPr>
      </p:pic>
      <p:sp>
        <p:nvSpPr>
          <p:cNvPr id="4" name="Text Placeholder 3">
            <a:extLst>
              <a:ext uri="{FF2B5EF4-FFF2-40B4-BE49-F238E27FC236}">
                <a16:creationId xmlns:a16="http://schemas.microsoft.com/office/drawing/2014/main" id="{385F9A69-AB39-4BA7-AB7D-4E16880D8455}"/>
              </a:ext>
            </a:extLst>
          </p:cNvPr>
          <p:cNvSpPr>
            <a:spLocks noGrp="1"/>
          </p:cNvSpPr>
          <p:nvPr>
            <p:ph type="body" sz="quarter" idx="25"/>
          </p:nvPr>
        </p:nvSpPr>
        <p:spPr>
          <a:xfrm>
            <a:off x="366133" y="724224"/>
            <a:ext cx="8237936" cy="526608"/>
          </a:xfrm>
        </p:spPr>
        <p:txBody>
          <a:bodyPr/>
          <a:lstStyle/>
          <a:p>
            <a:pPr>
              <a:buClr>
                <a:schemeClr val="accent2"/>
              </a:buClr>
            </a:pPr>
            <a:r>
              <a:rPr lang="en-US" sz="2400" dirty="0"/>
              <a:t>Internal and Government Investigations</a:t>
            </a:r>
          </a:p>
        </p:txBody>
      </p:sp>
      <p:sp>
        <p:nvSpPr>
          <p:cNvPr id="3" name="Title 2">
            <a:extLst>
              <a:ext uri="{FF2B5EF4-FFF2-40B4-BE49-F238E27FC236}">
                <a16:creationId xmlns:a16="http://schemas.microsoft.com/office/drawing/2014/main" id="{1A662E0C-9371-47C1-95F5-0ACD470886A4}"/>
              </a:ext>
            </a:extLst>
          </p:cNvPr>
          <p:cNvSpPr>
            <a:spLocks noGrp="1"/>
          </p:cNvSpPr>
          <p:nvPr>
            <p:ph type="title"/>
          </p:nvPr>
        </p:nvSpPr>
        <p:spPr/>
        <p:txBody>
          <a:bodyPr/>
          <a:lstStyle/>
          <a:p>
            <a:r>
              <a:rPr lang="en-US" dirty="0"/>
              <a:t>Real Life Situations</a:t>
            </a:r>
          </a:p>
        </p:txBody>
      </p:sp>
      <p:sp>
        <p:nvSpPr>
          <p:cNvPr id="8" name="Text Placeholder 7">
            <a:extLst>
              <a:ext uri="{FF2B5EF4-FFF2-40B4-BE49-F238E27FC236}">
                <a16:creationId xmlns:a16="http://schemas.microsoft.com/office/drawing/2014/main" id="{5154C270-2793-489D-883C-4287D2568314}"/>
              </a:ext>
            </a:extLst>
          </p:cNvPr>
          <p:cNvSpPr>
            <a:spLocks noGrp="1"/>
          </p:cNvSpPr>
          <p:nvPr>
            <p:ph type="body" sz="quarter" idx="26"/>
          </p:nvPr>
        </p:nvSpPr>
        <p:spPr/>
        <p:txBody>
          <a:bodyPr/>
          <a:lstStyle/>
          <a:p>
            <a:pPr>
              <a:buClr>
                <a:schemeClr val="accent2"/>
              </a:buClr>
            </a:pPr>
            <a:endParaRPr lang="en-US" dirty="0"/>
          </a:p>
          <a:p>
            <a:pPr>
              <a:buClr>
                <a:schemeClr val="accent2"/>
              </a:buClr>
            </a:pPr>
            <a:r>
              <a:rPr lang="en-US" dirty="0"/>
              <a:t>Involve counsel at the outset for the purpose of obtaining legal advice and document appropriately. </a:t>
            </a:r>
          </a:p>
          <a:p>
            <a:pPr lvl="1">
              <a:buClr>
                <a:schemeClr val="accent2"/>
              </a:buClr>
            </a:pPr>
            <a:r>
              <a:rPr lang="en-US" dirty="0"/>
              <a:t>In-house counsel (where appropriate, with the assistance of outside counsel) should manage all investigations. </a:t>
            </a:r>
          </a:p>
          <a:p>
            <a:pPr lvl="1">
              <a:buClr>
                <a:schemeClr val="accent2"/>
              </a:buClr>
            </a:pPr>
            <a:r>
              <a:rPr lang="en-US" dirty="0"/>
              <a:t>Communications made by and to non-attorney employees serving as </a:t>
            </a:r>
            <a:r>
              <a:rPr lang="en-US" b="1" dirty="0"/>
              <a:t>agents</a:t>
            </a:r>
            <a:r>
              <a:rPr lang="en-US" dirty="0"/>
              <a:t> of attorneys in internal investigations are protected by the attorney-client privilege. </a:t>
            </a:r>
          </a:p>
          <a:p>
            <a:pPr>
              <a:buClr>
                <a:schemeClr val="accent2"/>
              </a:buClr>
            </a:pPr>
            <a:r>
              <a:rPr lang="en-US" dirty="0"/>
              <a:t>Under most circumstances, production of information to the Government waives privilege as to that information in subsequent civil suits. </a:t>
            </a:r>
          </a:p>
          <a:p>
            <a:pPr>
              <a:buClr>
                <a:schemeClr val="accent2"/>
              </a:buClr>
            </a:pPr>
            <a:r>
              <a:rPr lang="en-US" dirty="0"/>
              <a:t>When an investigation is conducted by an audit committee or special committee, the committee is a client separate and apart from the company for the purposes of the attorney-client privilege. </a:t>
            </a:r>
          </a:p>
          <a:p>
            <a:pPr lvl="1">
              <a:buClr>
                <a:schemeClr val="accent2"/>
              </a:buClr>
            </a:pPr>
            <a:r>
              <a:rPr lang="en-US" dirty="0"/>
              <a:t>Any investigative report shared with the company board or others at the company is potentially discoverable.</a:t>
            </a:r>
          </a:p>
          <a:p>
            <a:pPr marL="0" indent="0">
              <a:buClr>
                <a:schemeClr val="accent2"/>
              </a:buClr>
              <a:buNone/>
            </a:pPr>
            <a:endParaRPr lang="en-US" dirty="0"/>
          </a:p>
          <a:p>
            <a:pPr>
              <a:buClr>
                <a:schemeClr val="accent2"/>
              </a:buClr>
            </a:pPr>
            <a:endParaRPr lang="en-US" dirty="0"/>
          </a:p>
        </p:txBody>
      </p:sp>
    </p:spTree>
    <p:extLst>
      <p:ext uri="{BB962C8B-B14F-4D97-AF65-F5344CB8AC3E}">
        <p14:creationId xmlns:p14="http://schemas.microsoft.com/office/powerpoint/2010/main" val="4104429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55DDD8-7134-4654-A684-F5CA70F1F220}"/>
              </a:ext>
            </a:extLst>
          </p:cNvPr>
          <p:cNvPicPr>
            <a:picLocks noChangeAspect="1"/>
          </p:cNvPicPr>
          <p:nvPr/>
        </p:nvPicPr>
        <p:blipFill>
          <a:blip r:embed="rId2"/>
          <a:stretch>
            <a:fillRect/>
          </a:stretch>
        </p:blipFill>
        <p:spPr>
          <a:xfrm>
            <a:off x="0" y="0"/>
            <a:ext cx="9144000" cy="1469136"/>
          </a:xfrm>
          <a:prstGeom prst="rect">
            <a:avLst/>
          </a:prstGeom>
        </p:spPr>
      </p:pic>
      <p:sp>
        <p:nvSpPr>
          <p:cNvPr id="4" name="Text Placeholder 3">
            <a:extLst>
              <a:ext uri="{FF2B5EF4-FFF2-40B4-BE49-F238E27FC236}">
                <a16:creationId xmlns:a16="http://schemas.microsoft.com/office/drawing/2014/main" id="{385F9A69-AB39-4BA7-AB7D-4E16880D8455}"/>
              </a:ext>
            </a:extLst>
          </p:cNvPr>
          <p:cNvSpPr>
            <a:spLocks noGrp="1"/>
          </p:cNvSpPr>
          <p:nvPr>
            <p:ph type="body" sz="quarter" idx="25"/>
          </p:nvPr>
        </p:nvSpPr>
        <p:spPr>
          <a:xfrm>
            <a:off x="366133" y="724224"/>
            <a:ext cx="8237936" cy="526608"/>
          </a:xfrm>
        </p:spPr>
        <p:txBody>
          <a:bodyPr/>
          <a:lstStyle/>
          <a:p>
            <a:pPr>
              <a:buClr>
                <a:schemeClr val="accent2"/>
              </a:buClr>
            </a:pPr>
            <a:r>
              <a:rPr lang="en-US" sz="2400" dirty="0"/>
              <a:t>Internal and Government Investigations</a:t>
            </a:r>
          </a:p>
        </p:txBody>
      </p:sp>
      <p:sp>
        <p:nvSpPr>
          <p:cNvPr id="3" name="Title 2">
            <a:extLst>
              <a:ext uri="{FF2B5EF4-FFF2-40B4-BE49-F238E27FC236}">
                <a16:creationId xmlns:a16="http://schemas.microsoft.com/office/drawing/2014/main" id="{1A662E0C-9371-47C1-95F5-0ACD470886A4}"/>
              </a:ext>
            </a:extLst>
          </p:cNvPr>
          <p:cNvSpPr>
            <a:spLocks noGrp="1"/>
          </p:cNvSpPr>
          <p:nvPr>
            <p:ph type="title"/>
          </p:nvPr>
        </p:nvSpPr>
        <p:spPr/>
        <p:txBody>
          <a:bodyPr/>
          <a:lstStyle/>
          <a:p>
            <a:r>
              <a:rPr lang="en-US" dirty="0"/>
              <a:t>Real Life Situations</a:t>
            </a:r>
          </a:p>
        </p:txBody>
      </p:sp>
      <p:sp>
        <p:nvSpPr>
          <p:cNvPr id="8" name="Text Placeholder 7">
            <a:extLst>
              <a:ext uri="{FF2B5EF4-FFF2-40B4-BE49-F238E27FC236}">
                <a16:creationId xmlns:a16="http://schemas.microsoft.com/office/drawing/2014/main" id="{5154C270-2793-489D-883C-4287D2568314}"/>
              </a:ext>
            </a:extLst>
          </p:cNvPr>
          <p:cNvSpPr>
            <a:spLocks noGrp="1"/>
          </p:cNvSpPr>
          <p:nvPr>
            <p:ph type="body" sz="quarter" idx="26"/>
          </p:nvPr>
        </p:nvSpPr>
        <p:spPr/>
        <p:txBody>
          <a:bodyPr>
            <a:normAutofit lnSpcReduction="10000"/>
          </a:bodyPr>
          <a:lstStyle/>
          <a:p>
            <a:pPr>
              <a:buClr>
                <a:schemeClr val="accent2"/>
              </a:buClr>
            </a:pPr>
            <a:endParaRPr lang="en-US" dirty="0"/>
          </a:p>
          <a:p>
            <a:pPr>
              <a:buClr>
                <a:schemeClr val="accent2"/>
              </a:buClr>
            </a:pPr>
            <a:r>
              <a:rPr lang="en-US" dirty="0"/>
              <a:t>When interviewing employees as part of formal and informal investigations, memorialize that: </a:t>
            </a:r>
          </a:p>
          <a:p>
            <a:pPr lvl="1">
              <a:buClr>
                <a:schemeClr val="accent2"/>
              </a:buClr>
            </a:pPr>
            <a:r>
              <a:rPr lang="en-US" dirty="0"/>
              <a:t>The information sought was within the scope of the employee’s duties and is not available from more senior employees. </a:t>
            </a:r>
          </a:p>
          <a:p>
            <a:pPr lvl="1">
              <a:buClr>
                <a:schemeClr val="accent2"/>
              </a:buClr>
            </a:pPr>
            <a:r>
              <a:rPr lang="en-US" dirty="0"/>
              <a:t>Communications with lower-level employees were directed by the  employee’s supervisor. </a:t>
            </a:r>
          </a:p>
          <a:p>
            <a:pPr lvl="1">
              <a:buClr>
                <a:schemeClr val="accent2"/>
              </a:buClr>
            </a:pPr>
            <a:r>
              <a:rPr lang="en-US" dirty="0"/>
              <a:t>The employee understands that the purpose of the communication is for the company to obtain legal advice (i.e., that an </a:t>
            </a:r>
            <a:r>
              <a:rPr lang="en-US" b="1" i="1" dirty="0"/>
              <a:t>Upjohn</a:t>
            </a:r>
            <a:r>
              <a:rPr lang="en-US" dirty="0"/>
              <a:t> warning was issued). </a:t>
            </a:r>
          </a:p>
          <a:p>
            <a:pPr>
              <a:buClr>
                <a:schemeClr val="accent2"/>
              </a:buClr>
            </a:pPr>
            <a:r>
              <a:rPr lang="en-US" b="1" i="1" dirty="0"/>
              <a:t>Upjohn</a:t>
            </a:r>
            <a:r>
              <a:rPr lang="en-US" dirty="0"/>
              <a:t> warnings should include the following: </a:t>
            </a:r>
          </a:p>
          <a:p>
            <a:pPr lvl="1">
              <a:buClr>
                <a:schemeClr val="accent2"/>
              </a:buClr>
            </a:pPr>
            <a:r>
              <a:rPr lang="en-US" dirty="0"/>
              <a:t>The attorney represents the corporation — not the employee; </a:t>
            </a:r>
          </a:p>
          <a:p>
            <a:pPr lvl="1">
              <a:buClr>
                <a:schemeClr val="accent2"/>
              </a:buClr>
            </a:pPr>
            <a:r>
              <a:rPr lang="en-US" dirty="0"/>
              <a:t>The conversation with the attorney is covered by the attorney-client privilege; and </a:t>
            </a:r>
          </a:p>
          <a:p>
            <a:pPr lvl="1">
              <a:buClr>
                <a:schemeClr val="accent2"/>
              </a:buClr>
            </a:pPr>
            <a:r>
              <a:rPr lang="en-US" dirty="0"/>
              <a:t>The corporation has sole discretion to waive privilege and to determine how information may be used. </a:t>
            </a:r>
          </a:p>
          <a:p>
            <a:pPr>
              <a:buClr>
                <a:schemeClr val="accent2"/>
              </a:buClr>
            </a:pPr>
            <a:r>
              <a:rPr lang="en-US" dirty="0"/>
              <a:t>Restrict discussions with employees to matters that are within the scope of their employment.</a:t>
            </a:r>
          </a:p>
          <a:p>
            <a:pPr marL="0" indent="0">
              <a:buClr>
                <a:schemeClr val="accent2"/>
              </a:buClr>
              <a:buNone/>
            </a:pPr>
            <a:endParaRPr lang="en-US" dirty="0"/>
          </a:p>
          <a:p>
            <a:pPr>
              <a:buClr>
                <a:schemeClr val="accent2"/>
              </a:buClr>
            </a:pPr>
            <a:endParaRPr lang="en-US" dirty="0"/>
          </a:p>
        </p:txBody>
      </p:sp>
    </p:spTree>
    <p:extLst>
      <p:ext uri="{BB962C8B-B14F-4D97-AF65-F5344CB8AC3E}">
        <p14:creationId xmlns:p14="http://schemas.microsoft.com/office/powerpoint/2010/main" val="2996528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16E5A4-821A-472B-AAB1-C209DAE3D4B4}"/>
              </a:ext>
            </a:extLst>
          </p:cNvPr>
          <p:cNvPicPr>
            <a:picLocks noChangeAspect="1"/>
          </p:cNvPicPr>
          <p:nvPr/>
        </p:nvPicPr>
        <p:blipFill>
          <a:blip r:embed="rId2"/>
          <a:stretch>
            <a:fillRect/>
          </a:stretch>
        </p:blipFill>
        <p:spPr>
          <a:xfrm>
            <a:off x="0" y="-2286"/>
            <a:ext cx="9144000" cy="1469136"/>
          </a:xfrm>
          <a:prstGeom prst="rect">
            <a:avLst/>
          </a:prstGeom>
        </p:spPr>
      </p:pic>
      <p:sp>
        <p:nvSpPr>
          <p:cNvPr id="4" name="Text Placeholder 3">
            <a:extLst>
              <a:ext uri="{FF2B5EF4-FFF2-40B4-BE49-F238E27FC236}">
                <a16:creationId xmlns:a16="http://schemas.microsoft.com/office/drawing/2014/main" id="{385F9A69-AB39-4BA7-AB7D-4E16880D8455}"/>
              </a:ext>
            </a:extLst>
          </p:cNvPr>
          <p:cNvSpPr>
            <a:spLocks noGrp="1"/>
          </p:cNvSpPr>
          <p:nvPr>
            <p:ph type="body" sz="quarter" idx="25"/>
          </p:nvPr>
        </p:nvSpPr>
        <p:spPr>
          <a:xfrm>
            <a:off x="366133" y="724224"/>
            <a:ext cx="8237936" cy="526608"/>
          </a:xfrm>
        </p:spPr>
        <p:txBody>
          <a:bodyPr/>
          <a:lstStyle/>
          <a:p>
            <a:pPr>
              <a:buClr>
                <a:schemeClr val="accent2"/>
              </a:buClr>
            </a:pPr>
            <a:r>
              <a:rPr lang="en-US" sz="2400" dirty="0"/>
              <a:t>Negotiating Transactions</a:t>
            </a:r>
          </a:p>
        </p:txBody>
      </p:sp>
      <p:sp>
        <p:nvSpPr>
          <p:cNvPr id="3" name="Title 2">
            <a:extLst>
              <a:ext uri="{FF2B5EF4-FFF2-40B4-BE49-F238E27FC236}">
                <a16:creationId xmlns:a16="http://schemas.microsoft.com/office/drawing/2014/main" id="{1A662E0C-9371-47C1-95F5-0ACD470886A4}"/>
              </a:ext>
            </a:extLst>
          </p:cNvPr>
          <p:cNvSpPr>
            <a:spLocks noGrp="1"/>
          </p:cNvSpPr>
          <p:nvPr>
            <p:ph type="title"/>
          </p:nvPr>
        </p:nvSpPr>
        <p:spPr/>
        <p:txBody>
          <a:bodyPr/>
          <a:lstStyle/>
          <a:p>
            <a:r>
              <a:rPr lang="en-US" dirty="0"/>
              <a:t>Real Life Situations</a:t>
            </a:r>
          </a:p>
        </p:txBody>
      </p:sp>
      <p:sp>
        <p:nvSpPr>
          <p:cNvPr id="8" name="Text Placeholder 7">
            <a:extLst>
              <a:ext uri="{FF2B5EF4-FFF2-40B4-BE49-F238E27FC236}">
                <a16:creationId xmlns:a16="http://schemas.microsoft.com/office/drawing/2014/main" id="{5154C270-2793-489D-883C-4287D2568314}"/>
              </a:ext>
            </a:extLst>
          </p:cNvPr>
          <p:cNvSpPr>
            <a:spLocks noGrp="1"/>
          </p:cNvSpPr>
          <p:nvPr>
            <p:ph type="body" sz="quarter" idx="26"/>
          </p:nvPr>
        </p:nvSpPr>
        <p:spPr/>
        <p:txBody>
          <a:bodyPr>
            <a:normAutofit/>
          </a:bodyPr>
          <a:lstStyle/>
          <a:p>
            <a:pPr>
              <a:buClr>
                <a:schemeClr val="accent2"/>
              </a:buClr>
            </a:pPr>
            <a:endParaRPr lang="en-US" dirty="0"/>
          </a:p>
          <a:p>
            <a:pPr>
              <a:buClr>
                <a:schemeClr val="accent2"/>
              </a:buClr>
            </a:pPr>
            <a:r>
              <a:rPr lang="en-US" dirty="0"/>
              <a:t>Drafts of Agreements/Documents are privileged if: </a:t>
            </a:r>
          </a:p>
          <a:p>
            <a:pPr lvl="1">
              <a:buClr>
                <a:schemeClr val="accent2"/>
              </a:buClr>
            </a:pPr>
            <a:r>
              <a:rPr lang="en-US" dirty="0"/>
              <a:t>Draft was created by/for or at the direction of attorneys, and</a:t>
            </a:r>
          </a:p>
          <a:p>
            <a:pPr lvl="1">
              <a:buClr>
                <a:schemeClr val="accent2"/>
              </a:buClr>
            </a:pPr>
            <a:r>
              <a:rPr lang="en-US" dirty="0"/>
              <a:t>Only shared between attorney and client. </a:t>
            </a:r>
          </a:p>
          <a:p>
            <a:pPr lvl="1">
              <a:buClr>
                <a:schemeClr val="accent2"/>
              </a:buClr>
            </a:pPr>
            <a:r>
              <a:rPr lang="en-US" dirty="0"/>
              <a:t>Once a draft is shared with a counterparty to a transaction, the attorney-client privilege is waived. </a:t>
            </a:r>
          </a:p>
          <a:p>
            <a:pPr>
              <a:buClr>
                <a:schemeClr val="accent2"/>
              </a:buClr>
            </a:pPr>
            <a:r>
              <a:rPr lang="en-US" dirty="0"/>
              <a:t>Consider the impact of an acquisition on the attorney-client privilege. </a:t>
            </a:r>
          </a:p>
          <a:p>
            <a:pPr lvl="1">
              <a:buClr>
                <a:schemeClr val="accent2"/>
              </a:buClr>
            </a:pPr>
            <a:r>
              <a:rPr lang="en-US" dirty="0"/>
              <a:t>If new management is attempting to run the pre-existing business entity and manage its affairs, new management stands in the shoes of prior management and should control the attorney-client privilege with respect to the company’s operations. </a:t>
            </a:r>
          </a:p>
          <a:p>
            <a:pPr lvl="1">
              <a:buClr>
                <a:schemeClr val="accent2"/>
              </a:buClr>
            </a:pPr>
            <a:r>
              <a:rPr lang="en-US" dirty="0"/>
              <a:t>If, for example, only a discrete set of assets has been transferred, and the acquirer is not attempting to manage or run the pre-existing business, the attorney-client privilege is unlikely to pass to the acquirer. </a:t>
            </a:r>
          </a:p>
          <a:p>
            <a:pPr marL="0" indent="0">
              <a:buClr>
                <a:schemeClr val="accent2"/>
              </a:buClr>
              <a:buNone/>
            </a:pPr>
            <a:endParaRPr lang="en-US" dirty="0"/>
          </a:p>
          <a:p>
            <a:pPr>
              <a:buClr>
                <a:schemeClr val="accent2"/>
              </a:buClr>
            </a:pPr>
            <a:endParaRPr lang="en-US" dirty="0"/>
          </a:p>
        </p:txBody>
      </p:sp>
    </p:spTree>
    <p:extLst>
      <p:ext uri="{BB962C8B-B14F-4D97-AF65-F5344CB8AC3E}">
        <p14:creationId xmlns:p14="http://schemas.microsoft.com/office/powerpoint/2010/main" val="2525621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1FB5A2-6A81-4F79-A3BE-E7AFB6D6CE74}"/>
              </a:ext>
            </a:extLst>
          </p:cNvPr>
          <p:cNvPicPr>
            <a:picLocks noChangeAspect="1"/>
          </p:cNvPicPr>
          <p:nvPr/>
        </p:nvPicPr>
        <p:blipFill>
          <a:blip r:embed="rId3"/>
          <a:stretch>
            <a:fillRect/>
          </a:stretch>
        </p:blipFill>
        <p:spPr>
          <a:xfrm>
            <a:off x="0" y="0"/>
            <a:ext cx="9144000" cy="1469136"/>
          </a:xfrm>
          <a:prstGeom prst="rect">
            <a:avLst/>
          </a:prstGeom>
        </p:spPr>
      </p:pic>
      <p:sp>
        <p:nvSpPr>
          <p:cNvPr id="4" name="Text Placeholder 3">
            <a:extLst>
              <a:ext uri="{FF2B5EF4-FFF2-40B4-BE49-F238E27FC236}">
                <a16:creationId xmlns:a16="http://schemas.microsoft.com/office/drawing/2014/main" id="{385F9A69-AB39-4BA7-AB7D-4E16880D8455}"/>
              </a:ext>
            </a:extLst>
          </p:cNvPr>
          <p:cNvSpPr>
            <a:spLocks noGrp="1"/>
          </p:cNvSpPr>
          <p:nvPr>
            <p:ph type="body" sz="quarter" idx="25"/>
          </p:nvPr>
        </p:nvSpPr>
        <p:spPr>
          <a:xfrm>
            <a:off x="366133" y="724224"/>
            <a:ext cx="8237936" cy="526608"/>
          </a:xfrm>
        </p:spPr>
        <p:txBody>
          <a:bodyPr/>
          <a:lstStyle/>
          <a:p>
            <a:pPr>
              <a:buClr>
                <a:schemeClr val="accent2"/>
              </a:buClr>
            </a:pPr>
            <a:r>
              <a:rPr lang="en-US" sz="2400" dirty="0"/>
              <a:t>Sharing Information Outside the Company</a:t>
            </a:r>
          </a:p>
        </p:txBody>
      </p:sp>
      <p:sp>
        <p:nvSpPr>
          <p:cNvPr id="3" name="Title 2">
            <a:extLst>
              <a:ext uri="{FF2B5EF4-FFF2-40B4-BE49-F238E27FC236}">
                <a16:creationId xmlns:a16="http://schemas.microsoft.com/office/drawing/2014/main" id="{1A662E0C-9371-47C1-95F5-0ACD470886A4}"/>
              </a:ext>
            </a:extLst>
          </p:cNvPr>
          <p:cNvSpPr>
            <a:spLocks noGrp="1"/>
          </p:cNvSpPr>
          <p:nvPr>
            <p:ph type="title"/>
          </p:nvPr>
        </p:nvSpPr>
        <p:spPr/>
        <p:txBody>
          <a:bodyPr/>
          <a:lstStyle/>
          <a:p>
            <a:r>
              <a:rPr lang="en-US" dirty="0"/>
              <a:t>Real Life Situations</a:t>
            </a:r>
          </a:p>
        </p:txBody>
      </p:sp>
      <p:sp>
        <p:nvSpPr>
          <p:cNvPr id="8" name="Text Placeholder 7">
            <a:extLst>
              <a:ext uri="{FF2B5EF4-FFF2-40B4-BE49-F238E27FC236}">
                <a16:creationId xmlns:a16="http://schemas.microsoft.com/office/drawing/2014/main" id="{5154C270-2793-489D-883C-4287D2568314}"/>
              </a:ext>
            </a:extLst>
          </p:cNvPr>
          <p:cNvSpPr>
            <a:spLocks noGrp="1"/>
          </p:cNvSpPr>
          <p:nvPr>
            <p:ph type="body" sz="quarter" idx="26"/>
          </p:nvPr>
        </p:nvSpPr>
        <p:spPr/>
        <p:txBody>
          <a:bodyPr>
            <a:normAutofit/>
          </a:bodyPr>
          <a:lstStyle/>
          <a:p>
            <a:pPr>
              <a:buClr>
                <a:schemeClr val="accent2"/>
              </a:buClr>
            </a:pPr>
            <a:endParaRPr lang="en-US" dirty="0"/>
          </a:p>
          <a:p>
            <a:pPr>
              <a:buClr>
                <a:schemeClr val="accent2"/>
              </a:buClr>
            </a:pPr>
            <a:r>
              <a:rPr lang="en-US" dirty="0"/>
              <a:t>Communications with Public Relations Firms/Consultants:</a:t>
            </a:r>
          </a:p>
          <a:p>
            <a:pPr lvl="1">
              <a:buClr>
                <a:schemeClr val="accent2"/>
              </a:buClr>
            </a:pPr>
            <a:r>
              <a:rPr lang="en-US" dirty="0"/>
              <a:t>Likely not privileged unless the communication is necessary to obtain informed legal advice. </a:t>
            </a:r>
          </a:p>
          <a:p>
            <a:pPr lvl="1">
              <a:buClr>
                <a:schemeClr val="accent2"/>
              </a:buClr>
            </a:pPr>
            <a:r>
              <a:rPr lang="en-US" dirty="0"/>
              <a:t>Consult with counsel first to determine the scope of a particular PR firm’s engagement, and whether privileged information can be shared. </a:t>
            </a:r>
          </a:p>
          <a:p>
            <a:pPr lvl="1">
              <a:buClr>
                <a:schemeClr val="accent2"/>
              </a:buClr>
            </a:pPr>
            <a:r>
              <a:rPr lang="en-US" dirty="0"/>
              <a:t>Certain communications can be privileged if the consultant is hired to  “translate” complicated concepts for counsel.</a:t>
            </a:r>
          </a:p>
          <a:p>
            <a:pPr>
              <a:buClr>
                <a:schemeClr val="accent2"/>
              </a:buClr>
            </a:pPr>
            <a:r>
              <a:rPr lang="en-US" dirty="0"/>
              <a:t>Communications with Insurers or Auditors:</a:t>
            </a:r>
          </a:p>
          <a:p>
            <a:pPr lvl="1">
              <a:buClr>
                <a:schemeClr val="accent2"/>
              </a:buClr>
            </a:pPr>
            <a:r>
              <a:rPr lang="en-US" dirty="0"/>
              <a:t>Generally not privileged.  Consult with counsel to determine whether non-privileged information can be isolated to satisfy insurer request. </a:t>
            </a:r>
          </a:p>
          <a:p>
            <a:pPr>
              <a:buClr>
                <a:schemeClr val="accent2"/>
              </a:buClr>
            </a:pPr>
            <a:endParaRPr lang="en-US" dirty="0"/>
          </a:p>
        </p:txBody>
      </p:sp>
    </p:spTree>
    <p:extLst>
      <p:ext uri="{BB962C8B-B14F-4D97-AF65-F5344CB8AC3E}">
        <p14:creationId xmlns:p14="http://schemas.microsoft.com/office/powerpoint/2010/main" val="1917204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94DA59-4C18-439E-B4B6-C6A38D6A7355}"/>
              </a:ext>
            </a:extLst>
          </p:cNvPr>
          <p:cNvSpPr/>
          <p:nvPr/>
        </p:nvSpPr>
        <p:spPr>
          <a:xfrm>
            <a:off x="0" y="0"/>
            <a:ext cx="9144000" cy="1466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85F9A69-AB39-4BA7-AB7D-4E16880D8455}"/>
              </a:ext>
            </a:extLst>
          </p:cNvPr>
          <p:cNvSpPr>
            <a:spLocks noGrp="1"/>
          </p:cNvSpPr>
          <p:nvPr>
            <p:ph type="body" sz="quarter" idx="25"/>
          </p:nvPr>
        </p:nvSpPr>
        <p:spPr>
          <a:xfrm>
            <a:off x="366133" y="724224"/>
            <a:ext cx="5796542" cy="526608"/>
          </a:xfrm>
        </p:spPr>
        <p:txBody>
          <a:bodyPr/>
          <a:lstStyle/>
          <a:p>
            <a:r>
              <a:rPr lang="en-US" sz="2400" dirty="0"/>
              <a:t>Presentation Summary</a:t>
            </a:r>
          </a:p>
        </p:txBody>
      </p:sp>
      <p:sp>
        <p:nvSpPr>
          <p:cNvPr id="3" name="Title 2">
            <a:extLst>
              <a:ext uri="{FF2B5EF4-FFF2-40B4-BE49-F238E27FC236}">
                <a16:creationId xmlns:a16="http://schemas.microsoft.com/office/drawing/2014/main" id="{1A662E0C-9371-47C1-95F5-0ACD470886A4}"/>
              </a:ext>
            </a:extLst>
          </p:cNvPr>
          <p:cNvSpPr>
            <a:spLocks noGrp="1"/>
          </p:cNvSpPr>
          <p:nvPr>
            <p:ph type="title"/>
          </p:nvPr>
        </p:nvSpPr>
        <p:spPr/>
        <p:txBody>
          <a:bodyPr/>
          <a:lstStyle/>
          <a:p>
            <a:r>
              <a:rPr lang="en-US" dirty="0"/>
              <a:t>Overview</a:t>
            </a:r>
          </a:p>
        </p:txBody>
      </p:sp>
      <p:sp>
        <p:nvSpPr>
          <p:cNvPr id="8" name="Text Placeholder 7">
            <a:extLst>
              <a:ext uri="{FF2B5EF4-FFF2-40B4-BE49-F238E27FC236}">
                <a16:creationId xmlns:a16="http://schemas.microsoft.com/office/drawing/2014/main" id="{5154C270-2793-489D-883C-4287D2568314}"/>
              </a:ext>
            </a:extLst>
          </p:cNvPr>
          <p:cNvSpPr>
            <a:spLocks noGrp="1"/>
          </p:cNvSpPr>
          <p:nvPr>
            <p:ph type="body" sz="quarter" idx="26"/>
          </p:nvPr>
        </p:nvSpPr>
        <p:spPr/>
        <p:txBody>
          <a:bodyPr/>
          <a:lstStyle/>
          <a:p>
            <a:pPr>
              <a:buClr>
                <a:schemeClr val="accent2"/>
              </a:buClr>
            </a:pPr>
            <a:endParaRPr lang="en-US" dirty="0"/>
          </a:p>
          <a:p>
            <a:pPr>
              <a:buClr>
                <a:schemeClr val="accent2"/>
              </a:buClr>
            </a:pPr>
            <a:r>
              <a:rPr lang="en-US" dirty="0"/>
              <a:t>Introduction to Attorney-Client Privilege</a:t>
            </a:r>
          </a:p>
          <a:p>
            <a:pPr>
              <a:buClr>
                <a:schemeClr val="accent2"/>
              </a:buClr>
            </a:pPr>
            <a:r>
              <a:rPr lang="en-US" dirty="0"/>
              <a:t>The Special Role of In-House Counsel</a:t>
            </a:r>
          </a:p>
          <a:p>
            <a:pPr>
              <a:buClr>
                <a:schemeClr val="accent2"/>
              </a:buClr>
            </a:pPr>
            <a:r>
              <a:rPr lang="en-US" dirty="0"/>
              <a:t>Waivers of Attorney-Client Privilege</a:t>
            </a:r>
          </a:p>
          <a:p>
            <a:pPr>
              <a:buClr>
                <a:schemeClr val="accent2"/>
              </a:buClr>
            </a:pPr>
            <a:r>
              <a:rPr lang="en-US" dirty="0"/>
              <a:t>Best Practices for Preserving Privilege</a:t>
            </a:r>
          </a:p>
          <a:p>
            <a:pPr lvl="1">
              <a:buClr>
                <a:schemeClr val="accent2"/>
              </a:buClr>
            </a:pPr>
            <a:r>
              <a:rPr lang="en-US" dirty="0"/>
              <a:t>Guidance for In-House Counsel</a:t>
            </a:r>
          </a:p>
          <a:p>
            <a:pPr lvl="1">
              <a:buClr>
                <a:schemeClr val="accent2"/>
              </a:buClr>
            </a:pPr>
            <a:r>
              <a:rPr lang="en-US" dirty="0"/>
              <a:t>Guidance for Other Employees</a:t>
            </a:r>
          </a:p>
          <a:p>
            <a:pPr>
              <a:buClr>
                <a:schemeClr val="accent2"/>
              </a:buClr>
            </a:pPr>
            <a:r>
              <a:rPr lang="en-US" dirty="0"/>
              <a:t>Real Life Situations</a:t>
            </a:r>
          </a:p>
          <a:p>
            <a:pPr lvl="1">
              <a:buClr>
                <a:schemeClr val="accent2"/>
              </a:buClr>
            </a:pPr>
            <a:r>
              <a:rPr lang="en-US" dirty="0"/>
              <a:t>Internal Investigations</a:t>
            </a:r>
          </a:p>
          <a:p>
            <a:pPr lvl="1">
              <a:buClr>
                <a:schemeClr val="accent2"/>
              </a:buClr>
            </a:pPr>
            <a:r>
              <a:rPr lang="en-US" dirty="0"/>
              <a:t>Negotiating Transactions</a:t>
            </a:r>
          </a:p>
          <a:p>
            <a:pPr lvl="1">
              <a:buClr>
                <a:schemeClr val="accent2"/>
              </a:buClr>
            </a:pPr>
            <a:r>
              <a:rPr lang="en-US" dirty="0"/>
              <a:t>Sharing Information Outside the Company</a:t>
            </a:r>
          </a:p>
          <a:p>
            <a:pPr lvl="1">
              <a:buClr>
                <a:schemeClr val="accent2"/>
              </a:buClr>
            </a:pPr>
            <a:r>
              <a:rPr lang="en-US" dirty="0"/>
              <a:t>Communications with Affiliates</a:t>
            </a:r>
          </a:p>
        </p:txBody>
      </p:sp>
    </p:spTree>
    <p:extLst>
      <p:ext uri="{BB962C8B-B14F-4D97-AF65-F5344CB8AC3E}">
        <p14:creationId xmlns:p14="http://schemas.microsoft.com/office/powerpoint/2010/main" val="3914056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9A3644-6AFC-4BFB-AD07-16AA0DA645EA}"/>
              </a:ext>
            </a:extLst>
          </p:cNvPr>
          <p:cNvPicPr>
            <a:picLocks noChangeAspect="1"/>
          </p:cNvPicPr>
          <p:nvPr/>
        </p:nvPicPr>
        <p:blipFill>
          <a:blip r:embed="rId2"/>
          <a:stretch>
            <a:fillRect/>
          </a:stretch>
        </p:blipFill>
        <p:spPr>
          <a:xfrm>
            <a:off x="0" y="0"/>
            <a:ext cx="9144000" cy="1469136"/>
          </a:xfrm>
          <a:prstGeom prst="rect">
            <a:avLst/>
          </a:prstGeom>
        </p:spPr>
      </p:pic>
      <p:sp>
        <p:nvSpPr>
          <p:cNvPr id="4" name="Text Placeholder 3">
            <a:extLst>
              <a:ext uri="{FF2B5EF4-FFF2-40B4-BE49-F238E27FC236}">
                <a16:creationId xmlns:a16="http://schemas.microsoft.com/office/drawing/2014/main" id="{385F9A69-AB39-4BA7-AB7D-4E16880D8455}"/>
              </a:ext>
            </a:extLst>
          </p:cNvPr>
          <p:cNvSpPr>
            <a:spLocks noGrp="1"/>
          </p:cNvSpPr>
          <p:nvPr>
            <p:ph type="body" sz="quarter" idx="25"/>
          </p:nvPr>
        </p:nvSpPr>
        <p:spPr>
          <a:xfrm>
            <a:off x="366133" y="724224"/>
            <a:ext cx="8237936" cy="526608"/>
          </a:xfrm>
        </p:spPr>
        <p:txBody>
          <a:bodyPr/>
          <a:lstStyle/>
          <a:p>
            <a:pPr>
              <a:buClr>
                <a:schemeClr val="accent2"/>
              </a:buClr>
            </a:pPr>
            <a:r>
              <a:rPr lang="en-US" sz="2400" dirty="0"/>
              <a:t>Sharing Information with Affiliates</a:t>
            </a:r>
          </a:p>
        </p:txBody>
      </p:sp>
      <p:sp>
        <p:nvSpPr>
          <p:cNvPr id="3" name="Title 2">
            <a:extLst>
              <a:ext uri="{FF2B5EF4-FFF2-40B4-BE49-F238E27FC236}">
                <a16:creationId xmlns:a16="http://schemas.microsoft.com/office/drawing/2014/main" id="{1A662E0C-9371-47C1-95F5-0ACD470886A4}"/>
              </a:ext>
            </a:extLst>
          </p:cNvPr>
          <p:cNvSpPr>
            <a:spLocks noGrp="1"/>
          </p:cNvSpPr>
          <p:nvPr>
            <p:ph type="title"/>
          </p:nvPr>
        </p:nvSpPr>
        <p:spPr/>
        <p:txBody>
          <a:bodyPr/>
          <a:lstStyle/>
          <a:p>
            <a:r>
              <a:rPr lang="en-US" dirty="0"/>
              <a:t>Real Life Situations</a:t>
            </a:r>
          </a:p>
        </p:txBody>
      </p:sp>
      <p:sp>
        <p:nvSpPr>
          <p:cNvPr id="8" name="Text Placeholder 7">
            <a:extLst>
              <a:ext uri="{FF2B5EF4-FFF2-40B4-BE49-F238E27FC236}">
                <a16:creationId xmlns:a16="http://schemas.microsoft.com/office/drawing/2014/main" id="{5154C270-2793-489D-883C-4287D2568314}"/>
              </a:ext>
            </a:extLst>
          </p:cNvPr>
          <p:cNvSpPr>
            <a:spLocks noGrp="1"/>
          </p:cNvSpPr>
          <p:nvPr>
            <p:ph type="body" sz="quarter" idx="26"/>
          </p:nvPr>
        </p:nvSpPr>
        <p:spPr/>
        <p:txBody>
          <a:bodyPr>
            <a:normAutofit fontScale="92500"/>
          </a:bodyPr>
          <a:lstStyle/>
          <a:p>
            <a:pPr>
              <a:buClr>
                <a:schemeClr val="accent2"/>
              </a:buClr>
            </a:pPr>
            <a:endParaRPr lang="en-US" dirty="0"/>
          </a:p>
          <a:p>
            <a:pPr>
              <a:buClr>
                <a:schemeClr val="accent2"/>
              </a:buClr>
            </a:pPr>
            <a:r>
              <a:rPr lang="en-US" dirty="0"/>
              <a:t>The law is not well developed, but whether communications among affiliated entities, portfolio companies, or joint venture partners will be privileged generally depends on whether the entities are sufficiently interrelated and share legal interests. </a:t>
            </a:r>
          </a:p>
          <a:p>
            <a:pPr lvl="1">
              <a:buClr>
                <a:schemeClr val="accent2"/>
              </a:buClr>
            </a:pPr>
            <a:r>
              <a:rPr lang="en-US" dirty="0"/>
              <a:t>Courts have held that corporate entities under common ownership and control have a shared legal interest such that privileged communications can be shared without waiver. </a:t>
            </a:r>
          </a:p>
          <a:p>
            <a:pPr>
              <a:buClr>
                <a:schemeClr val="accent2"/>
              </a:buClr>
            </a:pPr>
            <a:r>
              <a:rPr lang="en-US" dirty="0"/>
              <a:t>When two different companies jointly control an entity or project, communications about the entity or project should be protected.</a:t>
            </a:r>
          </a:p>
          <a:p>
            <a:pPr>
              <a:buClr>
                <a:schemeClr val="accent2"/>
              </a:buClr>
            </a:pPr>
            <a:r>
              <a:rPr lang="en-US" dirty="0"/>
              <a:t>A shared legal interest is always key - when interests are not aligned, communications between affiliated companies and joint venture partners may not be privileged. </a:t>
            </a:r>
          </a:p>
          <a:p>
            <a:pPr>
              <a:buClr>
                <a:schemeClr val="accent2"/>
              </a:buClr>
            </a:pPr>
            <a:r>
              <a:rPr lang="en-US" b="1" i="1" dirty="0"/>
              <a:t>Always use greater caution when communicating about sensitive issues outside of the Company, and when in doubt about sharing information with an affiliated entity, portfolio company or joint venture partner, consult with counsel. </a:t>
            </a:r>
          </a:p>
          <a:p>
            <a:pPr>
              <a:buClr>
                <a:schemeClr val="accent2"/>
              </a:buClr>
            </a:pPr>
            <a:endParaRPr lang="en-US" dirty="0"/>
          </a:p>
        </p:txBody>
      </p:sp>
    </p:spTree>
    <p:extLst>
      <p:ext uri="{BB962C8B-B14F-4D97-AF65-F5344CB8AC3E}">
        <p14:creationId xmlns:p14="http://schemas.microsoft.com/office/powerpoint/2010/main" val="1290713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8456269-C429-4EC5-BD06-E97239528E2C}"/>
              </a:ext>
            </a:extLst>
          </p:cNvPr>
          <p:cNvSpPr>
            <a:spLocks noGrp="1"/>
          </p:cNvSpPr>
          <p:nvPr>
            <p:ph type="body" sz="quarter" idx="26"/>
          </p:nvPr>
        </p:nvSpPr>
        <p:spPr>
          <a:xfrm>
            <a:off x="628370" y="563417"/>
            <a:ext cx="7749012" cy="4913747"/>
          </a:xfrm>
        </p:spPr>
        <p:txBody>
          <a:bodyPr/>
          <a:lstStyle/>
          <a:p>
            <a:pPr lvl="0" algn="l">
              <a:spcAft>
                <a:spcPts val="600"/>
              </a:spcAft>
            </a:pPr>
            <a:r>
              <a:rPr lang="en-US" sz="3600" dirty="0"/>
              <a:t>Final Takeaways</a:t>
            </a:r>
          </a:p>
          <a:p>
            <a:pPr lvl="0" algn="l">
              <a:spcAft>
                <a:spcPts val="600"/>
              </a:spcAft>
            </a:pPr>
            <a:endParaRPr lang="en-US" sz="1800" b="1" dirty="0"/>
          </a:p>
          <a:p>
            <a:pPr marL="285750" lvl="0" indent="-285750" algn="l">
              <a:spcAft>
                <a:spcPts val="600"/>
              </a:spcAft>
              <a:buClr>
                <a:srgbClr val="F46462"/>
              </a:buClr>
              <a:buFont typeface="Arial" panose="020B0604020202020204" pitchFamily="34" charset="0"/>
              <a:buChar char="•"/>
            </a:pPr>
            <a:r>
              <a:rPr lang="en-US" sz="1800" dirty="0"/>
              <a:t>Privilege questions are fact-specific inquiries.</a:t>
            </a:r>
          </a:p>
          <a:p>
            <a:pPr marL="285750" indent="-285750" algn="l">
              <a:spcAft>
                <a:spcPts val="600"/>
              </a:spcAft>
              <a:buClr>
                <a:srgbClr val="F46462"/>
              </a:buClr>
              <a:buFont typeface="Arial" panose="020B0604020202020204" pitchFamily="34" charset="0"/>
              <a:buChar char="•"/>
            </a:pPr>
            <a:r>
              <a:rPr lang="en-US" sz="1800" dirty="0"/>
              <a:t>Properly identifying privileged materials will both protect the privilege and reduce expenses. </a:t>
            </a:r>
          </a:p>
          <a:p>
            <a:pPr marL="285750" indent="-285750" algn="l">
              <a:spcAft>
                <a:spcPts val="600"/>
              </a:spcAft>
              <a:buClr>
                <a:srgbClr val="F46462"/>
              </a:buClr>
              <a:buFont typeface="Arial" panose="020B0604020202020204" pitchFamily="34" charset="0"/>
              <a:buChar char="•"/>
            </a:pPr>
            <a:r>
              <a:rPr lang="en-US" sz="1800" dirty="0"/>
              <a:t>Measures taken to keep information confidential will protect against a claim of waiver. </a:t>
            </a:r>
          </a:p>
          <a:p>
            <a:pPr marL="285750" lvl="0" indent="-285750" algn="l">
              <a:spcAft>
                <a:spcPts val="600"/>
              </a:spcAft>
              <a:buClr>
                <a:srgbClr val="F46462"/>
              </a:buClr>
              <a:buFont typeface="Arial" panose="020B0604020202020204" pitchFamily="34" charset="0"/>
              <a:buChar char="•"/>
            </a:pPr>
            <a:r>
              <a:rPr lang="en-US" sz="1800" dirty="0"/>
              <a:t>If in doubt, the best practice is to exclude advisors, consultants, </a:t>
            </a:r>
            <a:r>
              <a:rPr lang="en-US" sz="1800" i="1" dirty="0"/>
              <a:t>etc.</a:t>
            </a:r>
            <a:r>
              <a:rPr lang="en-US" sz="1800" dirty="0"/>
              <a:t>, from discussions.</a:t>
            </a:r>
          </a:p>
          <a:p>
            <a:pPr marL="285750" lvl="0" indent="-285750" algn="l">
              <a:spcAft>
                <a:spcPts val="600"/>
              </a:spcAft>
              <a:buClr>
                <a:srgbClr val="F46462"/>
              </a:buClr>
              <a:buFont typeface="Arial" panose="020B0604020202020204" pitchFamily="34" charset="0"/>
              <a:buChar char="•"/>
            </a:pPr>
            <a:r>
              <a:rPr lang="en-US" sz="1800" dirty="0"/>
              <a:t>Don’t be afraid to pick up the phone.</a:t>
            </a:r>
          </a:p>
          <a:p>
            <a:pPr marL="285750" lvl="0" indent="-285750" algn="l">
              <a:spcAft>
                <a:spcPts val="600"/>
              </a:spcAft>
              <a:buClr>
                <a:srgbClr val="F46462"/>
              </a:buClr>
              <a:buFont typeface="Arial" panose="020B0604020202020204" pitchFamily="34" charset="0"/>
              <a:buChar char="•"/>
            </a:pPr>
            <a:r>
              <a:rPr lang="en-US" sz="1800" b="1" i="1" dirty="0"/>
              <a:t>Questions??</a:t>
            </a:r>
          </a:p>
          <a:p>
            <a:endParaRPr lang="en-US" dirty="0"/>
          </a:p>
        </p:txBody>
      </p:sp>
    </p:spTree>
    <p:extLst>
      <p:ext uri="{BB962C8B-B14F-4D97-AF65-F5344CB8AC3E}">
        <p14:creationId xmlns:p14="http://schemas.microsoft.com/office/powerpoint/2010/main" val="1888014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0C77EB0-25BF-4D73-98B7-81D38C8B4971}"/>
              </a:ext>
            </a:extLst>
          </p:cNvPr>
          <p:cNvSpPr>
            <a:spLocks noGrp="1"/>
          </p:cNvSpPr>
          <p:nvPr>
            <p:ph type="body" sz="quarter" idx="27"/>
          </p:nvPr>
        </p:nvSpPr>
        <p:spPr/>
        <p:txBody>
          <a:bodyPr/>
          <a:lstStyle/>
          <a:p>
            <a:r>
              <a:rPr lang="en-US" dirty="0"/>
              <a:t>Clifford Thau</a:t>
            </a:r>
          </a:p>
        </p:txBody>
      </p:sp>
      <p:sp>
        <p:nvSpPr>
          <p:cNvPr id="25" name="Text Placeholder 24">
            <a:extLst>
              <a:ext uri="{FF2B5EF4-FFF2-40B4-BE49-F238E27FC236}">
                <a16:creationId xmlns:a16="http://schemas.microsoft.com/office/drawing/2014/main" id="{DFAB4BA1-B437-404E-BE30-B68456443E41}"/>
              </a:ext>
            </a:extLst>
          </p:cNvPr>
          <p:cNvSpPr>
            <a:spLocks noGrp="1"/>
          </p:cNvSpPr>
          <p:nvPr>
            <p:ph type="body" sz="quarter" idx="25"/>
          </p:nvPr>
        </p:nvSpPr>
        <p:spPr/>
        <p:txBody>
          <a:bodyPr/>
          <a:lstStyle/>
          <a:p>
            <a:r>
              <a:rPr lang="en-US" dirty="0"/>
              <a:t>New York │ +1.212.237.0012 │ cthau@velaw.com </a:t>
            </a:r>
          </a:p>
        </p:txBody>
      </p:sp>
      <p:sp>
        <p:nvSpPr>
          <p:cNvPr id="27" name="Text Placeholder 26">
            <a:extLst>
              <a:ext uri="{FF2B5EF4-FFF2-40B4-BE49-F238E27FC236}">
                <a16:creationId xmlns:a16="http://schemas.microsoft.com/office/drawing/2014/main" id="{BDCF86F3-83D6-440E-90B7-16DE3F2AA46C}"/>
              </a:ext>
            </a:extLst>
          </p:cNvPr>
          <p:cNvSpPr>
            <a:spLocks noGrp="1"/>
          </p:cNvSpPr>
          <p:nvPr>
            <p:ph type="body" sz="quarter" idx="28"/>
          </p:nvPr>
        </p:nvSpPr>
        <p:spPr/>
        <p:txBody>
          <a:bodyPr/>
          <a:lstStyle/>
          <a:p>
            <a:r>
              <a:rPr lang="en-US" dirty="0"/>
              <a:t>Commercial &amp; Business Litigation</a:t>
            </a:r>
          </a:p>
        </p:txBody>
      </p:sp>
      <p:sp>
        <p:nvSpPr>
          <p:cNvPr id="6" name="Text Placeholder 5">
            <a:extLst>
              <a:ext uri="{FF2B5EF4-FFF2-40B4-BE49-F238E27FC236}">
                <a16:creationId xmlns:a16="http://schemas.microsoft.com/office/drawing/2014/main" id="{3284FA53-963D-4AEA-858D-0C3A888D2CCF}"/>
              </a:ext>
            </a:extLst>
          </p:cNvPr>
          <p:cNvSpPr>
            <a:spLocks noGrp="1"/>
          </p:cNvSpPr>
          <p:nvPr>
            <p:ph type="body" sz="quarter" idx="29"/>
          </p:nvPr>
        </p:nvSpPr>
        <p:spPr>
          <a:xfrm>
            <a:off x="388147" y="2361364"/>
            <a:ext cx="4353730" cy="1300433"/>
          </a:xfrm>
        </p:spPr>
        <p:txBody>
          <a:bodyPr/>
          <a:lstStyle/>
          <a:p>
            <a:r>
              <a:rPr lang="en-US" dirty="0"/>
              <a:t>Cliff’s main area of practice is commercial litigation with a focus on securities litigation and regulatory and internal investigations. He represents issuers, underwriters, and officers and directors in class action lawsuits; securities and private equity firms and senior management in federal and state regulatory proceedings; and Audit and Special Committees in internal investigations and SEC investigations. Cliff also represents corporations in commercial litigation and accounting firms in malpractice actions and bankruptcy court proceedings.</a:t>
            </a:r>
          </a:p>
          <a:p>
            <a:pPr>
              <a:spcAft>
                <a:spcPts val="0"/>
              </a:spcAft>
            </a:pPr>
            <a:endParaRPr lang="en-US" dirty="0"/>
          </a:p>
          <a:p>
            <a:r>
              <a:rPr lang="en-US" dirty="0"/>
              <a:t>Cliff is the Co-Managing Partner of the New York office. </a:t>
            </a:r>
            <a:r>
              <a:rPr lang="en-US" i="1" dirty="0"/>
              <a:t>See </a:t>
            </a:r>
            <a:r>
              <a:rPr lang="en-US" i="1" dirty="0">
                <a:solidFill>
                  <a:schemeClr val="accent2"/>
                </a:solidFill>
                <a:hlinkClick r:id="rId2">
                  <a:extLst>
                    <a:ext uri="{A12FA001-AC4F-418D-AE19-62706E023703}">
                      <ahyp:hlinkClr xmlns:ahyp="http://schemas.microsoft.com/office/drawing/2018/hyperlinkcolor" val="tx"/>
                    </a:ext>
                  </a:extLst>
                </a:hlinkClick>
              </a:rPr>
              <a:t>full bio</a:t>
            </a:r>
            <a:r>
              <a:rPr lang="en-US" i="1" dirty="0"/>
              <a:t>.</a:t>
            </a:r>
          </a:p>
          <a:p>
            <a:endParaRPr lang="en-US" dirty="0"/>
          </a:p>
        </p:txBody>
      </p:sp>
      <p:sp>
        <p:nvSpPr>
          <p:cNvPr id="8" name="Text Placeholder 7">
            <a:extLst>
              <a:ext uri="{FF2B5EF4-FFF2-40B4-BE49-F238E27FC236}">
                <a16:creationId xmlns:a16="http://schemas.microsoft.com/office/drawing/2014/main" id="{D4FB2934-E083-463C-92AF-023C159B5A16}"/>
              </a:ext>
            </a:extLst>
          </p:cNvPr>
          <p:cNvSpPr>
            <a:spLocks noGrp="1"/>
          </p:cNvSpPr>
          <p:nvPr>
            <p:ph type="body" sz="quarter" idx="31"/>
          </p:nvPr>
        </p:nvSpPr>
        <p:spPr/>
        <p:txBody>
          <a:bodyPr/>
          <a:lstStyle/>
          <a:p>
            <a:r>
              <a:rPr lang="en-US" dirty="0"/>
              <a:t>Experience Highlights</a:t>
            </a:r>
          </a:p>
        </p:txBody>
      </p:sp>
      <p:sp>
        <p:nvSpPr>
          <p:cNvPr id="9" name="Text Placeholder 8">
            <a:extLst>
              <a:ext uri="{FF2B5EF4-FFF2-40B4-BE49-F238E27FC236}">
                <a16:creationId xmlns:a16="http://schemas.microsoft.com/office/drawing/2014/main" id="{C48582D5-419A-4912-B3F6-20D2D91038B2}"/>
              </a:ext>
            </a:extLst>
          </p:cNvPr>
          <p:cNvSpPr>
            <a:spLocks noGrp="1"/>
          </p:cNvSpPr>
          <p:nvPr>
            <p:ph type="body" sz="quarter" idx="32"/>
          </p:nvPr>
        </p:nvSpPr>
        <p:spPr/>
        <p:txBody>
          <a:bodyPr/>
          <a:lstStyle/>
          <a:p>
            <a:r>
              <a:rPr lang="en-US" dirty="0"/>
              <a:t>Represented firms and individuals in non-public regulatory investigations into violations of federal securities laws</a:t>
            </a:r>
          </a:p>
          <a:p>
            <a:r>
              <a:rPr lang="en-US" dirty="0"/>
              <a:t>Successfully represented a major oil company in connection with an SEC inquiry concerning the company’s analysis of the requirements for establishing reserves and disclosures of its contingent liabilities arising out of a major oil spill; the SEC concluded its inquiry without any enforcement action</a:t>
            </a:r>
          </a:p>
          <a:p>
            <a:r>
              <a:rPr lang="en-US" dirty="0"/>
              <a:t>Successfully represented an independent exploration and production company in an SEC investigation in connection with activities involving shale gas plays; the SEC concluded its investigation without any enforcement action</a:t>
            </a:r>
          </a:p>
          <a:p>
            <a:endParaRPr lang="en-US" dirty="0"/>
          </a:p>
        </p:txBody>
      </p:sp>
      <p:sp>
        <p:nvSpPr>
          <p:cNvPr id="11" name="Text Placeholder 10">
            <a:extLst>
              <a:ext uri="{FF2B5EF4-FFF2-40B4-BE49-F238E27FC236}">
                <a16:creationId xmlns:a16="http://schemas.microsoft.com/office/drawing/2014/main" id="{229C87CC-E477-4392-BF85-6A9695F28A4D}"/>
              </a:ext>
            </a:extLst>
          </p:cNvPr>
          <p:cNvSpPr>
            <a:spLocks noGrp="1"/>
          </p:cNvSpPr>
          <p:nvPr>
            <p:ph type="body" sz="quarter" idx="34"/>
          </p:nvPr>
        </p:nvSpPr>
        <p:spPr/>
        <p:txBody>
          <a:bodyPr/>
          <a:lstStyle/>
          <a:p>
            <a:r>
              <a:rPr lang="en-US" dirty="0"/>
              <a:t>Successfully represented and currently represent a major international financial firm in connection with regulatory inquiries brought by the SEC, FINRA, and state law enforcement agencies, including inquiries into the firm’s investments in energy projects</a:t>
            </a:r>
          </a:p>
          <a:p>
            <a:r>
              <a:rPr lang="en-US" dirty="0"/>
              <a:t>Successfully represented a private equity firm in the bankruptcy of a portfolio company, a midstream oil and gas company, including court-appointed Examiner’s investigation, regulatory inquiries, and securities class action</a:t>
            </a:r>
          </a:p>
          <a:p>
            <a:r>
              <a:rPr lang="en-US" dirty="0"/>
              <a:t>Successfully represented an exploration and production company in connection with a </a:t>
            </a:r>
            <a:r>
              <a:rPr lang="en-US" dirty="0" err="1"/>
              <a:t>10b</a:t>
            </a:r>
            <a:r>
              <a:rPr lang="en-US" dirty="0"/>
              <a:t>-5 class action, an SEC investigation, and derivative suits; the SEC discontinued its inquiry without recommending any enforcement action</a:t>
            </a:r>
          </a:p>
          <a:p>
            <a:endParaRPr lang="en-US" dirty="0"/>
          </a:p>
        </p:txBody>
      </p:sp>
      <p:sp>
        <p:nvSpPr>
          <p:cNvPr id="4" name="Title 3">
            <a:extLst>
              <a:ext uri="{FF2B5EF4-FFF2-40B4-BE49-F238E27FC236}">
                <a16:creationId xmlns:a16="http://schemas.microsoft.com/office/drawing/2014/main" id="{C32A5B30-5393-424D-BE83-6B1C7BCF135C}"/>
              </a:ext>
            </a:extLst>
          </p:cNvPr>
          <p:cNvSpPr>
            <a:spLocks noGrp="1"/>
          </p:cNvSpPr>
          <p:nvPr>
            <p:ph type="title"/>
          </p:nvPr>
        </p:nvSpPr>
        <p:spPr/>
        <p:txBody>
          <a:bodyPr/>
          <a:lstStyle/>
          <a:p>
            <a:r>
              <a:rPr lang="en-US" dirty="0"/>
              <a:t>Partner</a:t>
            </a:r>
          </a:p>
        </p:txBody>
      </p:sp>
      <p:pic>
        <p:nvPicPr>
          <p:cNvPr id="14" name="Picture Placeholder 7" descr="A person wearing a suit and tie&#10;&#10;Description automatically generated">
            <a:extLst>
              <a:ext uri="{FF2B5EF4-FFF2-40B4-BE49-F238E27FC236}">
                <a16:creationId xmlns:a16="http://schemas.microsoft.com/office/drawing/2014/main" id="{2B3AA993-D2CD-40BA-A246-38490FC093D2}"/>
              </a:ext>
            </a:extLst>
          </p:cNvPr>
          <p:cNvPicPr>
            <a:picLocks noGrp="1" noChangeAspect="1"/>
          </p:cNvPicPr>
          <p:nvPr>
            <p:ph type="pic" sz="quarter" idx="30"/>
          </p:nvPr>
        </p:nvPicPr>
        <p:blipFill>
          <a:blip r:embed="rId3">
            <a:extLst>
              <a:ext uri="{28A0092B-C50C-407E-A947-70E740481C1C}">
                <a14:useLocalDpi xmlns:a14="http://schemas.microsoft.com/office/drawing/2010/main" val="0"/>
              </a:ext>
            </a:extLst>
          </a:blip>
          <a:srcRect t="792" b="792"/>
          <a:stretch>
            <a:fillRect/>
          </a:stretch>
        </p:blipFill>
        <p:spPr>
          <a:xfrm>
            <a:off x="5942912" y="257349"/>
            <a:ext cx="2962656" cy="2798064"/>
          </a:xfrm>
        </p:spPr>
      </p:pic>
    </p:spTree>
    <p:extLst>
      <p:ext uri="{BB962C8B-B14F-4D97-AF65-F5344CB8AC3E}">
        <p14:creationId xmlns:p14="http://schemas.microsoft.com/office/powerpoint/2010/main" val="1372210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0C77EB0-25BF-4D73-98B7-81D38C8B4971}"/>
              </a:ext>
            </a:extLst>
          </p:cNvPr>
          <p:cNvSpPr>
            <a:spLocks noGrp="1"/>
          </p:cNvSpPr>
          <p:nvPr>
            <p:ph type="body" sz="quarter" idx="27"/>
          </p:nvPr>
        </p:nvSpPr>
        <p:spPr/>
        <p:txBody>
          <a:bodyPr/>
          <a:lstStyle/>
          <a:p>
            <a:r>
              <a:rPr lang="en-US" dirty="0"/>
              <a:t>Marisa Antos-Fallon</a:t>
            </a:r>
          </a:p>
        </p:txBody>
      </p:sp>
      <p:sp>
        <p:nvSpPr>
          <p:cNvPr id="25" name="Text Placeholder 24">
            <a:extLst>
              <a:ext uri="{FF2B5EF4-FFF2-40B4-BE49-F238E27FC236}">
                <a16:creationId xmlns:a16="http://schemas.microsoft.com/office/drawing/2014/main" id="{DFAB4BA1-B437-404E-BE30-B68456443E41}"/>
              </a:ext>
            </a:extLst>
          </p:cNvPr>
          <p:cNvSpPr>
            <a:spLocks noGrp="1"/>
          </p:cNvSpPr>
          <p:nvPr>
            <p:ph type="body" sz="quarter" idx="25"/>
          </p:nvPr>
        </p:nvSpPr>
        <p:spPr/>
        <p:txBody>
          <a:bodyPr/>
          <a:lstStyle/>
          <a:p>
            <a:r>
              <a:rPr lang="en-US" dirty="0"/>
              <a:t>New York │ +1.212.237.0151 │ mantos-fallon@velaw.com</a:t>
            </a:r>
          </a:p>
        </p:txBody>
      </p:sp>
      <p:sp>
        <p:nvSpPr>
          <p:cNvPr id="27" name="Text Placeholder 26">
            <a:extLst>
              <a:ext uri="{FF2B5EF4-FFF2-40B4-BE49-F238E27FC236}">
                <a16:creationId xmlns:a16="http://schemas.microsoft.com/office/drawing/2014/main" id="{BDCF86F3-83D6-440E-90B7-16DE3F2AA46C}"/>
              </a:ext>
            </a:extLst>
          </p:cNvPr>
          <p:cNvSpPr>
            <a:spLocks noGrp="1"/>
          </p:cNvSpPr>
          <p:nvPr>
            <p:ph type="body" sz="quarter" idx="28"/>
          </p:nvPr>
        </p:nvSpPr>
        <p:spPr/>
        <p:txBody>
          <a:bodyPr/>
          <a:lstStyle/>
          <a:p>
            <a:r>
              <a:rPr lang="en-US" dirty="0"/>
              <a:t>Commercial &amp; Business Litigation</a:t>
            </a:r>
          </a:p>
        </p:txBody>
      </p:sp>
      <p:sp>
        <p:nvSpPr>
          <p:cNvPr id="6" name="Text Placeholder 5">
            <a:extLst>
              <a:ext uri="{FF2B5EF4-FFF2-40B4-BE49-F238E27FC236}">
                <a16:creationId xmlns:a16="http://schemas.microsoft.com/office/drawing/2014/main" id="{3284FA53-963D-4AEA-858D-0C3A888D2CCF}"/>
              </a:ext>
            </a:extLst>
          </p:cNvPr>
          <p:cNvSpPr>
            <a:spLocks noGrp="1"/>
          </p:cNvSpPr>
          <p:nvPr>
            <p:ph type="body" sz="quarter" idx="29"/>
          </p:nvPr>
        </p:nvSpPr>
        <p:spPr>
          <a:xfrm>
            <a:off x="388147" y="2361364"/>
            <a:ext cx="4353730" cy="1300433"/>
          </a:xfrm>
        </p:spPr>
        <p:txBody>
          <a:bodyPr/>
          <a:lstStyle/>
          <a:p>
            <a:r>
              <a:rPr lang="en-US" dirty="0"/>
              <a:t>Marisa’s practice focuses on commercial and securities litigation in federal and state court, as well as internal investigations.  She also represents clients in connection with regulatory investigations and inquiries by the SEC, FINRA, and other agencies. </a:t>
            </a:r>
            <a:r>
              <a:rPr lang="en-US" i="1" dirty="0"/>
              <a:t>See </a:t>
            </a:r>
            <a:r>
              <a:rPr lang="en-US" i="1" dirty="0">
                <a:solidFill>
                  <a:schemeClr val="accent2"/>
                </a:solidFill>
                <a:hlinkClick r:id="rId2">
                  <a:extLst>
                    <a:ext uri="{A12FA001-AC4F-418D-AE19-62706E023703}">
                      <ahyp:hlinkClr xmlns:ahyp="http://schemas.microsoft.com/office/drawing/2018/hyperlinkcolor" val="tx"/>
                    </a:ext>
                  </a:extLst>
                </a:hlinkClick>
              </a:rPr>
              <a:t>full bio</a:t>
            </a:r>
            <a:r>
              <a:rPr lang="en-US" i="1" dirty="0"/>
              <a:t>.</a:t>
            </a:r>
          </a:p>
          <a:p>
            <a:endParaRPr lang="en-US" dirty="0"/>
          </a:p>
        </p:txBody>
      </p:sp>
      <p:sp>
        <p:nvSpPr>
          <p:cNvPr id="8" name="Text Placeholder 7">
            <a:extLst>
              <a:ext uri="{FF2B5EF4-FFF2-40B4-BE49-F238E27FC236}">
                <a16:creationId xmlns:a16="http://schemas.microsoft.com/office/drawing/2014/main" id="{D4FB2934-E083-463C-92AF-023C159B5A16}"/>
              </a:ext>
            </a:extLst>
          </p:cNvPr>
          <p:cNvSpPr>
            <a:spLocks noGrp="1"/>
          </p:cNvSpPr>
          <p:nvPr>
            <p:ph type="body" sz="quarter" idx="31"/>
          </p:nvPr>
        </p:nvSpPr>
        <p:spPr/>
        <p:txBody>
          <a:bodyPr/>
          <a:lstStyle/>
          <a:p>
            <a:r>
              <a:rPr lang="en-US" dirty="0"/>
              <a:t>Experience Highlights</a:t>
            </a:r>
          </a:p>
        </p:txBody>
      </p:sp>
      <p:sp>
        <p:nvSpPr>
          <p:cNvPr id="9" name="Text Placeholder 8">
            <a:extLst>
              <a:ext uri="{FF2B5EF4-FFF2-40B4-BE49-F238E27FC236}">
                <a16:creationId xmlns:a16="http://schemas.microsoft.com/office/drawing/2014/main" id="{C48582D5-419A-4912-B3F6-20D2D91038B2}"/>
              </a:ext>
            </a:extLst>
          </p:cNvPr>
          <p:cNvSpPr>
            <a:spLocks noGrp="1"/>
          </p:cNvSpPr>
          <p:nvPr>
            <p:ph type="body" sz="quarter" idx="32"/>
          </p:nvPr>
        </p:nvSpPr>
        <p:spPr/>
        <p:txBody>
          <a:bodyPr/>
          <a:lstStyle/>
          <a:p>
            <a:r>
              <a:rPr lang="en-US" dirty="0"/>
              <a:t>Represented an audit committee in connection with an internal investigation regarding Foreign Corrupt Practices Act issues and related investigations by the Department of Justice and Securities and Exchange Commission</a:t>
            </a:r>
          </a:p>
          <a:p>
            <a:r>
              <a:rPr lang="en-US" dirty="0"/>
              <a:t>Obtained summary judgment on behalf of financial firm, including affirmance by the U.S. Court of Appeals for the Second Circuit, resulting in dismissal of fraudulent transfer claims brought by bankruptcy trustee  </a:t>
            </a:r>
          </a:p>
          <a:p>
            <a:r>
              <a:rPr lang="en-US" dirty="0"/>
              <a:t>Obtained complete dismissal of putative class action securities fraud claims against media measurement and analytics company following motion to dismiss</a:t>
            </a:r>
          </a:p>
        </p:txBody>
      </p:sp>
      <p:sp>
        <p:nvSpPr>
          <p:cNvPr id="11" name="Text Placeholder 10">
            <a:extLst>
              <a:ext uri="{FF2B5EF4-FFF2-40B4-BE49-F238E27FC236}">
                <a16:creationId xmlns:a16="http://schemas.microsoft.com/office/drawing/2014/main" id="{229C87CC-E477-4392-BF85-6A9695F28A4D}"/>
              </a:ext>
            </a:extLst>
          </p:cNvPr>
          <p:cNvSpPr>
            <a:spLocks noGrp="1"/>
          </p:cNvSpPr>
          <p:nvPr>
            <p:ph type="body" sz="quarter" idx="34"/>
          </p:nvPr>
        </p:nvSpPr>
        <p:spPr/>
        <p:txBody>
          <a:bodyPr/>
          <a:lstStyle/>
          <a:p>
            <a:r>
              <a:rPr lang="en-US" dirty="0"/>
              <a:t>Obtained complete dismissal of putative class action fraud and consumer protection claims on behalf of professional sports team following motion to dismiss</a:t>
            </a:r>
          </a:p>
          <a:p>
            <a:r>
              <a:rPr lang="en-US" dirty="0"/>
              <a:t>Successfully represented a broker-dealer and its officers in lawsuits commenced by the SIPC Trustee and private investors arising from the Madoff Ponzi scheme</a:t>
            </a:r>
          </a:p>
          <a:p>
            <a:r>
              <a:rPr lang="en-US" dirty="0"/>
              <a:t>Successfully represented data provider in dispute regarding alleged breach of license agreement, including in proceedings for a temporary restraining order and preliminary injunction</a:t>
            </a:r>
          </a:p>
          <a:p>
            <a:r>
              <a:rPr lang="en-US" dirty="0"/>
              <a:t>Successfully represented restaurant chain in contract dispute with internet services provider</a:t>
            </a:r>
          </a:p>
          <a:p>
            <a:endParaRPr lang="en-US" dirty="0"/>
          </a:p>
          <a:p>
            <a:endParaRPr lang="en-US" dirty="0"/>
          </a:p>
        </p:txBody>
      </p:sp>
      <p:sp>
        <p:nvSpPr>
          <p:cNvPr id="4" name="Title 3">
            <a:extLst>
              <a:ext uri="{FF2B5EF4-FFF2-40B4-BE49-F238E27FC236}">
                <a16:creationId xmlns:a16="http://schemas.microsoft.com/office/drawing/2014/main" id="{C32A5B30-5393-424D-BE83-6B1C7BCF135C}"/>
              </a:ext>
            </a:extLst>
          </p:cNvPr>
          <p:cNvSpPr>
            <a:spLocks noGrp="1"/>
          </p:cNvSpPr>
          <p:nvPr>
            <p:ph type="title"/>
          </p:nvPr>
        </p:nvSpPr>
        <p:spPr/>
        <p:txBody>
          <a:bodyPr/>
          <a:lstStyle/>
          <a:p>
            <a:r>
              <a:rPr lang="en-US" dirty="0"/>
              <a:t>Counsel</a:t>
            </a:r>
          </a:p>
        </p:txBody>
      </p:sp>
      <p:pic>
        <p:nvPicPr>
          <p:cNvPr id="15" name="Picture Placeholder 6" descr="A person wearing a suit and tie&#10;&#10;Description automatically generated">
            <a:extLst>
              <a:ext uri="{FF2B5EF4-FFF2-40B4-BE49-F238E27FC236}">
                <a16:creationId xmlns:a16="http://schemas.microsoft.com/office/drawing/2014/main" id="{5C565FF4-BD02-470B-AC0B-C7DC4276A0BE}"/>
              </a:ext>
            </a:extLst>
          </p:cNvPr>
          <p:cNvPicPr>
            <a:picLocks noGrp="1" noChangeAspect="1"/>
          </p:cNvPicPr>
          <p:nvPr>
            <p:ph type="pic" sz="quarter" idx="30"/>
          </p:nvPr>
        </p:nvPicPr>
        <p:blipFill>
          <a:blip r:embed="rId3">
            <a:extLst>
              <a:ext uri="{28A0092B-C50C-407E-A947-70E740481C1C}">
                <a14:useLocalDpi xmlns:a14="http://schemas.microsoft.com/office/drawing/2010/main" val="0"/>
              </a:ext>
            </a:extLst>
          </a:blip>
          <a:srcRect t="792" b="792"/>
          <a:stretch>
            <a:fillRect/>
          </a:stretch>
        </p:blipFill>
        <p:spPr>
          <a:xfrm>
            <a:off x="5942912" y="257349"/>
            <a:ext cx="2962656" cy="2798064"/>
          </a:xfrm>
        </p:spPr>
      </p:pic>
    </p:spTree>
    <p:extLst>
      <p:ext uri="{BB962C8B-B14F-4D97-AF65-F5344CB8AC3E}">
        <p14:creationId xmlns:p14="http://schemas.microsoft.com/office/powerpoint/2010/main" val="1937873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894F5745-F1AA-4695-9604-0D435E4A34B9}"/>
              </a:ext>
            </a:extLst>
          </p:cNvPr>
          <p:cNvSpPr>
            <a:spLocks noGrp="1"/>
          </p:cNvSpPr>
          <p:nvPr>
            <p:ph type="body" sz="quarter" idx="10"/>
          </p:nvPr>
        </p:nvSpPr>
        <p:spPr/>
        <p:txBody>
          <a:bodyPr/>
          <a:lstStyle/>
          <a:p>
            <a:r>
              <a:rPr lang="en-US" dirty="0"/>
              <a:t>THANK YOU</a:t>
            </a:r>
          </a:p>
        </p:txBody>
      </p:sp>
      <p:sp>
        <p:nvSpPr>
          <p:cNvPr id="52" name="Text Placeholder 51">
            <a:extLst>
              <a:ext uri="{FF2B5EF4-FFF2-40B4-BE49-F238E27FC236}">
                <a16:creationId xmlns:a16="http://schemas.microsoft.com/office/drawing/2014/main" id="{47E9763B-C3C4-40A4-AAED-04C96D4B441B}"/>
              </a:ext>
            </a:extLst>
          </p:cNvPr>
          <p:cNvSpPr>
            <a:spLocks noGrp="1"/>
          </p:cNvSpPr>
          <p:nvPr>
            <p:ph type="body" sz="quarter" idx="11"/>
          </p:nvPr>
        </p:nvSpPr>
        <p:spPr>
          <a:xfrm>
            <a:off x="608322" y="2453400"/>
            <a:ext cx="3841692" cy="2414164"/>
          </a:xfrm>
        </p:spPr>
        <p:txBody>
          <a:bodyPr/>
          <a:lstStyle/>
          <a:p>
            <a:r>
              <a:rPr lang="en-US" dirty="0"/>
              <a:t>This content is intended for educational and informational purposes only and does not constitute legal advice or services by the speakers or by Vinson &amp; Elkins LLP.</a:t>
            </a:r>
          </a:p>
          <a:p>
            <a:endParaRPr lang="en-US" dirty="0"/>
          </a:p>
          <a:p>
            <a:endParaRPr lang="en-US" dirty="0"/>
          </a:p>
        </p:txBody>
      </p:sp>
      <p:sp>
        <p:nvSpPr>
          <p:cNvPr id="31" name="Text Placeholder 30">
            <a:extLst>
              <a:ext uri="{FF2B5EF4-FFF2-40B4-BE49-F238E27FC236}">
                <a16:creationId xmlns:a16="http://schemas.microsoft.com/office/drawing/2014/main" id="{EFF85A1C-AD99-42D0-890A-410B4E0400B3}"/>
              </a:ext>
            </a:extLst>
          </p:cNvPr>
          <p:cNvSpPr>
            <a:spLocks noGrp="1"/>
          </p:cNvSpPr>
          <p:nvPr>
            <p:ph type="body" sz="quarter" idx="13"/>
          </p:nvPr>
        </p:nvSpPr>
        <p:spPr>
          <a:xfrm>
            <a:off x="5542455" y="1740720"/>
            <a:ext cx="2563321" cy="611602"/>
          </a:xfrm>
        </p:spPr>
        <p:txBody>
          <a:bodyPr>
            <a:normAutofit/>
          </a:bodyPr>
          <a:lstStyle/>
          <a:p>
            <a:r>
              <a:rPr lang="en-US" dirty="0"/>
              <a:t>	</a:t>
            </a:r>
          </a:p>
          <a:p>
            <a:r>
              <a:rPr lang="en-US" dirty="0"/>
              <a:t>1114 Avenue of the Americas, 32nd Floor, New York, NY 10036</a:t>
            </a:r>
          </a:p>
        </p:txBody>
      </p:sp>
      <p:sp>
        <p:nvSpPr>
          <p:cNvPr id="32" name="Text Placeholder 31">
            <a:extLst>
              <a:ext uri="{FF2B5EF4-FFF2-40B4-BE49-F238E27FC236}">
                <a16:creationId xmlns:a16="http://schemas.microsoft.com/office/drawing/2014/main" id="{D028379B-4799-44FD-8247-D5C50A35A4B7}"/>
              </a:ext>
            </a:extLst>
          </p:cNvPr>
          <p:cNvSpPr>
            <a:spLocks noGrp="1"/>
          </p:cNvSpPr>
          <p:nvPr>
            <p:ph type="body" sz="quarter" idx="14"/>
          </p:nvPr>
        </p:nvSpPr>
        <p:spPr/>
        <p:txBody>
          <a:bodyPr/>
          <a:lstStyle/>
          <a:p>
            <a:r>
              <a:rPr lang="en-US" dirty="0"/>
              <a:t>+1.212.237.0000</a:t>
            </a:r>
          </a:p>
        </p:txBody>
      </p:sp>
      <p:sp>
        <p:nvSpPr>
          <p:cNvPr id="34" name="Text Placeholder 33">
            <a:extLst>
              <a:ext uri="{FF2B5EF4-FFF2-40B4-BE49-F238E27FC236}">
                <a16:creationId xmlns:a16="http://schemas.microsoft.com/office/drawing/2014/main" id="{D683B254-044A-4F20-B74E-97ABAC2BD9E0}"/>
              </a:ext>
            </a:extLst>
          </p:cNvPr>
          <p:cNvSpPr>
            <a:spLocks noGrp="1"/>
          </p:cNvSpPr>
          <p:nvPr>
            <p:ph type="body" sz="quarter" idx="17"/>
          </p:nvPr>
        </p:nvSpPr>
        <p:spPr>
          <a:xfrm>
            <a:off x="5558259" y="2882512"/>
            <a:ext cx="1950412" cy="323165"/>
          </a:xfrm>
        </p:spPr>
        <p:txBody>
          <a:bodyPr/>
          <a:lstStyle/>
          <a:p>
            <a:r>
              <a:rPr lang="en-US" dirty="0"/>
              <a:t>velaw.com</a:t>
            </a:r>
          </a:p>
        </p:txBody>
      </p:sp>
      <p:pic>
        <p:nvPicPr>
          <p:cNvPr id="37" name="Picture 36">
            <a:extLst>
              <a:ext uri="{FF2B5EF4-FFF2-40B4-BE49-F238E27FC236}">
                <a16:creationId xmlns:a16="http://schemas.microsoft.com/office/drawing/2014/main" id="{BE02D439-C8CC-46A0-BFA9-21FF4738BF14}"/>
              </a:ext>
            </a:extLst>
          </p:cNvPr>
          <p:cNvPicPr>
            <a:picLocks noChangeAspect="1"/>
          </p:cNvPicPr>
          <p:nvPr/>
        </p:nvPicPr>
        <p:blipFill>
          <a:blip r:embed="rId2"/>
          <a:stretch>
            <a:fillRect/>
          </a:stretch>
        </p:blipFill>
        <p:spPr>
          <a:xfrm>
            <a:off x="5089580" y="1925312"/>
            <a:ext cx="320040" cy="323241"/>
          </a:xfrm>
          <a:prstGeom prst="rect">
            <a:avLst/>
          </a:prstGeom>
        </p:spPr>
      </p:pic>
      <p:pic>
        <p:nvPicPr>
          <p:cNvPr id="39" name="Picture 38">
            <a:extLst>
              <a:ext uri="{FF2B5EF4-FFF2-40B4-BE49-F238E27FC236}">
                <a16:creationId xmlns:a16="http://schemas.microsoft.com/office/drawing/2014/main" id="{22F7E09C-CFE0-4C3D-AA98-14FA101D535A}"/>
              </a:ext>
            </a:extLst>
          </p:cNvPr>
          <p:cNvPicPr>
            <a:picLocks noChangeAspect="1"/>
          </p:cNvPicPr>
          <p:nvPr/>
        </p:nvPicPr>
        <p:blipFill>
          <a:blip r:embed="rId3"/>
          <a:stretch>
            <a:fillRect/>
          </a:stretch>
        </p:blipFill>
        <p:spPr>
          <a:xfrm>
            <a:off x="5105384" y="2388127"/>
            <a:ext cx="320040" cy="323241"/>
          </a:xfrm>
          <a:prstGeom prst="rect">
            <a:avLst/>
          </a:prstGeom>
        </p:spPr>
      </p:pic>
      <p:pic>
        <p:nvPicPr>
          <p:cNvPr id="43" name="Picture 42">
            <a:extLst>
              <a:ext uri="{FF2B5EF4-FFF2-40B4-BE49-F238E27FC236}">
                <a16:creationId xmlns:a16="http://schemas.microsoft.com/office/drawing/2014/main" id="{E01FA3F5-2F3D-4758-8058-D66FF6D37278}"/>
              </a:ext>
            </a:extLst>
          </p:cNvPr>
          <p:cNvPicPr>
            <a:picLocks noChangeAspect="1"/>
          </p:cNvPicPr>
          <p:nvPr/>
        </p:nvPicPr>
        <p:blipFill>
          <a:blip r:embed="rId4"/>
          <a:stretch>
            <a:fillRect/>
          </a:stretch>
        </p:blipFill>
        <p:spPr>
          <a:xfrm>
            <a:off x="5105384" y="2852575"/>
            <a:ext cx="320040" cy="323241"/>
          </a:xfrm>
          <a:prstGeom prst="rect">
            <a:avLst/>
          </a:prstGeom>
        </p:spPr>
      </p:pic>
    </p:spTree>
    <p:extLst>
      <p:ext uri="{BB962C8B-B14F-4D97-AF65-F5344CB8AC3E}">
        <p14:creationId xmlns:p14="http://schemas.microsoft.com/office/powerpoint/2010/main" val="1776255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580D50-41BE-47A0-A45C-97AC25F2D2C4}"/>
              </a:ext>
            </a:extLst>
          </p:cNvPr>
          <p:cNvSpPr/>
          <p:nvPr/>
        </p:nvSpPr>
        <p:spPr>
          <a:xfrm>
            <a:off x="0" y="0"/>
            <a:ext cx="9144000" cy="1466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85F9A69-AB39-4BA7-AB7D-4E16880D8455}"/>
              </a:ext>
            </a:extLst>
          </p:cNvPr>
          <p:cNvSpPr>
            <a:spLocks noGrp="1"/>
          </p:cNvSpPr>
          <p:nvPr>
            <p:ph type="body" sz="quarter" idx="25"/>
          </p:nvPr>
        </p:nvSpPr>
        <p:spPr>
          <a:xfrm>
            <a:off x="366133" y="724224"/>
            <a:ext cx="8237936" cy="526608"/>
          </a:xfrm>
        </p:spPr>
        <p:txBody>
          <a:bodyPr/>
          <a:lstStyle/>
          <a:p>
            <a:r>
              <a:rPr lang="en-US" sz="2400" dirty="0"/>
              <a:t>What is Covered by Attorney-Client Privilege?</a:t>
            </a:r>
          </a:p>
        </p:txBody>
      </p:sp>
      <p:sp>
        <p:nvSpPr>
          <p:cNvPr id="3" name="Title 2">
            <a:extLst>
              <a:ext uri="{FF2B5EF4-FFF2-40B4-BE49-F238E27FC236}">
                <a16:creationId xmlns:a16="http://schemas.microsoft.com/office/drawing/2014/main" id="{1A662E0C-9371-47C1-95F5-0ACD470886A4}"/>
              </a:ext>
            </a:extLst>
          </p:cNvPr>
          <p:cNvSpPr>
            <a:spLocks noGrp="1"/>
          </p:cNvSpPr>
          <p:nvPr>
            <p:ph type="title"/>
          </p:nvPr>
        </p:nvSpPr>
        <p:spPr/>
        <p:txBody>
          <a:bodyPr/>
          <a:lstStyle/>
          <a:p>
            <a:r>
              <a:rPr lang="en-US" dirty="0"/>
              <a:t>Introduction</a:t>
            </a:r>
          </a:p>
        </p:txBody>
      </p:sp>
      <p:sp>
        <p:nvSpPr>
          <p:cNvPr id="8" name="Text Placeholder 7">
            <a:extLst>
              <a:ext uri="{FF2B5EF4-FFF2-40B4-BE49-F238E27FC236}">
                <a16:creationId xmlns:a16="http://schemas.microsoft.com/office/drawing/2014/main" id="{5154C270-2793-489D-883C-4287D2568314}"/>
              </a:ext>
            </a:extLst>
          </p:cNvPr>
          <p:cNvSpPr>
            <a:spLocks noGrp="1"/>
          </p:cNvSpPr>
          <p:nvPr>
            <p:ph type="body" sz="quarter" idx="26"/>
          </p:nvPr>
        </p:nvSpPr>
        <p:spPr/>
        <p:txBody>
          <a:bodyPr/>
          <a:lstStyle/>
          <a:p>
            <a:pPr marL="0" indent="0">
              <a:buClr>
                <a:schemeClr val="accent2"/>
              </a:buClr>
              <a:buNone/>
            </a:pPr>
            <a:endParaRPr lang="en-US" dirty="0"/>
          </a:p>
          <a:p>
            <a:pPr marL="0" indent="0">
              <a:buClr>
                <a:schemeClr val="accent2"/>
              </a:buClr>
              <a:buNone/>
            </a:pPr>
            <a:r>
              <a:rPr lang="en-US" dirty="0"/>
              <a:t>The Attorney-Client privilege covers:</a:t>
            </a:r>
          </a:p>
          <a:p>
            <a:pPr>
              <a:buClr>
                <a:schemeClr val="accent2"/>
              </a:buClr>
            </a:pPr>
            <a:r>
              <a:rPr lang="en-US" dirty="0"/>
              <a:t>Communications,</a:t>
            </a:r>
          </a:p>
          <a:p>
            <a:pPr>
              <a:buClr>
                <a:schemeClr val="accent2"/>
              </a:buClr>
            </a:pPr>
            <a:r>
              <a:rPr lang="en-US" dirty="0"/>
              <a:t>Made between privileged persons (i.e., attorney and client),</a:t>
            </a:r>
          </a:p>
          <a:p>
            <a:pPr>
              <a:buClr>
                <a:schemeClr val="accent2"/>
              </a:buClr>
            </a:pPr>
            <a:r>
              <a:rPr lang="en-US" dirty="0"/>
              <a:t>In confidence,</a:t>
            </a:r>
          </a:p>
          <a:p>
            <a:pPr>
              <a:buClr>
                <a:schemeClr val="accent2"/>
              </a:buClr>
            </a:pPr>
            <a:r>
              <a:rPr lang="en-US" dirty="0"/>
              <a:t>For the purpose of obtaining or providing legal advice.</a:t>
            </a:r>
          </a:p>
          <a:p>
            <a:pPr>
              <a:buClr>
                <a:schemeClr val="accent2"/>
              </a:buClr>
            </a:pPr>
            <a:endParaRPr lang="en-US" dirty="0"/>
          </a:p>
        </p:txBody>
      </p:sp>
    </p:spTree>
    <p:extLst>
      <p:ext uri="{BB962C8B-B14F-4D97-AF65-F5344CB8AC3E}">
        <p14:creationId xmlns:p14="http://schemas.microsoft.com/office/powerpoint/2010/main" val="1154355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04CB16F-ED5F-4DB9-9483-9C05D554423A}"/>
              </a:ext>
            </a:extLst>
          </p:cNvPr>
          <p:cNvSpPr/>
          <p:nvPr/>
        </p:nvSpPr>
        <p:spPr>
          <a:xfrm>
            <a:off x="0" y="0"/>
            <a:ext cx="9144000" cy="1466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85F9A69-AB39-4BA7-AB7D-4E16880D8455}"/>
              </a:ext>
            </a:extLst>
          </p:cNvPr>
          <p:cNvSpPr>
            <a:spLocks noGrp="1"/>
          </p:cNvSpPr>
          <p:nvPr>
            <p:ph type="body" sz="quarter" idx="25"/>
          </p:nvPr>
        </p:nvSpPr>
        <p:spPr>
          <a:xfrm>
            <a:off x="366133" y="724224"/>
            <a:ext cx="8237936" cy="526608"/>
          </a:xfrm>
        </p:spPr>
        <p:txBody>
          <a:bodyPr/>
          <a:lstStyle/>
          <a:p>
            <a:pPr>
              <a:buClr>
                <a:schemeClr val="accent2"/>
              </a:buClr>
            </a:pPr>
            <a:r>
              <a:rPr lang="en-US" sz="2400" dirty="0"/>
              <a:t>Why is the Attorney-Client Privilege Important?</a:t>
            </a:r>
          </a:p>
        </p:txBody>
      </p:sp>
      <p:sp>
        <p:nvSpPr>
          <p:cNvPr id="3" name="Title 2">
            <a:extLst>
              <a:ext uri="{FF2B5EF4-FFF2-40B4-BE49-F238E27FC236}">
                <a16:creationId xmlns:a16="http://schemas.microsoft.com/office/drawing/2014/main" id="{1A662E0C-9371-47C1-95F5-0ACD470886A4}"/>
              </a:ext>
            </a:extLst>
          </p:cNvPr>
          <p:cNvSpPr>
            <a:spLocks noGrp="1"/>
          </p:cNvSpPr>
          <p:nvPr>
            <p:ph type="title"/>
          </p:nvPr>
        </p:nvSpPr>
        <p:spPr/>
        <p:txBody>
          <a:bodyPr/>
          <a:lstStyle/>
          <a:p>
            <a:r>
              <a:rPr lang="en-US" dirty="0"/>
              <a:t>Introduction</a:t>
            </a:r>
          </a:p>
        </p:txBody>
      </p:sp>
      <p:sp>
        <p:nvSpPr>
          <p:cNvPr id="8" name="Text Placeholder 7">
            <a:extLst>
              <a:ext uri="{FF2B5EF4-FFF2-40B4-BE49-F238E27FC236}">
                <a16:creationId xmlns:a16="http://schemas.microsoft.com/office/drawing/2014/main" id="{5154C270-2793-489D-883C-4287D2568314}"/>
              </a:ext>
            </a:extLst>
          </p:cNvPr>
          <p:cNvSpPr>
            <a:spLocks noGrp="1"/>
          </p:cNvSpPr>
          <p:nvPr>
            <p:ph type="body" sz="quarter" idx="26"/>
          </p:nvPr>
        </p:nvSpPr>
        <p:spPr/>
        <p:txBody>
          <a:bodyPr/>
          <a:lstStyle/>
          <a:p>
            <a:pPr>
              <a:buClr>
                <a:schemeClr val="accent2"/>
              </a:buClr>
            </a:pPr>
            <a:endParaRPr lang="en-US" dirty="0"/>
          </a:p>
          <a:p>
            <a:pPr>
              <a:buClr>
                <a:schemeClr val="accent2"/>
              </a:buClr>
            </a:pPr>
            <a:r>
              <a:rPr lang="en-US" dirty="0"/>
              <a:t>Privilege exists to encourage complete and honest communications between an attorney and client in the most sensitive and difficult situations.</a:t>
            </a:r>
          </a:p>
          <a:p>
            <a:pPr>
              <a:buClr>
                <a:schemeClr val="accent2"/>
              </a:buClr>
            </a:pPr>
            <a:r>
              <a:rPr lang="en-US" dirty="0"/>
              <a:t>The Attorney-Client privilege enables these communications to remain confidential.  If the privilege does not attach, or is waived:</a:t>
            </a:r>
          </a:p>
          <a:p>
            <a:pPr lvl="1">
              <a:buClr>
                <a:schemeClr val="accent2"/>
              </a:buClr>
            </a:pPr>
            <a:r>
              <a:rPr lang="en-US" dirty="0"/>
              <a:t>Such communications can be used in litigation by an adversary or in an investigation by the government.</a:t>
            </a:r>
          </a:p>
          <a:p>
            <a:pPr lvl="1">
              <a:buClr>
                <a:schemeClr val="accent2"/>
              </a:buClr>
            </a:pPr>
            <a:r>
              <a:rPr lang="en-US" dirty="0"/>
              <a:t>A litigation adversary or the government may call the author or recipients to give testimony regarding the communication in a deposition, witness interview, or at trial.</a:t>
            </a:r>
          </a:p>
          <a:p>
            <a:pPr lvl="1">
              <a:buClr>
                <a:schemeClr val="accent2"/>
              </a:buClr>
            </a:pPr>
            <a:r>
              <a:rPr lang="en-US" dirty="0"/>
              <a:t>The communications could be published in the press or otherwise made public.</a:t>
            </a:r>
          </a:p>
          <a:p>
            <a:pPr>
              <a:buClr>
                <a:schemeClr val="accent2"/>
              </a:buClr>
            </a:pPr>
            <a:endParaRPr lang="en-US" dirty="0"/>
          </a:p>
        </p:txBody>
      </p:sp>
    </p:spTree>
    <p:extLst>
      <p:ext uri="{BB962C8B-B14F-4D97-AF65-F5344CB8AC3E}">
        <p14:creationId xmlns:p14="http://schemas.microsoft.com/office/powerpoint/2010/main" val="2920135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DF0A2A-EB36-4E2D-B52F-40EE95E69126}"/>
              </a:ext>
            </a:extLst>
          </p:cNvPr>
          <p:cNvPicPr>
            <a:picLocks noChangeAspect="1"/>
          </p:cNvPicPr>
          <p:nvPr/>
        </p:nvPicPr>
        <p:blipFill>
          <a:blip r:embed="rId2"/>
          <a:stretch>
            <a:fillRect/>
          </a:stretch>
        </p:blipFill>
        <p:spPr>
          <a:xfrm>
            <a:off x="0" y="0"/>
            <a:ext cx="9144000" cy="1469136"/>
          </a:xfrm>
          <a:prstGeom prst="rect">
            <a:avLst/>
          </a:prstGeom>
        </p:spPr>
      </p:pic>
      <p:sp>
        <p:nvSpPr>
          <p:cNvPr id="4" name="Text Placeholder 3">
            <a:extLst>
              <a:ext uri="{FF2B5EF4-FFF2-40B4-BE49-F238E27FC236}">
                <a16:creationId xmlns:a16="http://schemas.microsoft.com/office/drawing/2014/main" id="{385F9A69-AB39-4BA7-AB7D-4E16880D8455}"/>
              </a:ext>
            </a:extLst>
          </p:cNvPr>
          <p:cNvSpPr>
            <a:spLocks noGrp="1"/>
          </p:cNvSpPr>
          <p:nvPr>
            <p:ph type="body" sz="quarter" idx="25"/>
          </p:nvPr>
        </p:nvSpPr>
        <p:spPr>
          <a:xfrm>
            <a:off x="366133" y="724224"/>
            <a:ext cx="8237936" cy="526608"/>
          </a:xfrm>
        </p:spPr>
        <p:txBody>
          <a:bodyPr/>
          <a:lstStyle/>
          <a:p>
            <a:pPr>
              <a:buClr>
                <a:schemeClr val="accent2"/>
              </a:buClr>
            </a:pPr>
            <a:r>
              <a:rPr lang="en-US" sz="2400" dirty="0"/>
              <a:t>What Does Attorney-Client Privilege Protect?</a:t>
            </a:r>
          </a:p>
        </p:txBody>
      </p:sp>
      <p:sp>
        <p:nvSpPr>
          <p:cNvPr id="3" name="Title 2">
            <a:extLst>
              <a:ext uri="{FF2B5EF4-FFF2-40B4-BE49-F238E27FC236}">
                <a16:creationId xmlns:a16="http://schemas.microsoft.com/office/drawing/2014/main" id="{1A662E0C-9371-47C1-95F5-0ACD470886A4}"/>
              </a:ext>
            </a:extLst>
          </p:cNvPr>
          <p:cNvSpPr>
            <a:spLocks noGrp="1"/>
          </p:cNvSpPr>
          <p:nvPr>
            <p:ph type="title"/>
          </p:nvPr>
        </p:nvSpPr>
        <p:spPr/>
        <p:txBody>
          <a:bodyPr/>
          <a:lstStyle/>
          <a:p>
            <a:r>
              <a:rPr lang="en-US" dirty="0"/>
              <a:t>Introduction</a:t>
            </a:r>
          </a:p>
        </p:txBody>
      </p:sp>
      <p:sp>
        <p:nvSpPr>
          <p:cNvPr id="8" name="Text Placeholder 7">
            <a:extLst>
              <a:ext uri="{FF2B5EF4-FFF2-40B4-BE49-F238E27FC236}">
                <a16:creationId xmlns:a16="http://schemas.microsoft.com/office/drawing/2014/main" id="{5154C270-2793-489D-883C-4287D2568314}"/>
              </a:ext>
            </a:extLst>
          </p:cNvPr>
          <p:cNvSpPr>
            <a:spLocks noGrp="1"/>
          </p:cNvSpPr>
          <p:nvPr>
            <p:ph type="body" sz="quarter" idx="26"/>
          </p:nvPr>
        </p:nvSpPr>
        <p:spPr/>
        <p:txBody>
          <a:bodyPr/>
          <a:lstStyle/>
          <a:p>
            <a:pPr>
              <a:buClr>
                <a:schemeClr val="accent2"/>
              </a:buClr>
            </a:pPr>
            <a:endParaRPr lang="en-US" dirty="0"/>
          </a:p>
          <a:p>
            <a:pPr>
              <a:buClr>
                <a:schemeClr val="accent2"/>
              </a:buClr>
            </a:pPr>
            <a:r>
              <a:rPr lang="en-US" dirty="0"/>
              <a:t>Limited to legal (as opposed to business) advice.</a:t>
            </a:r>
          </a:p>
          <a:p>
            <a:pPr lvl="1">
              <a:buClr>
                <a:schemeClr val="accent2"/>
              </a:buClr>
            </a:pPr>
            <a:r>
              <a:rPr lang="en-US" dirty="0"/>
              <a:t>Communications must be primarily or predominantly of a legal (rather than a business or personal) character.</a:t>
            </a:r>
          </a:p>
          <a:p>
            <a:pPr>
              <a:buClr>
                <a:schemeClr val="accent2"/>
              </a:buClr>
            </a:pPr>
            <a:r>
              <a:rPr lang="en-US" dirty="0"/>
              <a:t>Application of the privilege is limited to communications and does not protect the underlying facts. </a:t>
            </a:r>
          </a:p>
          <a:p>
            <a:pPr>
              <a:buClr>
                <a:schemeClr val="accent2"/>
              </a:buClr>
            </a:pPr>
            <a:r>
              <a:rPr lang="en-US" dirty="0"/>
              <a:t>There should be an expectation that the advice will not be disclosed to others.</a:t>
            </a:r>
          </a:p>
          <a:p>
            <a:pPr>
              <a:buClr>
                <a:schemeClr val="accent2"/>
              </a:buClr>
            </a:pPr>
            <a:endParaRPr lang="en-US" dirty="0"/>
          </a:p>
        </p:txBody>
      </p:sp>
    </p:spTree>
    <p:extLst>
      <p:ext uri="{BB962C8B-B14F-4D97-AF65-F5344CB8AC3E}">
        <p14:creationId xmlns:p14="http://schemas.microsoft.com/office/powerpoint/2010/main" val="861728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1AC1CE-1D18-4B05-A89E-6432FE4C7DAA}"/>
              </a:ext>
            </a:extLst>
          </p:cNvPr>
          <p:cNvPicPr>
            <a:picLocks noChangeAspect="1"/>
          </p:cNvPicPr>
          <p:nvPr/>
        </p:nvPicPr>
        <p:blipFill>
          <a:blip r:embed="rId2"/>
          <a:stretch>
            <a:fillRect/>
          </a:stretch>
        </p:blipFill>
        <p:spPr>
          <a:xfrm>
            <a:off x="0" y="0"/>
            <a:ext cx="9144000" cy="1469136"/>
          </a:xfrm>
          <a:prstGeom prst="rect">
            <a:avLst/>
          </a:prstGeom>
        </p:spPr>
      </p:pic>
      <p:sp>
        <p:nvSpPr>
          <p:cNvPr id="4" name="Text Placeholder 3">
            <a:extLst>
              <a:ext uri="{FF2B5EF4-FFF2-40B4-BE49-F238E27FC236}">
                <a16:creationId xmlns:a16="http://schemas.microsoft.com/office/drawing/2014/main" id="{385F9A69-AB39-4BA7-AB7D-4E16880D8455}"/>
              </a:ext>
            </a:extLst>
          </p:cNvPr>
          <p:cNvSpPr>
            <a:spLocks noGrp="1"/>
          </p:cNvSpPr>
          <p:nvPr>
            <p:ph type="body" sz="quarter" idx="25"/>
          </p:nvPr>
        </p:nvSpPr>
        <p:spPr>
          <a:xfrm>
            <a:off x="366133" y="724224"/>
            <a:ext cx="8237936" cy="526608"/>
          </a:xfrm>
        </p:spPr>
        <p:txBody>
          <a:bodyPr/>
          <a:lstStyle/>
          <a:p>
            <a:pPr>
              <a:buClr>
                <a:schemeClr val="accent2"/>
              </a:buClr>
            </a:pPr>
            <a:r>
              <a:rPr lang="en-US" sz="2400" dirty="0"/>
              <a:t>The Special Role of In-House Counsel</a:t>
            </a:r>
          </a:p>
        </p:txBody>
      </p:sp>
      <p:sp>
        <p:nvSpPr>
          <p:cNvPr id="3" name="Title 2">
            <a:extLst>
              <a:ext uri="{FF2B5EF4-FFF2-40B4-BE49-F238E27FC236}">
                <a16:creationId xmlns:a16="http://schemas.microsoft.com/office/drawing/2014/main" id="{1A662E0C-9371-47C1-95F5-0ACD470886A4}"/>
              </a:ext>
            </a:extLst>
          </p:cNvPr>
          <p:cNvSpPr>
            <a:spLocks noGrp="1"/>
          </p:cNvSpPr>
          <p:nvPr>
            <p:ph type="title"/>
          </p:nvPr>
        </p:nvSpPr>
        <p:spPr/>
        <p:txBody>
          <a:bodyPr/>
          <a:lstStyle/>
          <a:p>
            <a:r>
              <a:rPr lang="en-US" dirty="0"/>
              <a:t>Introduction</a:t>
            </a:r>
          </a:p>
        </p:txBody>
      </p:sp>
      <p:sp>
        <p:nvSpPr>
          <p:cNvPr id="8" name="Text Placeholder 7">
            <a:extLst>
              <a:ext uri="{FF2B5EF4-FFF2-40B4-BE49-F238E27FC236}">
                <a16:creationId xmlns:a16="http://schemas.microsoft.com/office/drawing/2014/main" id="{5154C270-2793-489D-883C-4287D2568314}"/>
              </a:ext>
            </a:extLst>
          </p:cNvPr>
          <p:cNvSpPr>
            <a:spLocks noGrp="1"/>
          </p:cNvSpPr>
          <p:nvPr>
            <p:ph type="body" sz="quarter" idx="26"/>
          </p:nvPr>
        </p:nvSpPr>
        <p:spPr/>
        <p:txBody>
          <a:bodyPr/>
          <a:lstStyle/>
          <a:p>
            <a:pPr>
              <a:buClr>
                <a:schemeClr val="accent2"/>
              </a:buClr>
            </a:pPr>
            <a:endParaRPr lang="en-US" dirty="0"/>
          </a:p>
          <a:p>
            <a:pPr>
              <a:buClr>
                <a:schemeClr val="accent2"/>
              </a:buClr>
            </a:pPr>
            <a:r>
              <a:rPr lang="en-US" dirty="0"/>
              <a:t>In theory, the attorney-client privilege and work product doctrine apply without distinction to in-house counsel.</a:t>
            </a:r>
          </a:p>
          <a:p>
            <a:pPr>
              <a:buClr>
                <a:schemeClr val="accent2"/>
              </a:buClr>
            </a:pPr>
            <a:r>
              <a:rPr lang="en-US" dirty="0"/>
              <a:t>However, in-house counsel often provides advice that contains legal </a:t>
            </a:r>
            <a:r>
              <a:rPr lang="en-US" b="1" i="1" dirty="0"/>
              <a:t>and</a:t>
            </a:r>
            <a:r>
              <a:rPr lang="en-US" dirty="0"/>
              <a:t> business elements, and often wear multiple hats.</a:t>
            </a:r>
          </a:p>
          <a:p>
            <a:pPr>
              <a:buClr>
                <a:schemeClr val="accent2"/>
              </a:buClr>
            </a:pPr>
            <a:r>
              <a:rPr lang="en-US" dirty="0"/>
              <a:t>In-house counsel, in practice, may face a tougher burden of showing that their advice was legal in nature rather than purely business-related.</a:t>
            </a:r>
          </a:p>
          <a:p>
            <a:pPr marL="0" indent="0">
              <a:buClr>
                <a:schemeClr val="accent2"/>
              </a:buClr>
              <a:buNone/>
            </a:pPr>
            <a:endParaRPr lang="en-US" dirty="0"/>
          </a:p>
        </p:txBody>
      </p:sp>
    </p:spTree>
    <p:extLst>
      <p:ext uri="{BB962C8B-B14F-4D97-AF65-F5344CB8AC3E}">
        <p14:creationId xmlns:p14="http://schemas.microsoft.com/office/powerpoint/2010/main" val="3484021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AA4C92-EBD2-4EE1-8C63-673615B990E0}"/>
              </a:ext>
            </a:extLst>
          </p:cNvPr>
          <p:cNvPicPr>
            <a:picLocks noChangeAspect="1"/>
          </p:cNvPicPr>
          <p:nvPr/>
        </p:nvPicPr>
        <p:blipFill>
          <a:blip r:embed="rId2"/>
          <a:stretch>
            <a:fillRect/>
          </a:stretch>
        </p:blipFill>
        <p:spPr>
          <a:xfrm>
            <a:off x="0" y="0"/>
            <a:ext cx="9144000" cy="1469136"/>
          </a:xfrm>
          <a:prstGeom prst="rect">
            <a:avLst/>
          </a:prstGeom>
        </p:spPr>
      </p:pic>
      <p:sp>
        <p:nvSpPr>
          <p:cNvPr id="4" name="Text Placeholder 3">
            <a:extLst>
              <a:ext uri="{FF2B5EF4-FFF2-40B4-BE49-F238E27FC236}">
                <a16:creationId xmlns:a16="http://schemas.microsoft.com/office/drawing/2014/main" id="{385F9A69-AB39-4BA7-AB7D-4E16880D8455}"/>
              </a:ext>
            </a:extLst>
          </p:cNvPr>
          <p:cNvSpPr>
            <a:spLocks noGrp="1"/>
          </p:cNvSpPr>
          <p:nvPr>
            <p:ph type="body" sz="quarter" idx="25"/>
          </p:nvPr>
        </p:nvSpPr>
        <p:spPr>
          <a:xfrm>
            <a:off x="366133" y="724224"/>
            <a:ext cx="8237936" cy="526608"/>
          </a:xfrm>
        </p:spPr>
        <p:txBody>
          <a:bodyPr/>
          <a:lstStyle/>
          <a:p>
            <a:pPr>
              <a:buClr>
                <a:schemeClr val="accent2"/>
              </a:buClr>
            </a:pPr>
            <a:r>
              <a:rPr lang="en-US" sz="2400" dirty="0"/>
              <a:t>The Special Role of In-House Counsel</a:t>
            </a:r>
          </a:p>
        </p:txBody>
      </p:sp>
      <p:sp>
        <p:nvSpPr>
          <p:cNvPr id="3" name="Title 2">
            <a:extLst>
              <a:ext uri="{FF2B5EF4-FFF2-40B4-BE49-F238E27FC236}">
                <a16:creationId xmlns:a16="http://schemas.microsoft.com/office/drawing/2014/main" id="{1A662E0C-9371-47C1-95F5-0ACD470886A4}"/>
              </a:ext>
            </a:extLst>
          </p:cNvPr>
          <p:cNvSpPr>
            <a:spLocks noGrp="1"/>
          </p:cNvSpPr>
          <p:nvPr>
            <p:ph type="title"/>
          </p:nvPr>
        </p:nvSpPr>
        <p:spPr/>
        <p:txBody>
          <a:bodyPr/>
          <a:lstStyle/>
          <a:p>
            <a:r>
              <a:rPr lang="en-US" dirty="0"/>
              <a:t>Introduction</a:t>
            </a:r>
          </a:p>
        </p:txBody>
      </p:sp>
      <p:sp>
        <p:nvSpPr>
          <p:cNvPr id="8" name="Text Placeholder 7">
            <a:extLst>
              <a:ext uri="{FF2B5EF4-FFF2-40B4-BE49-F238E27FC236}">
                <a16:creationId xmlns:a16="http://schemas.microsoft.com/office/drawing/2014/main" id="{5154C270-2793-489D-883C-4287D2568314}"/>
              </a:ext>
            </a:extLst>
          </p:cNvPr>
          <p:cNvSpPr>
            <a:spLocks noGrp="1"/>
          </p:cNvSpPr>
          <p:nvPr>
            <p:ph type="body" sz="quarter" idx="26"/>
          </p:nvPr>
        </p:nvSpPr>
        <p:spPr/>
        <p:txBody>
          <a:bodyPr/>
          <a:lstStyle/>
          <a:p>
            <a:pPr>
              <a:buClr>
                <a:schemeClr val="accent2"/>
              </a:buClr>
            </a:pPr>
            <a:endParaRPr lang="en-US" dirty="0"/>
          </a:p>
          <a:p>
            <a:pPr>
              <a:buClr>
                <a:schemeClr val="accent2"/>
              </a:buClr>
            </a:pPr>
            <a:r>
              <a:rPr lang="en-US" dirty="0"/>
              <a:t>Distinguishing legal advice from business advice sounds more straightforward than it is in practice.</a:t>
            </a:r>
          </a:p>
          <a:p>
            <a:pPr>
              <a:buClr>
                <a:schemeClr val="accent2"/>
              </a:buClr>
            </a:pPr>
            <a:r>
              <a:rPr lang="en-US" dirty="0"/>
              <a:t>Factors to consider:</a:t>
            </a:r>
          </a:p>
          <a:p>
            <a:pPr lvl="1">
              <a:buClr>
                <a:schemeClr val="accent2"/>
              </a:buClr>
            </a:pPr>
            <a:r>
              <a:rPr lang="en-US" dirty="0"/>
              <a:t>The attorney’s role – i.e., how and why did in-house counsel become involved? </a:t>
            </a:r>
          </a:p>
          <a:p>
            <a:pPr lvl="2">
              <a:buClr>
                <a:schemeClr val="accent2"/>
              </a:buClr>
            </a:pPr>
            <a:r>
              <a:rPr lang="en-US" dirty="0"/>
              <a:t>To negotiate a business transaction? </a:t>
            </a:r>
          </a:p>
          <a:p>
            <a:pPr lvl="2">
              <a:buClr>
                <a:schemeClr val="accent2"/>
              </a:buClr>
            </a:pPr>
            <a:r>
              <a:rPr lang="en-US" dirty="0"/>
              <a:t>Because litigation is anticipated?</a:t>
            </a:r>
          </a:p>
          <a:p>
            <a:pPr lvl="1">
              <a:buClr>
                <a:schemeClr val="accent2"/>
              </a:buClr>
            </a:pPr>
            <a:r>
              <a:rPr lang="en-US" dirty="0"/>
              <a:t>What other offices does in-house counsel hold?</a:t>
            </a:r>
          </a:p>
          <a:p>
            <a:pPr lvl="1">
              <a:buClr>
                <a:schemeClr val="accent2"/>
              </a:buClr>
            </a:pPr>
            <a:r>
              <a:rPr lang="en-US" dirty="0"/>
              <a:t>Did in-house counsel conduct or convey any legal analysis or strategy?</a:t>
            </a:r>
          </a:p>
          <a:p>
            <a:pPr>
              <a:buClr>
                <a:schemeClr val="accent2"/>
              </a:buClr>
            </a:pPr>
            <a:r>
              <a:rPr lang="en-US" dirty="0"/>
              <a:t>What will not suffice:</a:t>
            </a:r>
          </a:p>
          <a:p>
            <a:pPr lvl="1">
              <a:buClr>
                <a:schemeClr val="accent2"/>
              </a:buClr>
            </a:pPr>
            <a:r>
              <a:rPr lang="en-US" dirty="0"/>
              <a:t>The mere physical presence of in-house counsel during a conversation. </a:t>
            </a:r>
          </a:p>
          <a:p>
            <a:pPr lvl="1">
              <a:buClr>
                <a:schemeClr val="accent2"/>
              </a:buClr>
            </a:pPr>
            <a:r>
              <a:rPr lang="en-US" dirty="0"/>
              <a:t>Merely copying in-house counsel when sending an email or circulating a memorandum.</a:t>
            </a:r>
          </a:p>
          <a:p>
            <a:pPr marL="0" indent="0">
              <a:buClr>
                <a:schemeClr val="accent2"/>
              </a:buClr>
              <a:buNone/>
            </a:pPr>
            <a:endParaRPr lang="en-US" dirty="0"/>
          </a:p>
        </p:txBody>
      </p:sp>
    </p:spTree>
    <p:extLst>
      <p:ext uri="{BB962C8B-B14F-4D97-AF65-F5344CB8AC3E}">
        <p14:creationId xmlns:p14="http://schemas.microsoft.com/office/powerpoint/2010/main" val="3563798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6318D8-F951-44C4-953A-884F08443DE4}"/>
              </a:ext>
            </a:extLst>
          </p:cNvPr>
          <p:cNvPicPr>
            <a:picLocks noChangeAspect="1"/>
          </p:cNvPicPr>
          <p:nvPr/>
        </p:nvPicPr>
        <p:blipFill>
          <a:blip r:embed="rId2"/>
          <a:stretch>
            <a:fillRect/>
          </a:stretch>
        </p:blipFill>
        <p:spPr>
          <a:xfrm>
            <a:off x="0" y="0"/>
            <a:ext cx="9144000" cy="1469136"/>
          </a:xfrm>
          <a:prstGeom prst="rect">
            <a:avLst/>
          </a:prstGeom>
        </p:spPr>
      </p:pic>
      <p:sp>
        <p:nvSpPr>
          <p:cNvPr id="4" name="Text Placeholder 3">
            <a:extLst>
              <a:ext uri="{FF2B5EF4-FFF2-40B4-BE49-F238E27FC236}">
                <a16:creationId xmlns:a16="http://schemas.microsoft.com/office/drawing/2014/main" id="{385F9A69-AB39-4BA7-AB7D-4E16880D8455}"/>
              </a:ext>
            </a:extLst>
          </p:cNvPr>
          <p:cNvSpPr>
            <a:spLocks noGrp="1"/>
          </p:cNvSpPr>
          <p:nvPr>
            <p:ph type="body" sz="quarter" idx="25"/>
          </p:nvPr>
        </p:nvSpPr>
        <p:spPr>
          <a:xfrm>
            <a:off x="366133" y="724224"/>
            <a:ext cx="8237936" cy="526608"/>
          </a:xfrm>
        </p:spPr>
        <p:txBody>
          <a:bodyPr/>
          <a:lstStyle/>
          <a:p>
            <a:pPr>
              <a:buClr>
                <a:schemeClr val="accent2"/>
              </a:buClr>
            </a:pPr>
            <a:r>
              <a:rPr lang="en-US" sz="2400" dirty="0"/>
              <a:t>The Special Role of In-House Counsel</a:t>
            </a:r>
          </a:p>
        </p:txBody>
      </p:sp>
      <p:sp>
        <p:nvSpPr>
          <p:cNvPr id="3" name="Title 2">
            <a:extLst>
              <a:ext uri="{FF2B5EF4-FFF2-40B4-BE49-F238E27FC236}">
                <a16:creationId xmlns:a16="http://schemas.microsoft.com/office/drawing/2014/main" id="{1A662E0C-9371-47C1-95F5-0ACD470886A4}"/>
              </a:ext>
            </a:extLst>
          </p:cNvPr>
          <p:cNvSpPr>
            <a:spLocks noGrp="1"/>
          </p:cNvSpPr>
          <p:nvPr>
            <p:ph type="title"/>
          </p:nvPr>
        </p:nvSpPr>
        <p:spPr/>
        <p:txBody>
          <a:bodyPr/>
          <a:lstStyle/>
          <a:p>
            <a:r>
              <a:rPr lang="en-US" dirty="0"/>
              <a:t>Introduction</a:t>
            </a:r>
          </a:p>
        </p:txBody>
      </p:sp>
      <p:sp>
        <p:nvSpPr>
          <p:cNvPr id="8" name="Text Placeholder 7">
            <a:extLst>
              <a:ext uri="{FF2B5EF4-FFF2-40B4-BE49-F238E27FC236}">
                <a16:creationId xmlns:a16="http://schemas.microsoft.com/office/drawing/2014/main" id="{5154C270-2793-489D-883C-4287D2568314}"/>
              </a:ext>
            </a:extLst>
          </p:cNvPr>
          <p:cNvSpPr>
            <a:spLocks noGrp="1"/>
          </p:cNvSpPr>
          <p:nvPr>
            <p:ph type="body" sz="quarter" idx="26"/>
          </p:nvPr>
        </p:nvSpPr>
        <p:spPr/>
        <p:txBody>
          <a:bodyPr>
            <a:normAutofit lnSpcReduction="10000"/>
          </a:bodyPr>
          <a:lstStyle/>
          <a:p>
            <a:pPr marL="0" indent="0">
              <a:buClr>
                <a:schemeClr val="accent2"/>
              </a:buClr>
              <a:buNone/>
            </a:pPr>
            <a:endParaRPr lang="en-US" dirty="0"/>
          </a:p>
          <a:p>
            <a:pPr marL="0" indent="0">
              <a:buClr>
                <a:schemeClr val="accent2"/>
              </a:buClr>
              <a:buNone/>
            </a:pPr>
            <a:r>
              <a:rPr lang="en-US" dirty="0"/>
              <a:t>Keeping in mind fact-specific nature of the inquiry . . . </a:t>
            </a:r>
          </a:p>
          <a:p>
            <a:pPr>
              <a:buClr>
                <a:schemeClr val="accent2"/>
              </a:buClr>
            </a:pPr>
            <a:r>
              <a:rPr lang="en-US" dirty="0"/>
              <a:t>Legal functions may include:</a:t>
            </a:r>
          </a:p>
          <a:p>
            <a:pPr lvl="1">
              <a:buClr>
                <a:schemeClr val="accent2"/>
              </a:buClr>
            </a:pPr>
            <a:r>
              <a:rPr lang="en-US" dirty="0"/>
              <a:t>Advising company on existing law</a:t>
            </a:r>
          </a:p>
          <a:p>
            <a:pPr lvl="1">
              <a:buClr>
                <a:schemeClr val="accent2"/>
              </a:buClr>
            </a:pPr>
            <a:r>
              <a:rPr lang="en-US" dirty="0"/>
              <a:t>Undertaking and reporting legal research</a:t>
            </a:r>
          </a:p>
          <a:p>
            <a:pPr lvl="1">
              <a:buClr>
                <a:schemeClr val="accent2"/>
              </a:buClr>
            </a:pPr>
            <a:r>
              <a:rPr lang="en-US" dirty="0"/>
              <a:t>Analyzing conduct for conformity with law or judgments</a:t>
            </a:r>
          </a:p>
          <a:p>
            <a:pPr lvl="1">
              <a:buClr>
                <a:schemeClr val="accent2"/>
              </a:buClr>
            </a:pPr>
            <a:r>
              <a:rPr lang="en-US" dirty="0"/>
              <a:t>Advising on imminent litigation</a:t>
            </a:r>
          </a:p>
          <a:p>
            <a:pPr lvl="1">
              <a:buClr>
                <a:schemeClr val="accent2"/>
              </a:buClr>
            </a:pPr>
            <a:r>
              <a:rPr lang="en-US" dirty="0"/>
              <a:t>Opining on applicable law</a:t>
            </a:r>
          </a:p>
          <a:p>
            <a:pPr>
              <a:buClr>
                <a:schemeClr val="accent2"/>
              </a:buClr>
            </a:pPr>
            <a:r>
              <a:rPr lang="en-US" dirty="0"/>
              <a:t>Business functions may include:</a:t>
            </a:r>
          </a:p>
          <a:p>
            <a:pPr lvl="1">
              <a:buClr>
                <a:schemeClr val="accent2"/>
              </a:buClr>
            </a:pPr>
            <a:r>
              <a:rPr lang="en-US" dirty="0"/>
              <a:t>Negotiating terms of a contract</a:t>
            </a:r>
          </a:p>
          <a:p>
            <a:pPr lvl="1">
              <a:buClr>
                <a:schemeClr val="accent2"/>
              </a:buClr>
            </a:pPr>
            <a:r>
              <a:rPr lang="en-US" dirty="0"/>
              <a:t>Attending business meetings</a:t>
            </a:r>
          </a:p>
          <a:p>
            <a:pPr lvl="1">
              <a:buClr>
                <a:schemeClr val="accent2"/>
              </a:buClr>
            </a:pPr>
            <a:r>
              <a:rPr lang="en-US" dirty="0"/>
              <a:t>Soliciting advice from outside professionals</a:t>
            </a:r>
          </a:p>
          <a:p>
            <a:pPr lvl="1">
              <a:buClr>
                <a:schemeClr val="accent2"/>
              </a:buClr>
            </a:pPr>
            <a:r>
              <a:rPr lang="en-US" dirty="0"/>
              <a:t>Performing duties of another office – e.g., corporate secretary</a:t>
            </a:r>
          </a:p>
          <a:p>
            <a:pPr lvl="1">
              <a:buClr>
                <a:schemeClr val="accent2"/>
              </a:buClr>
            </a:pPr>
            <a:r>
              <a:rPr lang="en-US" dirty="0"/>
              <a:t>Acting as a scribe</a:t>
            </a:r>
          </a:p>
          <a:p>
            <a:pPr marL="0" indent="0">
              <a:buClr>
                <a:schemeClr val="accent2"/>
              </a:buClr>
              <a:buNone/>
            </a:pPr>
            <a:endParaRPr lang="en-US" dirty="0"/>
          </a:p>
        </p:txBody>
      </p:sp>
    </p:spTree>
    <p:extLst>
      <p:ext uri="{BB962C8B-B14F-4D97-AF65-F5344CB8AC3E}">
        <p14:creationId xmlns:p14="http://schemas.microsoft.com/office/powerpoint/2010/main" val="3326785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D2816A-5A54-4BC8-AB05-BEE2F654D89B}"/>
              </a:ext>
            </a:extLst>
          </p:cNvPr>
          <p:cNvPicPr>
            <a:picLocks noChangeAspect="1"/>
          </p:cNvPicPr>
          <p:nvPr/>
        </p:nvPicPr>
        <p:blipFill>
          <a:blip r:embed="rId2"/>
          <a:stretch>
            <a:fillRect/>
          </a:stretch>
        </p:blipFill>
        <p:spPr>
          <a:xfrm>
            <a:off x="0" y="0"/>
            <a:ext cx="9144000" cy="1469136"/>
          </a:xfrm>
          <a:prstGeom prst="rect">
            <a:avLst/>
          </a:prstGeom>
        </p:spPr>
      </p:pic>
      <p:sp>
        <p:nvSpPr>
          <p:cNvPr id="4" name="Text Placeholder 3">
            <a:extLst>
              <a:ext uri="{FF2B5EF4-FFF2-40B4-BE49-F238E27FC236}">
                <a16:creationId xmlns:a16="http://schemas.microsoft.com/office/drawing/2014/main" id="{385F9A69-AB39-4BA7-AB7D-4E16880D8455}"/>
              </a:ext>
            </a:extLst>
          </p:cNvPr>
          <p:cNvSpPr>
            <a:spLocks noGrp="1"/>
          </p:cNvSpPr>
          <p:nvPr>
            <p:ph type="body" sz="quarter" idx="25"/>
          </p:nvPr>
        </p:nvSpPr>
        <p:spPr>
          <a:xfrm>
            <a:off x="366133" y="724224"/>
            <a:ext cx="8237936" cy="526608"/>
          </a:xfrm>
        </p:spPr>
        <p:txBody>
          <a:bodyPr/>
          <a:lstStyle/>
          <a:p>
            <a:pPr>
              <a:buClr>
                <a:schemeClr val="accent2"/>
              </a:buClr>
            </a:pPr>
            <a:r>
              <a:rPr lang="en-US" sz="2400" dirty="0"/>
              <a:t>How is Privilege Waived?</a:t>
            </a:r>
          </a:p>
        </p:txBody>
      </p:sp>
      <p:sp>
        <p:nvSpPr>
          <p:cNvPr id="3" name="Title 2">
            <a:extLst>
              <a:ext uri="{FF2B5EF4-FFF2-40B4-BE49-F238E27FC236}">
                <a16:creationId xmlns:a16="http://schemas.microsoft.com/office/drawing/2014/main" id="{1A662E0C-9371-47C1-95F5-0ACD470886A4}"/>
              </a:ext>
            </a:extLst>
          </p:cNvPr>
          <p:cNvSpPr>
            <a:spLocks noGrp="1"/>
          </p:cNvSpPr>
          <p:nvPr>
            <p:ph type="title"/>
          </p:nvPr>
        </p:nvSpPr>
        <p:spPr/>
        <p:txBody>
          <a:bodyPr/>
          <a:lstStyle/>
          <a:p>
            <a:r>
              <a:rPr lang="en-US" dirty="0"/>
              <a:t>Waivers</a:t>
            </a:r>
          </a:p>
        </p:txBody>
      </p:sp>
      <p:sp>
        <p:nvSpPr>
          <p:cNvPr id="8" name="Text Placeholder 7">
            <a:extLst>
              <a:ext uri="{FF2B5EF4-FFF2-40B4-BE49-F238E27FC236}">
                <a16:creationId xmlns:a16="http://schemas.microsoft.com/office/drawing/2014/main" id="{5154C270-2793-489D-883C-4287D2568314}"/>
              </a:ext>
            </a:extLst>
          </p:cNvPr>
          <p:cNvSpPr>
            <a:spLocks noGrp="1"/>
          </p:cNvSpPr>
          <p:nvPr>
            <p:ph type="body" sz="quarter" idx="26"/>
          </p:nvPr>
        </p:nvSpPr>
        <p:spPr/>
        <p:txBody>
          <a:bodyPr/>
          <a:lstStyle/>
          <a:p>
            <a:pPr>
              <a:buClr>
                <a:schemeClr val="accent2"/>
              </a:buClr>
            </a:pPr>
            <a:endParaRPr lang="en-US" dirty="0"/>
          </a:p>
          <a:p>
            <a:pPr>
              <a:buClr>
                <a:schemeClr val="accent2"/>
              </a:buClr>
            </a:pPr>
            <a:r>
              <a:rPr lang="en-US" dirty="0"/>
              <a:t>Even if a communication is originally privileged, Attorney-Client privilege can be waived:</a:t>
            </a:r>
          </a:p>
          <a:p>
            <a:pPr lvl="1">
              <a:buClr>
                <a:schemeClr val="accent2"/>
              </a:buClr>
            </a:pPr>
            <a:r>
              <a:rPr lang="en-US" dirty="0"/>
              <a:t>By disclosing the </a:t>
            </a:r>
            <a:r>
              <a:rPr lang="en-US" u="sng" dirty="0"/>
              <a:t>substance</a:t>
            </a:r>
            <a:r>
              <a:rPr lang="en-US" dirty="0"/>
              <a:t> of the legal advice or privileged communication;</a:t>
            </a:r>
          </a:p>
          <a:p>
            <a:pPr lvl="1">
              <a:buClr>
                <a:schemeClr val="accent2"/>
              </a:buClr>
            </a:pPr>
            <a:r>
              <a:rPr lang="en-US" dirty="0"/>
              <a:t>By </a:t>
            </a:r>
            <a:r>
              <a:rPr lang="en-US" u="sng" dirty="0"/>
              <a:t>sharing</a:t>
            </a:r>
            <a:r>
              <a:rPr lang="en-US" dirty="0"/>
              <a:t> the privileged information with a third party (government, potential investors, data room, certain consultants, insurers)</a:t>
            </a:r>
          </a:p>
          <a:p>
            <a:pPr>
              <a:buClr>
                <a:schemeClr val="accent2"/>
              </a:buClr>
            </a:pPr>
            <a:r>
              <a:rPr lang="en-US" b="1" dirty="0"/>
              <a:t>Waiver can be intentional or unintentional.</a:t>
            </a:r>
          </a:p>
          <a:p>
            <a:pPr>
              <a:buClr>
                <a:schemeClr val="accent2"/>
              </a:buClr>
            </a:pPr>
            <a:endParaRPr lang="en-US" dirty="0"/>
          </a:p>
        </p:txBody>
      </p:sp>
    </p:spTree>
    <p:extLst>
      <p:ext uri="{BB962C8B-B14F-4D97-AF65-F5344CB8AC3E}">
        <p14:creationId xmlns:p14="http://schemas.microsoft.com/office/powerpoint/2010/main" val="1670360056"/>
      </p:ext>
    </p:extLst>
  </p:cSld>
  <p:clrMapOvr>
    <a:masterClrMapping/>
  </p:clrMapOvr>
</p:sld>
</file>

<file path=ppt/theme/theme1.xml><?xml version="1.0" encoding="utf-8"?>
<a:theme xmlns:a="http://schemas.openxmlformats.org/drawingml/2006/main" name="1_Office Theme">
  <a:themeElements>
    <a:clrScheme name="VE Branding">
      <a:dk1>
        <a:sysClr val="windowText" lastClr="000000"/>
      </a:dk1>
      <a:lt1>
        <a:sysClr val="window" lastClr="FFFFFF"/>
      </a:lt1>
      <a:dk2>
        <a:srgbClr val="103040"/>
      </a:dk2>
      <a:lt2>
        <a:srgbClr val="F2EEEB"/>
      </a:lt2>
      <a:accent1>
        <a:srgbClr val="1F4D64"/>
      </a:accent1>
      <a:accent2>
        <a:srgbClr val="F46462"/>
      </a:accent2>
      <a:accent3>
        <a:srgbClr val="0076B5"/>
      </a:accent3>
      <a:accent4>
        <a:srgbClr val="B1E7F3"/>
      </a:accent4>
      <a:accent5>
        <a:srgbClr val="555555"/>
      </a:accent5>
      <a:accent6>
        <a:srgbClr val="888888"/>
      </a:accent6>
      <a:hlink>
        <a:srgbClr val="0076B5"/>
      </a:hlink>
      <a:folHlink>
        <a:srgbClr val="F2EEE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F4D6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VE_DeckSlides" id="{93872A97-56E0-E44D-BB6A-72A628FC9C35}" vid="{0AB29AE8-9AF6-8148-B4F1-2885E8884A48}"/>
    </a:ext>
  </a:extLst>
</a:theme>
</file>

<file path=ppt/theme/theme2.xml><?xml version="1.0" encoding="utf-8"?>
<a:theme xmlns:a="http://schemas.openxmlformats.org/drawingml/2006/main" name="Office Theme">
  <a:themeElements>
    <a:clrScheme name="VE Branding">
      <a:dk1>
        <a:sysClr val="windowText" lastClr="000000"/>
      </a:dk1>
      <a:lt1>
        <a:sysClr val="window" lastClr="FFFFFF"/>
      </a:lt1>
      <a:dk2>
        <a:srgbClr val="103040"/>
      </a:dk2>
      <a:lt2>
        <a:srgbClr val="F2EEEB"/>
      </a:lt2>
      <a:accent1>
        <a:srgbClr val="1F4D64"/>
      </a:accent1>
      <a:accent2>
        <a:srgbClr val="F46462"/>
      </a:accent2>
      <a:accent3>
        <a:srgbClr val="0076B5"/>
      </a:accent3>
      <a:accent4>
        <a:srgbClr val="B1E7F3"/>
      </a:accent4>
      <a:accent5>
        <a:srgbClr val="555555"/>
      </a:accent5>
      <a:accent6>
        <a:srgbClr val="888888"/>
      </a:accent6>
      <a:hlink>
        <a:srgbClr val="0076B5"/>
      </a:hlink>
      <a:folHlink>
        <a:srgbClr val="F2EEE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F4D6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VE_DeckSlides" id="{93872A97-56E0-E44D-BB6A-72A628FC9C35}" vid="{0AB29AE8-9AF6-8148-B4F1-2885E8884A4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325</TotalTime>
  <Words>2668</Words>
  <Application>Microsoft Macintosh PowerPoint</Application>
  <PresentationFormat>On-screen Show (4:3)</PresentationFormat>
  <Paragraphs>242</Paragraphs>
  <Slides>24</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24</vt:i4>
      </vt:variant>
    </vt:vector>
  </HeadingPairs>
  <TitlesOfParts>
    <vt:vector size="28" baseType="lpstr">
      <vt:lpstr>Arial</vt:lpstr>
      <vt:lpstr>Calibri</vt:lpstr>
      <vt:lpstr>1_Office Theme</vt:lpstr>
      <vt:lpstr>Office Theme</vt:lpstr>
      <vt:lpstr>Privileged Communications: An Overview and Practical Guide</vt:lpstr>
      <vt:lpstr>Overview</vt:lpstr>
      <vt:lpstr>Introduction</vt:lpstr>
      <vt:lpstr>Introduction</vt:lpstr>
      <vt:lpstr>Introduction</vt:lpstr>
      <vt:lpstr>Introduction</vt:lpstr>
      <vt:lpstr>Introduction</vt:lpstr>
      <vt:lpstr>Introduction</vt:lpstr>
      <vt:lpstr>Waivers</vt:lpstr>
      <vt:lpstr>Waivers</vt:lpstr>
      <vt:lpstr>Best Practices</vt:lpstr>
      <vt:lpstr>Best Practices</vt:lpstr>
      <vt:lpstr>Best Practices</vt:lpstr>
      <vt:lpstr>Best Practices</vt:lpstr>
      <vt:lpstr>Best Practices</vt:lpstr>
      <vt:lpstr>Real Life Situations</vt:lpstr>
      <vt:lpstr>Real Life Situations</vt:lpstr>
      <vt:lpstr>Real Life Situations</vt:lpstr>
      <vt:lpstr>Real Life Situations</vt:lpstr>
      <vt:lpstr>Real Life Situations</vt:lpstr>
      <vt:lpstr>PowerPoint Presentation</vt:lpstr>
      <vt:lpstr>Partner</vt:lpstr>
      <vt:lpstr>Counsel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Hoang, Anh</dc:creator>
  <cp:lastModifiedBy>ACC Dallas-Fort Worth</cp:lastModifiedBy>
  <cp:revision>36</cp:revision>
  <dcterms:created xsi:type="dcterms:W3CDTF">2020-07-13T15:57:25Z</dcterms:created>
  <dcterms:modified xsi:type="dcterms:W3CDTF">2020-08-03T16:49:07Z</dcterms:modified>
</cp:coreProperties>
</file>