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9" r:id="rId3"/>
    <p:sldId id="333" r:id="rId4"/>
    <p:sldId id="287" r:id="rId5"/>
    <p:sldId id="322" r:id="rId6"/>
    <p:sldId id="323" r:id="rId7"/>
    <p:sldId id="325" r:id="rId8"/>
    <p:sldId id="326" r:id="rId9"/>
    <p:sldId id="257" r:id="rId10"/>
    <p:sldId id="328" r:id="rId11"/>
    <p:sldId id="334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5"/>
    <p:restoredTop sz="79412"/>
  </p:normalViewPr>
  <p:slideViewPr>
    <p:cSldViewPr>
      <p:cViewPr varScale="1">
        <p:scale>
          <a:sx n="75" d="100"/>
          <a:sy n="75" d="100"/>
        </p:scale>
        <p:origin x="17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88D79-45BC-4832-912B-C7A01E2BD0A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C0A4F5-A747-41A5-B6CB-3F5814C78608}">
      <dgm:prSet/>
      <dgm:spPr/>
      <dgm:t>
        <a:bodyPr/>
        <a:lstStyle/>
        <a:p>
          <a:r>
            <a:rPr lang="en-US" baseline="0"/>
            <a:t>Client Advantage Presentation:</a:t>
          </a:r>
          <a:endParaRPr lang="en-US"/>
        </a:p>
      </dgm:t>
    </dgm:pt>
    <dgm:pt modelId="{434FF09A-9991-4D53-BFB5-92BBE2089634}" type="parTrans" cxnId="{1E6126AE-9C35-49C4-A3D0-ADF98D3D3E5B}">
      <dgm:prSet/>
      <dgm:spPr/>
      <dgm:t>
        <a:bodyPr/>
        <a:lstStyle/>
        <a:p>
          <a:endParaRPr lang="en-US"/>
        </a:p>
      </dgm:t>
    </dgm:pt>
    <dgm:pt modelId="{4328DAC7-D0BD-49B7-A1F8-ECF1726F7F0B}" type="sibTrans" cxnId="{1E6126AE-9C35-49C4-A3D0-ADF98D3D3E5B}">
      <dgm:prSet/>
      <dgm:spPr/>
      <dgm:t>
        <a:bodyPr/>
        <a:lstStyle/>
        <a:p>
          <a:endParaRPr lang="en-US"/>
        </a:p>
      </dgm:t>
    </dgm:pt>
    <dgm:pt modelId="{C52F7F41-1BE3-4C67-82D9-3573E4A4A087}">
      <dgm:prSet/>
      <dgm:spPr/>
      <dgm:t>
        <a:bodyPr/>
        <a:lstStyle/>
        <a:p>
          <a:r>
            <a:rPr lang="en-US" baseline="0"/>
            <a:t>How to get the most value from Law Firms</a:t>
          </a:r>
          <a:endParaRPr lang="en-US"/>
        </a:p>
      </dgm:t>
    </dgm:pt>
    <dgm:pt modelId="{6E73A1DE-9E02-46A6-AF70-B8EF8948CBCA}" type="parTrans" cxnId="{A1E54120-20B5-425A-8BC2-706C6B16494D}">
      <dgm:prSet/>
      <dgm:spPr/>
      <dgm:t>
        <a:bodyPr/>
        <a:lstStyle/>
        <a:p>
          <a:endParaRPr lang="en-US"/>
        </a:p>
      </dgm:t>
    </dgm:pt>
    <dgm:pt modelId="{0C0A5C9D-3362-4ABC-8685-FDAEA55B7C3E}" type="sibTrans" cxnId="{A1E54120-20B5-425A-8BC2-706C6B16494D}">
      <dgm:prSet/>
      <dgm:spPr/>
      <dgm:t>
        <a:bodyPr/>
        <a:lstStyle/>
        <a:p>
          <a:endParaRPr lang="en-US"/>
        </a:p>
      </dgm:t>
    </dgm:pt>
    <dgm:pt modelId="{17DA9721-ED2D-49ED-AE1B-3C7D6141068C}">
      <dgm:prSet/>
      <dgm:spPr/>
      <dgm:t>
        <a:bodyPr/>
        <a:lstStyle/>
        <a:p>
          <a:r>
            <a:rPr lang="en-US" baseline="0"/>
            <a:t>Project: Large Volume Contract Review</a:t>
          </a:r>
          <a:endParaRPr lang="en-US"/>
        </a:p>
      </dgm:t>
    </dgm:pt>
    <dgm:pt modelId="{49BC5A0F-BD8E-424E-A603-BD922DC098BF}" type="parTrans" cxnId="{3EF2B133-C35E-4EBD-86EE-12DBC07B1AD5}">
      <dgm:prSet/>
      <dgm:spPr/>
      <dgm:t>
        <a:bodyPr/>
        <a:lstStyle/>
        <a:p>
          <a:endParaRPr lang="en-US"/>
        </a:p>
      </dgm:t>
    </dgm:pt>
    <dgm:pt modelId="{F83E725A-00EC-4532-A753-7CD885CB39C0}" type="sibTrans" cxnId="{3EF2B133-C35E-4EBD-86EE-12DBC07B1AD5}">
      <dgm:prSet/>
      <dgm:spPr/>
      <dgm:t>
        <a:bodyPr/>
        <a:lstStyle/>
        <a:p>
          <a:endParaRPr lang="en-US"/>
        </a:p>
      </dgm:t>
    </dgm:pt>
    <dgm:pt modelId="{B13B1F77-A323-471D-AB9A-747757B3F2E0}">
      <dgm:prSet/>
      <dgm:spPr/>
      <dgm:t>
        <a:bodyPr/>
        <a:lstStyle/>
        <a:p>
          <a:r>
            <a:rPr lang="en-US" baseline="0"/>
            <a:t>Identified Needs:</a:t>
          </a:r>
          <a:endParaRPr lang="en-US"/>
        </a:p>
      </dgm:t>
    </dgm:pt>
    <dgm:pt modelId="{B5CFD6D2-8F29-45E4-86D1-D3736A82B4D3}" type="parTrans" cxnId="{61FC9BC0-B1F0-4489-B78E-4A11CEE549D0}">
      <dgm:prSet/>
      <dgm:spPr/>
      <dgm:t>
        <a:bodyPr/>
        <a:lstStyle/>
        <a:p>
          <a:endParaRPr lang="en-US"/>
        </a:p>
      </dgm:t>
    </dgm:pt>
    <dgm:pt modelId="{2349ABD5-D3C3-4CCD-BCCA-798C417844A2}" type="sibTrans" cxnId="{61FC9BC0-B1F0-4489-B78E-4A11CEE549D0}">
      <dgm:prSet/>
      <dgm:spPr/>
      <dgm:t>
        <a:bodyPr/>
        <a:lstStyle/>
        <a:p>
          <a:endParaRPr lang="en-US"/>
        </a:p>
      </dgm:t>
    </dgm:pt>
    <dgm:pt modelId="{28F3407F-2BAB-47CF-8137-8AD1616E7D1F}">
      <dgm:prSet/>
      <dgm:spPr/>
      <dgm:t>
        <a:bodyPr/>
        <a:lstStyle/>
        <a:p>
          <a:r>
            <a:rPr lang="en-US" baseline="0"/>
            <a:t>Cost Management</a:t>
          </a:r>
          <a:endParaRPr lang="en-US"/>
        </a:p>
      </dgm:t>
    </dgm:pt>
    <dgm:pt modelId="{DEADEBA4-B582-40C3-ACE8-C31EAD871856}" type="parTrans" cxnId="{EF6631DC-AA6A-4CC7-B9ED-217580BB0F96}">
      <dgm:prSet/>
      <dgm:spPr/>
      <dgm:t>
        <a:bodyPr/>
        <a:lstStyle/>
        <a:p>
          <a:endParaRPr lang="en-US"/>
        </a:p>
      </dgm:t>
    </dgm:pt>
    <dgm:pt modelId="{03583CBB-8DDB-4C05-BFC4-F95C147AAB0E}" type="sibTrans" cxnId="{EF6631DC-AA6A-4CC7-B9ED-217580BB0F96}">
      <dgm:prSet/>
      <dgm:spPr/>
      <dgm:t>
        <a:bodyPr/>
        <a:lstStyle/>
        <a:p>
          <a:endParaRPr lang="en-US"/>
        </a:p>
      </dgm:t>
    </dgm:pt>
    <dgm:pt modelId="{31EA3C15-4790-4B78-A54D-C6CF14924B83}">
      <dgm:prSet/>
      <dgm:spPr/>
      <dgm:t>
        <a:bodyPr/>
        <a:lstStyle/>
        <a:p>
          <a:r>
            <a:rPr lang="en-US" baseline="0"/>
            <a:t>Savings and Predictability</a:t>
          </a:r>
          <a:endParaRPr lang="en-US"/>
        </a:p>
      </dgm:t>
    </dgm:pt>
    <dgm:pt modelId="{B0E6B916-F1BA-4F85-B731-445A17D76587}" type="parTrans" cxnId="{9B6BD171-9225-4C71-A193-C6E16836C26D}">
      <dgm:prSet/>
      <dgm:spPr/>
      <dgm:t>
        <a:bodyPr/>
        <a:lstStyle/>
        <a:p>
          <a:endParaRPr lang="en-US"/>
        </a:p>
      </dgm:t>
    </dgm:pt>
    <dgm:pt modelId="{68C4AF32-7D3D-47FB-8F9B-ADEF20E61FEE}" type="sibTrans" cxnId="{9B6BD171-9225-4C71-A193-C6E16836C26D}">
      <dgm:prSet/>
      <dgm:spPr/>
      <dgm:t>
        <a:bodyPr/>
        <a:lstStyle/>
        <a:p>
          <a:endParaRPr lang="en-US"/>
        </a:p>
      </dgm:t>
    </dgm:pt>
    <dgm:pt modelId="{C46E8164-8A35-422B-A41D-0921DE3F107B}">
      <dgm:prSet/>
      <dgm:spPr/>
      <dgm:t>
        <a:bodyPr/>
        <a:lstStyle/>
        <a:p>
          <a:r>
            <a:rPr lang="en-US" baseline="0" dirty="0"/>
            <a:t>Consistent Review</a:t>
          </a:r>
          <a:endParaRPr lang="en-US" dirty="0"/>
        </a:p>
      </dgm:t>
    </dgm:pt>
    <dgm:pt modelId="{9636253E-D750-42CF-B338-3A4AE616B63F}" type="parTrans" cxnId="{24B571C9-9A7A-413A-8135-90E98DFF25AC}">
      <dgm:prSet/>
      <dgm:spPr/>
      <dgm:t>
        <a:bodyPr/>
        <a:lstStyle/>
        <a:p>
          <a:endParaRPr lang="en-US"/>
        </a:p>
      </dgm:t>
    </dgm:pt>
    <dgm:pt modelId="{4534FE71-646F-4433-83BF-6A52FAEF0398}" type="sibTrans" cxnId="{24B571C9-9A7A-413A-8135-90E98DFF25AC}">
      <dgm:prSet/>
      <dgm:spPr/>
      <dgm:t>
        <a:bodyPr/>
        <a:lstStyle/>
        <a:p>
          <a:endParaRPr lang="en-US"/>
        </a:p>
      </dgm:t>
    </dgm:pt>
    <dgm:pt modelId="{57FD603B-49B2-496A-86E4-0580CA469F87}">
      <dgm:prSet/>
      <dgm:spPr/>
      <dgm:t>
        <a:bodyPr/>
        <a:lstStyle/>
        <a:p>
          <a:r>
            <a:rPr lang="en-US" baseline="0"/>
            <a:t>Lower the burden on in-house team</a:t>
          </a:r>
          <a:endParaRPr lang="en-US"/>
        </a:p>
      </dgm:t>
    </dgm:pt>
    <dgm:pt modelId="{2CF60720-720C-4B8E-B65F-6A0ACD048C08}" type="parTrans" cxnId="{A50BA39F-F7C5-4E73-A944-0AFAD904AD3B}">
      <dgm:prSet/>
      <dgm:spPr/>
      <dgm:t>
        <a:bodyPr/>
        <a:lstStyle/>
        <a:p>
          <a:endParaRPr lang="en-US"/>
        </a:p>
      </dgm:t>
    </dgm:pt>
    <dgm:pt modelId="{FBEA89DC-2D2E-4DFF-B430-CE3BAD8C1026}" type="sibTrans" cxnId="{A50BA39F-F7C5-4E73-A944-0AFAD904AD3B}">
      <dgm:prSet/>
      <dgm:spPr/>
      <dgm:t>
        <a:bodyPr/>
        <a:lstStyle/>
        <a:p>
          <a:endParaRPr lang="en-US"/>
        </a:p>
      </dgm:t>
    </dgm:pt>
    <dgm:pt modelId="{B5ECE041-3880-3F4F-9CD8-3AFF682F4CF4}">
      <dgm:prSet/>
      <dgm:spPr/>
      <dgm:t>
        <a:bodyPr/>
        <a:lstStyle/>
        <a:p>
          <a:r>
            <a:rPr lang="en-US" dirty="0"/>
            <a:t>Scalability</a:t>
          </a:r>
        </a:p>
      </dgm:t>
    </dgm:pt>
    <dgm:pt modelId="{B19A359D-0C7E-4245-A5EB-6665F9CCC8E1}" type="parTrans" cxnId="{FA56543D-9C92-9445-9FC8-CBEFCB91605D}">
      <dgm:prSet/>
      <dgm:spPr/>
    </dgm:pt>
    <dgm:pt modelId="{0A023952-1DEB-8F4C-A110-487D4D82127B}" type="sibTrans" cxnId="{FA56543D-9C92-9445-9FC8-CBEFCB91605D}">
      <dgm:prSet/>
      <dgm:spPr/>
    </dgm:pt>
    <dgm:pt modelId="{8B67B895-E509-4544-B6E5-67AEA415B125}" type="pres">
      <dgm:prSet presAssocID="{FEB88D79-45BC-4832-912B-C7A01E2BD0A5}" presName="Name0" presStyleCnt="0">
        <dgm:presLayoutVars>
          <dgm:dir/>
          <dgm:animLvl val="lvl"/>
          <dgm:resizeHandles val="exact"/>
        </dgm:presLayoutVars>
      </dgm:prSet>
      <dgm:spPr/>
    </dgm:pt>
    <dgm:pt modelId="{056AEED8-FC66-FA42-AB2B-7B3E0FCA66E8}" type="pres">
      <dgm:prSet presAssocID="{B13B1F77-A323-471D-AB9A-747757B3F2E0}" presName="boxAndChildren" presStyleCnt="0"/>
      <dgm:spPr/>
    </dgm:pt>
    <dgm:pt modelId="{FC78F173-18C3-4546-8B63-ED49458005DE}" type="pres">
      <dgm:prSet presAssocID="{B13B1F77-A323-471D-AB9A-747757B3F2E0}" presName="parentTextBox" presStyleLbl="node1" presStyleIdx="0" presStyleCnt="3"/>
      <dgm:spPr/>
    </dgm:pt>
    <dgm:pt modelId="{C0CA77DC-4E41-AD40-B666-D76131CA04EE}" type="pres">
      <dgm:prSet presAssocID="{B13B1F77-A323-471D-AB9A-747757B3F2E0}" presName="entireBox" presStyleLbl="node1" presStyleIdx="0" presStyleCnt="3"/>
      <dgm:spPr/>
    </dgm:pt>
    <dgm:pt modelId="{A444CEF0-22C1-6F4F-B436-E54FC9B69779}" type="pres">
      <dgm:prSet presAssocID="{B13B1F77-A323-471D-AB9A-747757B3F2E0}" presName="descendantBox" presStyleCnt="0"/>
      <dgm:spPr/>
    </dgm:pt>
    <dgm:pt modelId="{40EB8CF8-2AE1-014D-A5ED-0862F1B11FB4}" type="pres">
      <dgm:prSet presAssocID="{28F3407F-2BAB-47CF-8137-8AD1616E7D1F}" presName="childTextBox" presStyleLbl="fgAccFollowNode1" presStyleIdx="0" presStyleCnt="4">
        <dgm:presLayoutVars>
          <dgm:bulletEnabled val="1"/>
        </dgm:presLayoutVars>
      </dgm:prSet>
      <dgm:spPr/>
    </dgm:pt>
    <dgm:pt modelId="{5C0D3816-25CD-E64E-888B-9863BB5F0541}" type="pres">
      <dgm:prSet presAssocID="{C46E8164-8A35-422B-A41D-0921DE3F107B}" presName="childTextBox" presStyleLbl="fgAccFollowNode1" presStyleIdx="1" presStyleCnt="4">
        <dgm:presLayoutVars>
          <dgm:bulletEnabled val="1"/>
        </dgm:presLayoutVars>
      </dgm:prSet>
      <dgm:spPr/>
    </dgm:pt>
    <dgm:pt modelId="{8E609316-2A12-2449-A8F5-D8F3BB09E142}" type="pres">
      <dgm:prSet presAssocID="{57FD603B-49B2-496A-86E4-0580CA469F87}" presName="childTextBox" presStyleLbl="fgAccFollowNode1" presStyleIdx="2" presStyleCnt="4">
        <dgm:presLayoutVars>
          <dgm:bulletEnabled val="1"/>
        </dgm:presLayoutVars>
      </dgm:prSet>
      <dgm:spPr/>
    </dgm:pt>
    <dgm:pt modelId="{67A3906C-74A9-E245-B655-943F626E0CFD}" type="pres">
      <dgm:prSet presAssocID="{F83E725A-00EC-4532-A753-7CD885CB39C0}" presName="sp" presStyleCnt="0"/>
      <dgm:spPr/>
    </dgm:pt>
    <dgm:pt modelId="{D2B1B635-B35F-FA4B-B383-5E035086BEF5}" type="pres">
      <dgm:prSet presAssocID="{17DA9721-ED2D-49ED-AE1B-3C7D6141068C}" presName="arrowAndChildren" presStyleCnt="0"/>
      <dgm:spPr/>
    </dgm:pt>
    <dgm:pt modelId="{90EBC780-FA31-5D45-B7F9-247C925542FA}" type="pres">
      <dgm:prSet presAssocID="{17DA9721-ED2D-49ED-AE1B-3C7D6141068C}" presName="parentTextArrow" presStyleLbl="node1" presStyleIdx="1" presStyleCnt="3"/>
      <dgm:spPr/>
    </dgm:pt>
    <dgm:pt modelId="{9AA11DC3-48EB-6743-8B13-76117E52E929}" type="pres">
      <dgm:prSet presAssocID="{4328DAC7-D0BD-49B7-A1F8-ECF1726F7F0B}" presName="sp" presStyleCnt="0"/>
      <dgm:spPr/>
    </dgm:pt>
    <dgm:pt modelId="{824BF8E2-14A5-C744-9ABF-A78CFBB19E74}" type="pres">
      <dgm:prSet presAssocID="{0FC0A4F5-A747-41A5-B6CB-3F5814C78608}" presName="arrowAndChildren" presStyleCnt="0"/>
      <dgm:spPr/>
    </dgm:pt>
    <dgm:pt modelId="{1A97CCB8-40F7-8443-9CCC-078471DA137C}" type="pres">
      <dgm:prSet presAssocID="{0FC0A4F5-A747-41A5-B6CB-3F5814C78608}" presName="parentTextArrow" presStyleLbl="node1" presStyleIdx="1" presStyleCnt="3"/>
      <dgm:spPr/>
    </dgm:pt>
    <dgm:pt modelId="{0D5F03E8-FDDE-BE48-B799-C3538B86434F}" type="pres">
      <dgm:prSet presAssocID="{0FC0A4F5-A747-41A5-B6CB-3F5814C78608}" presName="arrow" presStyleLbl="node1" presStyleIdx="2" presStyleCnt="3"/>
      <dgm:spPr/>
    </dgm:pt>
    <dgm:pt modelId="{06785738-2549-4942-A716-143EB3AFCC06}" type="pres">
      <dgm:prSet presAssocID="{0FC0A4F5-A747-41A5-B6CB-3F5814C78608}" presName="descendantArrow" presStyleCnt="0"/>
      <dgm:spPr/>
    </dgm:pt>
    <dgm:pt modelId="{6DF613D1-0A90-CD4C-9710-C0FBF435907C}" type="pres">
      <dgm:prSet presAssocID="{C52F7F41-1BE3-4C67-82D9-3573E4A4A087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AA044102-7DAF-2D4D-9B91-4C3D56415194}" type="presOf" srcId="{28F3407F-2BAB-47CF-8137-8AD1616E7D1F}" destId="{40EB8CF8-2AE1-014D-A5ED-0862F1B11FB4}" srcOrd="0" destOrd="0" presId="urn:microsoft.com/office/officeart/2005/8/layout/process4"/>
    <dgm:cxn modelId="{283CD20B-FDE0-924E-9A86-DCAC44491046}" type="presOf" srcId="{B13B1F77-A323-471D-AB9A-747757B3F2E0}" destId="{C0CA77DC-4E41-AD40-B666-D76131CA04EE}" srcOrd="1" destOrd="0" presId="urn:microsoft.com/office/officeart/2005/8/layout/process4"/>
    <dgm:cxn modelId="{A1E54120-20B5-425A-8BC2-706C6B16494D}" srcId="{0FC0A4F5-A747-41A5-B6CB-3F5814C78608}" destId="{C52F7F41-1BE3-4C67-82D9-3573E4A4A087}" srcOrd="0" destOrd="0" parTransId="{6E73A1DE-9E02-46A6-AF70-B8EF8948CBCA}" sibTransId="{0C0A5C9D-3362-4ABC-8685-FDAEA55B7C3E}"/>
    <dgm:cxn modelId="{3944F932-E504-C949-A914-BB829578B469}" type="presOf" srcId="{B5ECE041-3880-3F4F-9CD8-3AFF682F4CF4}" destId="{5C0D3816-25CD-E64E-888B-9863BB5F0541}" srcOrd="0" destOrd="1" presId="urn:microsoft.com/office/officeart/2005/8/layout/process4"/>
    <dgm:cxn modelId="{3EF2B133-C35E-4EBD-86EE-12DBC07B1AD5}" srcId="{FEB88D79-45BC-4832-912B-C7A01E2BD0A5}" destId="{17DA9721-ED2D-49ED-AE1B-3C7D6141068C}" srcOrd="1" destOrd="0" parTransId="{49BC5A0F-BD8E-424E-A603-BD922DC098BF}" sibTransId="{F83E725A-00EC-4532-A753-7CD885CB39C0}"/>
    <dgm:cxn modelId="{53B38D3C-3F4A-EB49-8860-8A20EBFC8F1A}" type="presOf" srcId="{0FC0A4F5-A747-41A5-B6CB-3F5814C78608}" destId="{1A97CCB8-40F7-8443-9CCC-078471DA137C}" srcOrd="0" destOrd="0" presId="urn:microsoft.com/office/officeart/2005/8/layout/process4"/>
    <dgm:cxn modelId="{FA56543D-9C92-9445-9FC8-CBEFCB91605D}" srcId="{C46E8164-8A35-422B-A41D-0921DE3F107B}" destId="{B5ECE041-3880-3F4F-9CD8-3AFF682F4CF4}" srcOrd="0" destOrd="0" parTransId="{B19A359D-0C7E-4245-A5EB-6665F9CCC8E1}" sibTransId="{0A023952-1DEB-8F4C-A110-487D4D82127B}"/>
    <dgm:cxn modelId="{C8667847-67FA-D344-A107-A71075D3E844}" type="presOf" srcId="{0FC0A4F5-A747-41A5-B6CB-3F5814C78608}" destId="{0D5F03E8-FDDE-BE48-B799-C3538B86434F}" srcOrd="1" destOrd="0" presId="urn:microsoft.com/office/officeart/2005/8/layout/process4"/>
    <dgm:cxn modelId="{9B6BD171-9225-4C71-A193-C6E16836C26D}" srcId="{28F3407F-2BAB-47CF-8137-8AD1616E7D1F}" destId="{31EA3C15-4790-4B78-A54D-C6CF14924B83}" srcOrd="0" destOrd="0" parTransId="{B0E6B916-F1BA-4F85-B731-445A17D76587}" sibTransId="{68C4AF32-7D3D-47FB-8F9B-ADEF20E61FEE}"/>
    <dgm:cxn modelId="{8ECCC580-31A3-844B-879E-8282EC764EAB}" type="presOf" srcId="{C52F7F41-1BE3-4C67-82D9-3573E4A4A087}" destId="{6DF613D1-0A90-CD4C-9710-C0FBF435907C}" srcOrd="0" destOrd="0" presId="urn:microsoft.com/office/officeart/2005/8/layout/process4"/>
    <dgm:cxn modelId="{A01C4185-CC6C-1A4B-B127-296347B4AFFD}" type="presOf" srcId="{31EA3C15-4790-4B78-A54D-C6CF14924B83}" destId="{40EB8CF8-2AE1-014D-A5ED-0862F1B11FB4}" srcOrd="0" destOrd="1" presId="urn:microsoft.com/office/officeart/2005/8/layout/process4"/>
    <dgm:cxn modelId="{A50BA39F-F7C5-4E73-A944-0AFAD904AD3B}" srcId="{B13B1F77-A323-471D-AB9A-747757B3F2E0}" destId="{57FD603B-49B2-496A-86E4-0580CA469F87}" srcOrd="2" destOrd="0" parTransId="{2CF60720-720C-4B8E-B65F-6A0ACD048C08}" sibTransId="{FBEA89DC-2D2E-4DFF-B430-CE3BAD8C1026}"/>
    <dgm:cxn modelId="{1E6126AE-9C35-49C4-A3D0-ADF98D3D3E5B}" srcId="{FEB88D79-45BC-4832-912B-C7A01E2BD0A5}" destId="{0FC0A4F5-A747-41A5-B6CB-3F5814C78608}" srcOrd="0" destOrd="0" parTransId="{434FF09A-9991-4D53-BFB5-92BBE2089634}" sibTransId="{4328DAC7-D0BD-49B7-A1F8-ECF1726F7F0B}"/>
    <dgm:cxn modelId="{F8BA8EC0-A0D1-984F-A1DD-38656AD17AE2}" type="presOf" srcId="{57FD603B-49B2-496A-86E4-0580CA469F87}" destId="{8E609316-2A12-2449-A8F5-D8F3BB09E142}" srcOrd="0" destOrd="0" presId="urn:microsoft.com/office/officeart/2005/8/layout/process4"/>
    <dgm:cxn modelId="{61FC9BC0-B1F0-4489-B78E-4A11CEE549D0}" srcId="{FEB88D79-45BC-4832-912B-C7A01E2BD0A5}" destId="{B13B1F77-A323-471D-AB9A-747757B3F2E0}" srcOrd="2" destOrd="0" parTransId="{B5CFD6D2-8F29-45E4-86D1-D3736A82B4D3}" sibTransId="{2349ABD5-D3C3-4CCD-BCCA-798C417844A2}"/>
    <dgm:cxn modelId="{24B571C9-9A7A-413A-8135-90E98DFF25AC}" srcId="{B13B1F77-A323-471D-AB9A-747757B3F2E0}" destId="{C46E8164-8A35-422B-A41D-0921DE3F107B}" srcOrd="1" destOrd="0" parTransId="{9636253E-D750-42CF-B338-3A4AE616B63F}" sibTransId="{4534FE71-646F-4433-83BF-6A52FAEF0398}"/>
    <dgm:cxn modelId="{15D97CCC-3420-6B45-8458-8F17260E6985}" type="presOf" srcId="{FEB88D79-45BC-4832-912B-C7A01E2BD0A5}" destId="{8B67B895-E509-4544-B6E5-67AEA415B125}" srcOrd="0" destOrd="0" presId="urn:microsoft.com/office/officeart/2005/8/layout/process4"/>
    <dgm:cxn modelId="{EF6631DC-AA6A-4CC7-B9ED-217580BB0F96}" srcId="{B13B1F77-A323-471D-AB9A-747757B3F2E0}" destId="{28F3407F-2BAB-47CF-8137-8AD1616E7D1F}" srcOrd="0" destOrd="0" parTransId="{DEADEBA4-B582-40C3-ACE8-C31EAD871856}" sibTransId="{03583CBB-8DDB-4C05-BFC4-F95C147AAB0E}"/>
    <dgm:cxn modelId="{79AD40EF-2833-534E-BA4E-15C7612FA968}" type="presOf" srcId="{17DA9721-ED2D-49ED-AE1B-3C7D6141068C}" destId="{90EBC780-FA31-5D45-B7F9-247C925542FA}" srcOrd="0" destOrd="0" presId="urn:microsoft.com/office/officeart/2005/8/layout/process4"/>
    <dgm:cxn modelId="{EEFDCEF1-8677-0C4D-97DF-84D48110D31A}" type="presOf" srcId="{C46E8164-8A35-422B-A41D-0921DE3F107B}" destId="{5C0D3816-25CD-E64E-888B-9863BB5F0541}" srcOrd="0" destOrd="0" presId="urn:microsoft.com/office/officeart/2005/8/layout/process4"/>
    <dgm:cxn modelId="{4B55FFF4-34A8-B748-AD35-4124ED7DDCEC}" type="presOf" srcId="{B13B1F77-A323-471D-AB9A-747757B3F2E0}" destId="{FC78F173-18C3-4546-8B63-ED49458005DE}" srcOrd="0" destOrd="0" presId="urn:microsoft.com/office/officeart/2005/8/layout/process4"/>
    <dgm:cxn modelId="{BB763A39-DBD4-1443-AC31-E8209D9F89E1}" type="presParOf" srcId="{8B67B895-E509-4544-B6E5-67AEA415B125}" destId="{056AEED8-FC66-FA42-AB2B-7B3E0FCA66E8}" srcOrd="0" destOrd="0" presId="urn:microsoft.com/office/officeart/2005/8/layout/process4"/>
    <dgm:cxn modelId="{4E4BEA8E-BE30-C541-A8CD-A3084BDA6475}" type="presParOf" srcId="{056AEED8-FC66-FA42-AB2B-7B3E0FCA66E8}" destId="{FC78F173-18C3-4546-8B63-ED49458005DE}" srcOrd="0" destOrd="0" presId="urn:microsoft.com/office/officeart/2005/8/layout/process4"/>
    <dgm:cxn modelId="{D03F6A04-13BC-BF4D-BB38-D1BFB22D9D9D}" type="presParOf" srcId="{056AEED8-FC66-FA42-AB2B-7B3E0FCA66E8}" destId="{C0CA77DC-4E41-AD40-B666-D76131CA04EE}" srcOrd="1" destOrd="0" presId="urn:microsoft.com/office/officeart/2005/8/layout/process4"/>
    <dgm:cxn modelId="{8AEF61BE-0E47-7742-942B-8E67BCEFB0BF}" type="presParOf" srcId="{056AEED8-FC66-FA42-AB2B-7B3E0FCA66E8}" destId="{A444CEF0-22C1-6F4F-B436-E54FC9B69779}" srcOrd="2" destOrd="0" presId="urn:microsoft.com/office/officeart/2005/8/layout/process4"/>
    <dgm:cxn modelId="{B416D768-77E0-9F44-8D50-639DB6796C78}" type="presParOf" srcId="{A444CEF0-22C1-6F4F-B436-E54FC9B69779}" destId="{40EB8CF8-2AE1-014D-A5ED-0862F1B11FB4}" srcOrd="0" destOrd="0" presId="urn:microsoft.com/office/officeart/2005/8/layout/process4"/>
    <dgm:cxn modelId="{CEEA152F-8755-1F44-88E7-5AA345160A29}" type="presParOf" srcId="{A444CEF0-22C1-6F4F-B436-E54FC9B69779}" destId="{5C0D3816-25CD-E64E-888B-9863BB5F0541}" srcOrd="1" destOrd="0" presId="urn:microsoft.com/office/officeart/2005/8/layout/process4"/>
    <dgm:cxn modelId="{9C48D67B-3B6C-9840-B699-134B4C19123F}" type="presParOf" srcId="{A444CEF0-22C1-6F4F-B436-E54FC9B69779}" destId="{8E609316-2A12-2449-A8F5-D8F3BB09E142}" srcOrd="2" destOrd="0" presId="urn:microsoft.com/office/officeart/2005/8/layout/process4"/>
    <dgm:cxn modelId="{5A2DFFF0-845D-F340-AB65-1FA0A7E2B2E1}" type="presParOf" srcId="{8B67B895-E509-4544-B6E5-67AEA415B125}" destId="{67A3906C-74A9-E245-B655-943F626E0CFD}" srcOrd="1" destOrd="0" presId="urn:microsoft.com/office/officeart/2005/8/layout/process4"/>
    <dgm:cxn modelId="{C184BA66-EB0A-6F47-95B9-EACC8B7B8D5A}" type="presParOf" srcId="{8B67B895-E509-4544-B6E5-67AEA415B125}" destId="{D2B1B635-B35F-FA4B-B383-5E035086BEF5}" srcOrd="2" destOrd="0" presId="urn:microsoft.com/office/officeart/2005/8/layout/process4"/>
    <dgm:cxn modelId="{AF3173B4-636B-A441-BA48-02613195F48C}" type="presParOf" srcId="{D2B1B635-B35F-FA4B-B383-5E035086BEF5}" destId="{90EBC780-FA31-5D45-B7F9-247C925542FA}" srcOrd="0" destOrd="0" presId="urn:microsoft.com/office/officeart/2005/8/layout/process4"/>
    <dgm:cxn modelId="{C2D6FC6A-3FC0-2748-B171-1CFE970B8A5C}" type="presParOf" srcId="{8B67B895-E509-4544-B6E5-67AEA415B125}" destId="{9AA11DC3-48EB-6743-8B13-76117E52E929}" srcOrd="3" destOrd="0" presId="urn:microsoft.com/office/officeart/2005/8/layout/process4"/>
    <dgm:cxn modelId="{F6C82B50-EF9F-6F42-A8DB-F650B8761A18}" type="presParOf" srcId="{8B67B895-E509-4544-B6E5-67AEA415B125}" destId="{824BF8E2-14A5-C744-9ABF-A78CFBB19E74}" srcOrd="4" destOrd="0" presId="urn:microsoft.com/office/officeart/2005/8/layout/process4"/>
    <dgm:cxn modelId="{C278AFAC-61CE-B84B-AEA2-831BB4C24869}" type="presParOf" srcId="{824BF8E2-14A5-C744-9ABF-A78CFBB19E74}" destId="{1A97CCB8-40F7-8443-9CCC-078471DA137C}" srcOrd="0" destOrd="0" presId="urn:microsoft.com/office/officeart/2005/8/layout/process4"/>
    <dgm:cxn modelId="{7D796973-1631-4A46-90CB-A6364F06D85E}" type="presParOf" srcId="{824BF8E2-14A5-C744-9ABF-A78CFBB19E74}" destId="{0D5F03E8-FDDE-BE48-B799-C3538B86434F}" srcOrd="1" destOrd="0" presId="urn:microsoft.com/office/officeart/2005/8/layout/process4"/>
    <dgm:cxn modelId="{90695F10-4F58-A647-9534-9442A98CDC7D}" type="presParOf" srcId="{824BF8E2-14A5-C744-9ABF-A78CFBB19E74}" destId="{06785738-2549-4942-A716-143EB3AFCC06}" srcOrd="2" destOrd="0" presId="urn:microsoft.com/office/officeart/2005/8/layout/process4"/>
    <dgm:cxn modelId="{900631E6-8168-F743-A05A-E26D25BE8E8D}" type="presParOf" srcId="{06785738-2549-4942-A716-143EB3AFCC06}" destId="{6DF613D1-0A90-CD4C-9710-C0FBF43590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D7D7E-7BAB-4B99-8A4A-D56069757BEF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15B7F76-F5A5-4E56-8C73-B11183D196E7}">
      <dgm:prSet/>
      <dgm:spPr/>
      <dgm:t>
        <a:bodyPr/>
        <a:lstStyle/>
        <a:p>
          <a:r>
            <a:rPr lang="en-US"/>
            <a:t>Fixed Annual Portfolio Fee</a:t>
          </a:r>
        </a:p>
      </dgm:t>
    </dgm:pt>
    <dgm:pt modelId="{482CBAD9-1B75-4594-A995-8A226E8BD429}" type="parTrans" cxnId="{0D2CD5A6-2D0A-4CC0-8BB5-C78917ACFC99}">
      <dgm:prSet/>
      <dgm:spPr/>
      <dgm:t>
        <a:bodyPr/>
        <a:lstStyle/>
        <a:p>
          <a:endParaRPr lang="en-US"/>
        </a:p>
      </dgm:t>
    </dgm:pt>
    <dgm:pt modelId="{654B8130-05B0-4FEF-B265-37F9C548B77B}" type="sibTrans" cxnId="{0D2CD5A6-2D0A-4CC0-8BB5-C78917ACFC99}">
      <dgm:prSet/>
      <dgm:spPr/>
      <dgm:t>
        <a:bodyPr/>
        <a:lstStyle/>
        <a:p>
          <a:endParaRPr lang="en-US"/>
        </a:p>
      </dgm:t>
    </dgm:pt>
    <dgm:pt modelId="{9733C074-3690-4214-A664-9CC49DAB2BAE}">
      <dgm:prSet/>
      <dgm:spPr/>
      <dgm:t>
        <a:bodyPr/>
        <a:lstStyle/>
        <a:p>
          <a:r>
            <a:rPr lang="en-US"/>
            <a:t>With Scoping and Regular Reviews</a:t>
          </a:r>
        </a:p>
      </dgm:t>
    </dgm:pt>
    <dgm:pt modelId="{33F99A2D-9155-44D1-87B2-64C1DB771EEF}" type="parTrans" cxnId="{E0B10124-F781-4EAE-8024-3E40309D4011}">
      <dgm:prSet/>
      <dgm:spPr/>
      <dgm:t>
        <a:bodyPr/>
        <a:lstStyle/>
        <a:p>
          <a:endParaRPr lang="en-US"/>
        </a:p>
      </dgm:t>
    </dgm:pt>
    <dgm:pt modelId="{B774A62B-7420-46BE-AF5B-B0F10172D697}" type="sibTrans" cxnId="{E0B10124-F781-4EAE-8024-3E40309D4011}">
      <dgm:prSet/>
      <dgm:spPr/>
      <dgm:t>
        <a:bodyPr/>
        <a:lstStyle/>
        <a:p>
          <a:endParaRPr lang="en-US"/>
        </a:p>
      </dgm:t>
    </dgm:pt>
    <dgm:pt modelId="{3507E426-14E8-4E2A-AEAA-6F15F2A09DED}">
      <dgm:prSet/>
      <dgm:spPr/>
      <dgm:t>
        <a:bodyPr/>
        <a:lstStyle/>
        <a:p>
          <a:r>
            <a:rPr lang="en-US"/>
            <a:t>Next-Gen Intake Process</a:t>
          </a:r>
        </a:p>
      </dgm:t>
    </dgm:pt>
    <dgm:pt modelId="{D098EFAC-853F-47A0-8824-674C30E92517}" type="parTrans" cxnId="{60063428-F1D4-4B44-B0B5-A001CED430D1}">
      <dgm:prSet/>
      <dgm:spPr/>
      <dgm:t>
        <a:bodyPr/>
        <a:lstStyle/>
        <a:p>
          <a:endParaRPr lang="en-US"/>
        </a:p>
      </dgm:t>
    </dgm:pt>
    <dgm:pt modelId="{A6BE0043-DA3B-471A-BABB-CE1A5FA02FA1}" type="sibTrans" cxnId="{60063428-F1D4-4B44-B0B5-A001CED430D1}">
      <dgm:prSet/>
      <dgm:spPr/>
      <dgm:t>
        <a:bodyPr/>
        <a:lstStyle/>
        <a:p>
          <a:endParaRPr lang="en-US"/>
        </a:p>
      </dgm:t>
    </dgm:pt>
    <dgm:pt modelId="{C0B295CA-F4DC-4A7D-97DB-524CA215D92A}">
      <dgm:prSet/>
      <dgm:spPr/>
      <dgm:t>
        <a:bodyPr/>
        <a:lstStyle/>
        <a:p>
          <a:r>
            <a:rPr lang="en-US"/>
            <a:t>Process Driven!</a:t>
          </a:r>
        </a:p>
      </dgm:t>
    </dgm:pt>
    <dgm:pt modelId="{5241D4CE-5E62-4EE7-AF42-4C2B3B36E459}" type="parTrans" cxnId="{E32319D1-2123-43DF-B0B0-39A090CC8286}">
      <dgm:prSet/>
      <dgm:spPr/>
      <dgm:t>
        <a:bodyPr/>
        <a:lstStyle/>
        <a:p>
          <a:endParaRPr lang="en-US"/>
        </a:p>
      </dgm:t>
    </dgm:pt>
    <dgm:pt modelId="{F2FF49DE-55C8-4B44-86DC-F64ED85DED11}" type="sibTrans" cxnId="{E32319D1-2123-43DF-B0B0-39A090CC8286}">
      <dgm:prSet/>
      <dgm:spPr/>
      <dgm:t>
        <a:bodyPr/>
        <a:lstStyle/>
        <a:p>
          <a:endParaRPr lang="en-US"/>
        </a:p>
      </dgm:t>
    </dgm:pt>
    <dgm:pt modelId="{B6F1C5C4-437D-4110-B71F-9FAAFF6A6199}">
      <dgm:prSet/>
      <dgm:spPr/>
      <dgm:t>
        <a:bodyPr/>
        <a:lstStyle/>
        <a:p>
          <a:r>
            <a:rPr lang="en-US"/>
            <a:t>Expert System / Workflow</a:t>
          </a:r>
        </a:p>
      </dgm:t>
    </dgm:pt>
    <dgm:pt modelId="{9871DEE5-9FA7-43CD-AE90-AD8106E58426}" type="parTrans" cxnId="{4D217C0E-47CF-4658-A8D2-02FC59167756}">
      <dgm:prSet/>
      <dgm:spPr/>
      <dgm:t>
        <a:bodyPr/>
        <a:lstStyle/>
        <a:p>
          <a:endParaRPr lang="en-US"/>
        </a:p>
      </dgm:t>
    </dgm:pt>
    <dgm:pt modelId="{0F6F7F10-B79E-4BC6-BFB6-673C57F5DA8F}" type="sibTrans" cxnId="{4D217C0E-47CF-4658-A8D2-02FC59167756}">
      <dgm:prSet/>
      <dgm:spPr/>
      <dgm:t>
        <a:bodyPr/>
        <a:lstStyle/>
        <a:p>
          <a:endParaRPr lang="en-US"/>
        </a:p>
      </dgm:t>
    </dgm:pt>
    <dgm:pt modelId="{7A33D100-FDFA-4435-BB01-4A6A12265603}">
      <dgm:prSet/>
      <dgm:spPr/>
      <dgm:t>
        <a:bodyPr/>
        <a:lstStyle/>
        <a:p>
          <a:r>
            <a:rPr lang="en-US"/>
            <a:t>Extended into client side</a:t>
          </a:r>
        </a:p>
      </dgm:t>
    </dgm:pt>
    <dgm:pt modelId="{60C3B74E-EA0D-4C76-BFE7-F6EAF0E1E729}" type="parTrans" cxnId="{A01C3B56-7316-41B8-A0EB-1117EA2E885F}">
      <dgm:prSet/>
      <dgm:spPr/>
      <dgm:t>
        <a:bodyPr/>
        <a:lstStyle/>
        <a:p>
          <a:endParaRPr lang="en-US"/>
        </a:p>
      </dgm:t>
    </dgm:pt>
    <dgm:pt modelId="{D0C8E788-30D4-4165-BA1A-D78F92E11FFA}" type="sibTrans" cxnId="{A01C3B56-7316-41B8-A0EB-1117EA2E885F}">
      <dgm:prSet/>
      <dgm:spPr/>
      <dgm:t>
        <a:bodyPr/>
        <a:lstStyle/>
        <a:p>
          <a:endParaRPr lang="en-US"/>
        </a:p>
      </dgm:t>
    </dgm:pt>
    <dgm:pt modelId="{2DD2A109-002C-4332-8622-1FCFB6806051}">
      <dgm:prSet/>
      <dgm:spPr/>
      <dgm:t>
        <a:bodyPr/>
        <a:lstStyle/>
        <a:p>
          <a:r>
            <a:rPr lang="en-US"/>
            <a:t>Dedicated LPM Resource </a:t>
          </a:r>
        </a:p>
      </dgm:t>
    </dgm:pt>
    <dgm:pt modelId="{6C1DB171-ECF7-4E3A-A71A-616B5F5C90C3}" type="parTrans" cxnId="{FF76D823-6D65-4557-9A1A-14059AA89D68}">
      <dgm:prSet/>
      <dgm:spPr/>
      <dgm:t>
        <a:bodyPr/>
        <a:lstStyle/>
        <a:p>
          <a:endParaRPr lang="en-US"/>
        </a:p>
      </dgm:t>
    </dgm:pt>
    <dgm:pt modelId="{B047A219-3509-4374-B650-7B923E436DD6}" type="sibTrans" cxnId="{FF76D823-6D65-4557-9A1A-14059AA89D68}">
      <dgm:prSet/>
      <dgm:spPr/>
      <dgm:t>
        <a:bodyPr/>
        <a:lstStyle/>
        <a:p>
          <a:endParaRPr lang="en-US"/>
        </a:p>
      </dgm:t>
    </dgm:pt>
    <dgm:pt modelId="{B2231BC9-894F-4E07-B081-AA70470B6AEB}">
      <dgm:prSet/>
      <dgm:spPr/>
      <dgm:t>
        <a:bodyPr/>
        <a:lstStyle/>
        <a:p>
          <a:r>
            <a:rPr lang="en-US"/>
            <a:t>Use of Alternative Staffing</a:t>
          </a:r>
        </a:p>
      </dgm:t>
    </dgm:pt>
    <dgm:pt modelId="{46670DAE-3ABD-43E0-A01E-233AE7377959}" type="parTrans" cxnId="{79D2052F-D4C1-4D6D-838D-C2E76DA124A0}">
      <dgm:prSet/>
      <dgm:spPr/>
      <dgm:t>
        <a:bodyPr/>
        <a:lstStyle/>
        <a:p>
          <a:endParaRPr lang="en-US"/>
        </a:p>
      </dgm:t>
    </dgm:pt>
    <dgm:pt modelId="{F5906905-4608-481D-9D8F-2FDCF1247F0E}" type="sibTrans" cxnId="{79D2052F-D4C1-4D6D-838D-C2E76DA124A0}">
      <dgm:prSet/>
      <dgm:spPr/>
      <dgm:t>
        <a:bodyPr/>
        <a:lstStyle/>
        <a:p>
          <a:endParaRPr lang="en-US"/>
        </a:p>
      </dgm:t>
    </dgm:pt>
    <dgm:pt modelId="{7B7BEBC9-2798-463E-AB6D-9903BE28240D}">
      <dgm:prSet/>
      <dgm:spPr/>
      <dgm:t>
        <a:bodyPr/>
        <a:lstStyle/>
        <a:p>
          <a:r>
            <a:rPr lang="en-US"/>
            <a:t>Client had to be OK with this</a:t>
          </a:r>
        </a:p>
      </dgm:t>
    </dgm:pt>
    <dgm:pt modelId="{D6076340-04CC-4E16-9C4B-90A530C1BD26}" type="parTrans" cxnId="{E1C7B2E5-E8D9-4AB8-B29E-8440DB16FC85}">
      <dgm:prSet/>
      <dgm:spPr/>
      <dgm:t>
        <a:bodyPr/>
        <a:lstStyle/>
        <a:p>
          <a:endParaRPr lang="en-US"/>
        </a:p>
      </dgm:t>
    </dgm:pt>
    <dgm:pt modelId="{ABACED64-403E-42D8-AFF4-87F764118382}" type="sibTrans" cxnId="{E1C7B2E5-E8D9-4AB8-B29E-8440DB16FC85}">
      <dgm:prSet/>
      <dgm:spPr/>
      <dgm:t>
        <a:bodyPr/>
        <a:lstStyle/>
        <a:p>
          <a:endParaRPr lang="en-US"/>
        </a:p>
      </dgm:t>
    </dgm:pt>
    <dgm:pt modelId="{038C0674-4B4D-9B4E-BAB8-C2D720F7AA00}" type="pres">
      <dgm:prSet presAssocID="{DCFD7D7E-7BAB-4B99-8A4A-D56069757BEF}" presName="linearFlow" presStyleCnt="0">
        <dgm:presLayoutVars>
          <dgm:dir/>
          <dgm:animLvl val="lvl"/>
          <dgm:resizeHandles val="exact"/>
        </dgm:presLayoutVars>
      </dgm:prSet>
      <dgm:spPr/>
    </dgm:pt>
    <dgm:pt modelId="{84302285-36FA-DB4C-8E3D-CBDB8E535D8D}" type="pres">
      <dgm:prSet presAssocID="{C15B7F76-F5A5-4E56-8C73-B11183D196E7}" presName="composite" presStyleCnt="0"/>
      <dgm:spPr/>
    </dgm:pt>
    <dgm:pt modelId="{2C8BF2FB-309C-2441-B568-73C689F1FD89}" type="pres">
      <dgm:prSet presAssocID="{C15B7F76-F5A5-4E56-8C73-B11183D196E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386B56C-946E-7D44-9107-4D339147F447}" type="pres">
      <dgm:prSet presAssocID="{C15B7F76-F5A5-4E56-8C73-B11183D196E7}" presName="descendantText" presStyleLbl="alignAcc1" presStyleIdx="0" presStyleCnt="3">
        <dgm:presLayoutVars>
          <dgm:bulletEnabled val="1"/>
        </dgm:presLayoutVars>
      </dgm:prSet>
      <dgm:spPr/>
    </dgm:pt>
    <dgm:pt modelId="{592839F9-BA8D-2846-BB6E-799196F3E0FA}" type="pres">
      <dgm:prSet presAssocID="{654B8130-05B0-4FEF-B265-37F9C548B77B}" presName="sp" presStyleCnt="0"/>
      <dgm:spPr/>
    </dgm:pt>
    <dgm:pt modelId="{2175201C-3FFA-A14D-9471-C86C1D72F1A0}" type="pres">
      <dgm:prSet presAssocID="{3507E426-14E8-4E2A-AEAA-6F15F2A09DED}" presName="composite" presStyleCnt="0"/>
      <dgm:spPr/>
    </dgm:pt>
    <dgm:pt modelId="{24C3BB4C-848D-ED4D-A7D3-4457659A541B}" type="pres">
      <dgm:prSet presAssocID="{3507E426-14E8-4E2A-AEAA-6F15F2A09DE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3F4108F-C40F-BD4E-B3C0-04F11030F916}" type="pres">
      <dgm:prSet presAssocID="{3507E426-14E8-4E2A-AEAA-6F15F2A09DED}" presName="descendantText" presStyleLbl="alignAcc1" presStyleIdx="1" presStyleCnt="3">
        <dgm:presLayoutVars>
          <dgm:bulletEnabled val="1"/>
        </dgm:presLayoutVars>
      </dgm:prSet>
      <dgm:spPr/>
    </dgm:pt>
    <dgm:pt modelId="{D30445C7-7119-2A4F-8E57-80D3C6D26CE3}" type="pres">
      <dgm:prSet presAssocID="{A6BE0043-DA3B-471A-BABB-CE1A5FA02FA1}" presName="sp" presStyleCnt="0"/>
      <dgm:spPr/>
    </dgm:pt>
    <dgm:pt modelId="{A4278343-3FBA-5749-A19E-753B337BDC89}" type="pres">
      <dgm:prSet presAssocID="{B2231BC9-894F-4E07-B081-AA70470B6AEB}" presName="composite" presStyleCnt="0"/>
      <dgm:spPr/>
    </dgm:pt>
    <dgm:pt modelId="{028FB9B1-F116-B044-B68A-EC7A38FC22F2}" type="pres">
      <dgm:prSet presAssocID="{B2231BC9-894F-4E07-B081-AA70470B6A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C4E3725-DD74-644C-8B3C-DCE2621F75FE}" type="pres">
      <dgm:prSet presAssocID="{B2231BC9-894F-4E07-B081-AA70470B6AE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D217C0E-47CF-4658-A8D2-02FC59167756}" srcId="{C0B295CA-F4DC-4A7D-97DB-524CA215D92A}" destId="{B6F1C5C4-437D-4110-B71F-9FAAFF6A6199}" srcOrd="0" destOrd="0" parTransId="{9871DEE5-9FA7-43CD-AE90-AD8106E58426}" sibTransId="{0F6F7F10-B79E-4BC6-BFB6-673C57F5DA8F}"/>
    <dgm:cxn modelId="{FF76D823-6D65-4557-9A1A-14059AA89D68}" srcId="{3507E426-14E8-4E2A-AEAA-6F15F2A09DED}" destId="{2DD2A109-002C-4332-8622-1FCFB6806051}" srcOrd="2" destOrd="0" parTransId="{6C1DB171-ECF7-4E3A-A71A-616B5F5C90C3}" sibTransId="{B047A219-3509-4374-B650-7B923E436DD6}"/>
    <dgm:cxn modelId="{E0B10124-F781-4EAE-8024-3E40309D4011}" srcId="{C15B7F76-F5A5-4E56-8C73-B11183D196E7}" destId="{9733C074-3690-4214-A664-9CC49DAB2BAE}" srcOrd="0" destOrd="0" parTransId="{33F99A2D-9155-44D1-87B2-64C1DB771EEF}" sibTransId="{B774A62B-7420-46BE-AF5B-B0F10172D697}"/>
    <dgm:cxn modelId="{60063428-F1D4-4B44-B0B5-A001CED430D1}" srcId="{DCFD7D7E-7BAB-4B99-8A4A-D56069757BEF}" destId="{3507E426-14E8-4E2A-AEAA-6F15F2A09DED}" srcOrd="1" destOrd="0" parTransId="{D098EFAC-853F-47A0-8824-674C30E92517}" sibTransId="{A6BE0043-DA3B-471A-BABB-CE1A5FA02FA1}"/>
    <dgm:cxn modelId="{79D2052F-D4C1-4D6D-838D-C2E76DA124A0}" srcId="{DCFD7D7E-7BAB-4B99-8A4A-D56069757BEF}" destId="{B2231BC9-894F-4E07-B081-AA70470B6AEB}" srcOrd="2" destOrd="0" parTransId="{46670DAE-3ABD-43E0-A01E-233AE7377959}" sibTransId="{F5906905-4608-481D-9D8F-2FDCF1247F0E}"/>
    <dgm:cxn modelId="{D684833A-6CF8-F840-B77E-CD08FCA0130A}" type="presOf" srcId="{7A33D100-FDFA-4435-BB01-4A6A12265603}" destId="{B3F4108F-C40F-BD4E-B3C0-04F11030F916}" srcOrd="0" destOrd="2" presId="urn:microsoft.com/office/officeart/2005/8/layout/chevron2"/>
    <dgm:cxn modelId="{2C4F473E-819A-1843-9C93-78A8F476E3CD}" type="presOf" srcId="{3507E426-14E8-4E2A-AEAA-6F15F2A09DED}" destId="{24C3BB4C-848D-ED4D-A7D3-4457659A541B}" srcOrd="0" destOrd="0" presId="urn:microsoft.com/office/officeart/2005/8/layout/chevron2"/>
    <dgm:cxn modelId="{A01C3B56-7316-41B8-A0EB-1117EA2E885F}" srcId="{3507E426-14E8-4E2A-AEAA-6F15F2A09DED}" destId="{7A33D100-FDFA-4435-BB01-4A6A12265603}" srcOrd="1" destOrd="0" parTransId="{60C3B74E-EA0D-4C76-BFE7-F6EAF0E1E729}" sibTransId="{D0C8E788-30D4-4165-BA1A-D78F92E11FFA}"/>
    <dgm:cxn modelId="{45F8C45D-92C4-4E4A-9558-0353CBFC9F8E}" type="presOf" srcId="{2DD2A109-002C-4332-8622-1FCFB6806051}" destId="{B3F4108F-C40F-BD4E-B3C0-04F11030F916}" srcOrd="0" destOrd="3" presId="urn:microsoft.com/office/officeart/2005/8/layout/chevron2"/>
    <dgm:cxn modelId="{97B90F60-7811-0C41-8B6A-D0B3B8B839D3}" type="presOf" srcId="{B6F1C5C4-437D-4110-B71F-9FAAFF6A6199}" destId="{B3F4108F-C40F-BD4E-B3C0-04F11030F916}" srcOrd="0" destOrd="1" presId="urn:microsoft.com/office/officeart/2005/8/layout/chevron2"/>
    <dgm:cxn modelId="{4CF2A199-0F88-5E45-A72F-646BF3340DE7}" type="presOf" srcId="{DCFD7D7E-7BAB-4B99-8A4A-D56069757BEF}" destId="{038C0674-4B4D-9B4E-BAB8-C2D720F7AA00}" srcOrd="0" destOrd="0" presId="urn:microsoft.com/office/officeart/2005/8/layout/chevron2"/>
    <dgm:cxn modelId="{C2EBD19E-F22D-C549-A28A-0E1323F73676}" type="presOf" srcId="{C15B7F76-F5A5-4E56-8C73-B11183D196E7}" destId="{2C8BF2FB-309C-2441-B568-73C689F1FD89}" srcOrd="0" destOrd="0" presId="urn:microsoft.com/office/officeart/2005/8/layout/chevron2"/>
    <dgm:cxn modelId="{0D2CD5A6-2D0A-4CC0-8BB5-C78917ACFC99}" srcId="{DCFD7D7E-7BAB-4B99-8A4A-D56069757BEF}" destId="{C15B7F76-F5A5-4E56-8C73-B11183D196E7}" srcOrd="0" destOrd="0" parTransId="{482CBAD9-1B75-4594-A995-8A226E8BD429}" sibTransId="{654B8130-05B0-4FEF-B265-37F9C548B77B}"/>
    <dgm:cxn modelId="{852692B7-CB4D-2A44-8558-843336E0128F}" type="presOf" srcId="{C0B295CA-F4DC-4A7D-97DB-524CA215D92A}" destId="{B3F4108F-C40F-BD4E-B3C0-04F11030F916}" srcOrd="0" destOrd="0" presId="urn:microsoft.com/office/officeart/2005/8/layout/chevron2"/>
    <dgm:cxn modelId="{024B0EBE-04DF-BD4A-947A-046CBB7B1D25}" type="presOf" srcId="{B2231BC9-894F-4E07-B081-AA70470B6AEB}" destId="{028FB9B1-F116-B044-B68A-EC7A38FC22F2}" srcOrd="0" destOrd="0" presId="urn:microsoft.com/office/officeart/2005/8/layout/chevron2"/>
    <dgm:cxn modelId="{E32319D1-2123-43DF-B0B0-39A090CC8286}" srcId="{3507E426-14E8-4E2A-AEAA-6F15F2A09DED}" destId="{C0B295CA-F4DC-4A7D-97DB-524CA215D92A}" srcOrd="0" destOrd="0" parTransId="{5241D4CE-5E62-4EE7-AF42-4C2B3B36E459}" sibTransId="{F2FF49DE-55C8-4B44-86DC-F64ED85DED11}"/>
    <dgm:cxn modelId="{BE3BB3DF-65A4-4D48-BEFC-69150B1EE9DA}" type="presOf" srcId="{9733C074-3690-4214-A664-9CC49DAB2BAE}" destId="{C386B56C-946E-7D44-9107-4D339147F447}" srcOrd="0" destOrd="0" presId="urn:microsoft.com/office/officeart/2005/8/layout/chevron2"/>
    <dgm:cxn modelId="{E1C7B2E5-E8D9-4AB8-B29E-8440DB16FC85}" srcId="{B2231BC9-894F-4E07-B081-AA70470B6AEB}" destId="{7B7BEBC9-2798-463E-AB6D-9903BE28240D}" srcOrd="0" destOrd="0" parTransId="{D6076340-04CC-4E16-9C4B-90A530C1BD26}" sibTransId="{ABACED64-403E-42D8-AFF4-87F764118382}"/>
    <dgm:cxn modelId="{B9737EE9-696C-544A-B4CC-CD5AA1D6DF5A}" type="presOf" srcId="{7B7BEBC9-2798-463E-AB6D-9903BE28240D}" destId="{AC4E3725-DD74-644C-8B3C-DCE2621F75FE}" srcOrd="0" destOrd="0" presId="urn:microsoft.com/office/officeart/2005/8/layout/chevron2"/>
    <dgm:cxn modelId="{0261D99F-434C-6A4D-AE3D-A7DD638316A7}" type="presParOf" srcId="{038C0674-4B4D-9B4E-BAB8-C2D720F7AA00}" destId="{84302285-36FA-DB4C-8E3D-CBDB8E535D8D}" srcOrd="0" destOrd="0" presId="urn:microsoft.com/office/officeart/2005/8/layout/chevron2"/>
    <dgm:cxn modelId="{D9E66F5A-9A0A-B942-BBB8-C0514CFBD8DF}" type="presParOf" srcId="{84302285-36FA-DB4C-8E3D-CBDB8E535D8D}" destId="{2C8BF2FB-309C-2441-B568-73C689F1FD89}" srcOrd="0" destOrd="0" presId="urn:microsoft.com/office/officeart/2005/8/layout/chevron2"/>
    <dgm:cxn modelId="{8E56E919-2213-2844-AFE4-01E2FC359AC9}" type="presParOf" srcId="{84302285-36FA-DB4C-8E3D-CBDB8E535D8D}" destId="{C386B56C-946E-7D44-9107-4D339147F447}" srcOrd="1" destOrd="0" presId="urn:microsoft.com/office/officeart/2005/8/layout/chevron2"/>
    <dgm:cxn modelId="{50577444-22BC-7944-8128-E631E1965E8E}" type="presParOf" srcId="{038C0674-4B4D-9B4E-BAB8-C2D720F7AA00}" destId="{592839F9-BA8D-2846-BB6E-799196F3E0FA}" srcOrd="1" destOrd="0" presId="urn:microsoft.com/office/officeart/2005/8/layout/chevron2"/>
    <dgm:cxn modelId="{222E2827-3D67-074E-9B4A-56A12190F79E}" type="presParOf" srcId="{038C0674-4B4D-9B4E-BAB8-C2D720F7AA00}" destId="{2175201C-3FFA-A14D-9471-C86C1D72F1A0}" srcOrd="2" destOrd="0" presId="urn:microsoft.com/office/officeart/2005/8/layout/chevron2"/>
    <dgm:cxn modelId="{247D46E8-52DE-B649-A963-F801599CEFB9}" type="presParOf" srcId="{2175201C-3FFA-A14D-9471-C86C1D72F1A0}" destId="{24C3BB4C-848D-ED4D-A7D3-4457659A541B}" srcOrd="0" destOrd="0" presId="urn:microsoft.com/office/officeart/2005/8/layout/chevron2"/>
    <dgm:cxn modelId="{4D583691-C342-A04B-8C8B-3DA7678D6EB6}" type="presParOf" srcId="{2175201C-3FFA-A14D-9471-C86C1D72F1A0}" destId="{B3F4108F-C40F-BD4E-B3C0-04F11030F916}" srcOrd="1" destOrd="0" presId="urn:microsoft.com/office/officeart/2005/8/layout/chevron2"/>
    <dgm:cxn modelId="{8BFAB8CB-BFB8-1640-853F-D58135824949}" type="presParOf" srcId="{038C0674-4B4D-9B4E-BAB8-C2D720F7AA00}" destId="{D30445C7-7119-2A4F-8E57-80D3C6D26CE3}" srcOrd="3" destOrd="0" presId="urn:microsoft.com/office/officeart/2005/8/layout/chevron2"/>
    <dgm:cxn modelId="{1AEE4271-08C6-E64A-8037-F8671357FA31}" type="presParOf" srcId="{038C0674-4B4D-9B4E-BAB8-C2D720F7AA00}" destId="{A4278343-3FBA-5749-A19E-753B337BDC89}" srcOrd="4" destOrd="0" presId="urn:microsoft.com/office/officeart/2005/8/layout/chevron2"/>
    <dgm:cxn modelId="{26CAE54B-CDE8-6E43-864A-6E2D4B888624}" type="presParOf" srcId="{A4278343-3FBA-5749-A19E-753B337BDC89}" destId="{028FB9B1-F116-B044-B68A-EC7A38FC22F2}" srcOrd="0" destOrd="0" presId="urn:microsoft.com/office/officeart/2005/8/layout/chevron2"/>
    <dgm:cxn modelId="{6E0CAB80-3DB9-5345-A7D6-29D6D5BB4B0F}" type="presParOf" srcId="{A4278343-3FBA-5749-A19E-753B337BDC89}" destId="{AC4E3725-DD74-644C-8B3C-DCE2621F75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A77DC-4E41-AD40-B666-D76131CA04EE}">
      <dsp:nvSpPr>
        <dsp:cNvPr id="0" name=""/>
        <dsp:cNvSpPr/>
      </dsp:nvSpPr>
      <dsp:spPr>
        <a:xfrm>
          <a:off x="0" y="3635175"/>
          <a:ext cx="5178027" cy="11931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Identified Needs:</a:t>
          </a:r>
          <a:endParaRPr lang="en-US" sz="2300" kern="1200"/>
        </a:p>
      </dsp:txBody>
      <dsp:txXfrm>
        <a:off x="0" y="3635175"/>
        <a:ext cx="5178027" cy="644298"/>
      </dsp:txXfrm>
    </dsp:sp>
    <dsp:sp modelId="{40EB8CF8-2AE1-014D-A5ED-0862F1B11FB4}">
      <dsp:nvSpPr>
        <dsp:cNvPr id="0" name=""/>
        <dsp:cNvSpPr/>
      </dsp:nvSpPr>
      <dsp:spPr>
        <a:xfrm>
          <a:off x="2528" y="4255611"/>
          <a:ext cx="1724323" cy="5488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Cost Management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/>
            <a:t>Savings and Predictability</a:t>
          </a:r>
          <a:endParaRPr lang="en-US" sz="1000" kern="1200"/>
        </a:p>
      </dsp:txBody>
      <dsp:txXfrm>
        <a:off x="2528" y="4255611"/>
        <a:ext cx="1724323" cy="548847"/>
      </dsp:txXfrm>
    </dsp:sp>
    <dsp:sp modelId="{5C0D3816-25CD-E64E-888B-9863BB5F0541}">
      <dsp:nvSpPr>
        <dsp:cNvPr id="0" name=""/>
        <dsp:cNvSpPr/>
      </dsp:nvSpPr>
      <dsp:spPr>
        <a:xfrm>
          <a:off x="1726851" y="4255611"/>
          <a:ext cx="1724323" cy="548847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Consistent Review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Scalability</a:t>
          </a:r>
        </a:p>
      </dsp:txBody>
      <dsp:txXfrm>
        <a:off x="1726851" y="4255611"/>
        <a:ext cx="1724323" cy="548847"/>
      </dsp:txXfrm>
    </dsp:sp>
    <dsp:sp modelId="{8E609316-2A12-2449-A8F5-D8F3BB09E142}">
      <dsp:nvSpPr>
        <dsp:cNvPr id="0" name=""/>
        <dsp:cNvSpPr/>
      </dsp:nvSpPr>
      <dsp:spPr>
        <a:xfrm>
          <a:off x="3451175" y="4255611"/>
          <a:ext cx="1724323" cy="548847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Lower the burden on in-house team</a:t>
          </a:r>
          <a:endParaRPr lang="en-US" sz="1300" kern="1200"/>
        </a:p>
      </dsp:txBody>
      <dsp:txXfrm>
        <a:off x="3451175" y="4255611"/>
        <a:ext cx="1724323" cy="548847"/>
      </dsp:txXfrm>
    </dsp:sp>
    <dsp:sp modelId="{90EBC780-FA31-5D45-B7F9-247C925542FA}">
      <dsp:nvSpPr>
        <dsp:cNvPr id="0" name=""/>
        <dsp:cNvSpPr/>
      </dsp:nvSpPr>
      <dsp:spPr>
        <a:xfrm rot="10800000">
          <a:off x="0" y="1818014"/>
          <a:ext cx="5178027" cy="1835058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Project: Large Volume Contract Review</a:t>
          </a:r>
          <a:endParaRPr lang="en-US" sz="2300" kern="1200"/>
        </a:p>
      </dsp:txBody>
      <dsp:txXfrm rot="10800000">
        <a:off x="0" y="1818014"/>
        <a:ext cx="5178027" cy="1192366"/>
      </dsp:txXfrm>
    </dsp:sp>
    <dsp:sp modelId="{0D5F03E8-FDDE-BE48-B799-C3538B86434F}">
      <dsp:nvSpPr>
        <dsp:cNvPr id="0" name=""/>
        <dsp:cNvSpPr/>
      </dsp:nvSpPr>
      <dsp:spPr>
        <a:xfrm rot="10800000">
          <a:off x="0" y="853"/>
          <a:ext cx="5178027" cy="1835058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Client Advantage Presentation:</a:t>
          </a:r>
          <a:endParaRPr lang="en-US" sz="2300" kern="1200"/>
        </a:p>
      </dsp:txBody>
      <dsp:txXfrm rot="-10800000">
        <a:off x="0" y="853"/>
        <a:ext cx="5178027" cy="644105"/>
      </dsp:txXfrm>
    </dsp:sp>
    <dsp:sp modelId="{6DF613D1-0A90-CD4C-9710-C0FBF435907C}">
      <dsp:nvSpPr>
        <dsp:cNvPr id="0" name=""/>
        <dsp:cNvSpPr/>
      </dsp:nvSpPr>
      <dsp:spPr>
        <a:xfrm>
          <a:off x="0" y="644959"/>
          <a:ext cx="5178027" cy="54868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How to get the most value from Law Firms</a:t>
          </a:r>
          <a:endParaRPr lang="en-US" sz="1300" kern="1200"/>
        </a:p>
      </dsp:txBody>
      <dsp:txXfrm>
        <a:off x="0" y="644959"/>
        <a:ext cx="5178027" cy="548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BF2FB-309C-2441-B568-73C689F1FD89}">
      <dsp:nvSpPr>
        <dsp:cNvPr id="0" name=""/>
        <dsp:cNvSpPr/>
      </dsp:nvSpPr>
      <dsp:spPr>
        <a:xfrm rot="5400000">
          <a:off x="-274465" y="274500"/>
          <a:ext cx="1829767" cy="12808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Fixed Annual Portfolio Fee</a:t>
          </a:r>
        </a:p>
      </dsp:txBody>
      <dsp:txXfrm rot="-5400000">
        <a:off x="1" y="640454"/>
        <a:ext cx="1280837" cy="548930"/>
      </dsp:txXfrm>
    </dsp:sp>
    <dsp:sp modelId="{C386B56C-946E-7D44-9107-4D339147F447}">
      <dsp:nvSpPr>
        <dsp:cNvPr id="0" name=""/>
        <dsp:cNvSpPr/>
      </dsp:nvSpPr>
      <dsp:spPr>
        <a:xfrm rot="5400000">
          <a:off x="2480572" y="-1199699"/>
          <a:ext cx="1189348" cy="3588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With Scoping and Regular Reviews</a:t>
          </a:r>
        </a:p>
      </dsp:txBody>
      <dsp:txXfrm rot="-5400000">
        <a:off x="1280838" y="58094"/>
        <a:ext cx="3530759" cy="1073230"/>
      </dsp:txXfrm>
    </dsp:sp>
    <dsp:sp modelId="{24C3BB4C-848D-ED4D-A7D3-4457659A541B}">
      <dsp:nvSpPr>
        <dsp:cNvPr id="0" name=""/>
        <dsp:cNvSpPr/>
      </dsp:nvSpPr>
      <dsp:spPr>
        <a:xfrm rot="5400000">
          <a:off x="-274465" y="1912281"/>
          <a:ext cx="1829767" cy="128083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Next-Gen Intake Process</a:t>
          </a:r>
        </a:p>
      </dsp:txBody>
      <dsp:txXfrm rot="-5400000">
        <a:off x="1" y="2278235"/>
        <a:ext cx="1280837" cy="548930"/>
      </dsp:txXfrm>
    </dsp:sp>
    <dsp:sp modelId="{B3F4108F-C40F-BD4E-B3C0-04F11030F916}">
      <dsp:nvSpPr>
        <dsp:cNvPr id="0" name=""/>
        <dsp:cNvSpPr/>
      </dsp:nvSpPr>
      <dsp:spPr>
        <a:xfrm rot="5400000">
          <a:off x="2480572" y="438081"/>
          <a:ext cx="1189348" cy="3588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Process Driven!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Expert System / Workflow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Extended into client side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Dedicated LPM Resource </a:t>
          </a:r>
        </a:p>
      </dsp:txBody>
      <dsp:txXfrm rot="-5400000">
        <a:off x="1280838" y="1695875"/>
        <a:ext cx="3530759" cy="1073230"/>
      </dsp:txXfrm>
    </dsp:sp>
    <dsp:sp modelId="{028FB9B1-F116-B044-B68A-EC7A38FC22F2}">
      <dsp:nvSpPr>
        <dsp:cNvPr id="0" name=""/>
        <dsp:cNvSpPr/>
      </dsp:nvSpPr>
      <dsp:spPr>
        <a:xfrm rot="5400000">
          <a:off x="-274465" y="3550061"/>
          <a:ext cx="1829767" cy="128083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of Alternative Staffing</a:t>
          </a:r>
        </a:p>
      </dsp:txBody>
      <dsp:txXfrm rot="-5400000">
        <a:off x="1" y="3916015"/>
        <a:ext cx="1280837" cy="548930"/>
      </dsp:txXfrm>
    </dsp:sp>
    <dsp:sp modelId="{AC4E3725-DD74-644C-8B3C-DCE2621F75FE}">
      <dsp:nvSpPr>
        <dsp:cNvPr id="0" name=""/>
        <dsp:cNvSpPr/>
      </dsp:nvSpPr>
      <dsp:spPr>
        <a:xfrm rot="5400000">
          <a:off x="2480572" y="2075861"/>
          <a:ext cx="1189348" cy="3588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Client had to be OK with this</a:t>
          </a:r>
        </a:p>
      </dsp:txBody>
      <dsp:txXfrm rot="-5400000">
        <a:off x="1280838" y="3333655"/>
        <a:ext cx="3530759" cy="107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47366-070D-4318-8554-5F04914B3FDF}" type="datetimeFigureOut">
              <a:rPr lang="en-US" smtClean="0"/>
              <a:t>8/3/20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10D3-B664-4048-A0D7-28F23D5A7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310D3-B664-4048-A0D7-28F23D5A79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77A0-A862-40EE-9DAD-0B676ED05B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10D3-B664-4048-A0D7-28F23D5A79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2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310D3-B664-4048-A0D7-28F23D5A79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6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volume increased</a:t>
            </a:r>
          </a:p>
          <a:p>
            <a:r>
              <a:rPr lang="en-US" dirty="0"/>
              <a:t>  Decrease in ”Friction”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10D3-B664-4048-A0D7-28F23D5A79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41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Cycle-times</a:t>
            </a:r>
          </a:p>
          <a:p>
            <a:r>
              <a:rPr lang="en-US" dirty="0"/>
              <a:t>  Value of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10D3-B664-4048-A0D7-28F23D5A79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1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Improve our resource scheduling capability to support hoteling and remote working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Establish a manager training program for remote workers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7282B-21FD-B741-9317-0FC18C385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42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FA7C2-C631-4D43-A7BD-712D8B9478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7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ltGray">
          <a:xfrm>
            <a:off x="3200400" y="2286000"/>
            <a:ext cx="5715000" cy="2971800"/>
          </a:xfrm>
          <a:prstGeom prst="rect">
            <a:avLst/>
          </a:prstGeom>
          <a:solidFill>
            <a:srgbClr val="E8E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 bwMode="ltGray">
          <a:xfrm>
            <a:off x="228600" y="2286000"/>
            <a:ext cx="2880360" cy="2971800"/>
            <a:chOff x="228600" y="2286000"/>
            <a:chExt cx="2880360" cy="2971800"/>
          </a:xfrm>
        </p:grpSpPr>
        <p:sp>
          <p:nvSpPr>
            <p:cNvPr id="10" name="Rectangle 9"/>
            <p:cNvSpPr/>
            <p:nvPr userDrawn="1"/>
          </p:nvSpPr>
          <p:spPr bwMode="ltGray">
            <a:xfrm>
              <a:off x="228600" y="2286000"/>
              <a:ext cx="2880360" cy="2971800"/>
            </a:xfrm>
            <a:prstGeom prst="rect">
              <a:avLst/>
            </a:prstGeom>
            <a:solidFill>
              <a:srgbClr val="D6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60363" y="2523608"/>
              <a:ext cx="2404872" cy="9735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76672"/>
            <a:ext cx="5715012" cy="125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63" y="215960"/>
            <a:ext cx="5715012" cy="1944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26381"/>
            <a:ext cx="2388192" cy="334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856" y="2871216"/>
            <a:ext cx="5266944" cy="497059"/>
          </a:xfrm>
        </p:spPr>
        <p:txBody>
          <a:bodyPr wrap="square" lIns="91440" tIns="45720" rIns="91440" bIns="45720" anchor="t" anchorCtr="0">
            <a:noAutofit/>
          </a:bodyPr>
          <a:lstStyle>
            <a:lvl1pPr algn="l">
              <a:defRPr sz="34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56" y="3374097"/>
            <a:ext cx="5266944" cy="388824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2441448"/>
            <a:ext cx="5277830" cy="333425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Prepared for: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419856" y="4690872"/>
            <a:ext cx="2535254" cy="339725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093" y="5593638"/>
            <a:ext cx="2651760" cy="326573"/>
          </a:xfrm>
        </p:spPr>
        <p:txBody>
          <a:bodyPr wrap="square" tIns="0" bIns="0" anchor="t" anchorCtr="0"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6093" y="5252665"/>
            <a:ext cx="2647695" cy="214685"/>
          </a:xfrm>
        </p:spPr>
        <p:txBody>
          <a:bodyPr wrap="square" anchor="t" anchorCtr="0">
            <a:no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Perkins Coie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 bwMode="ltGray">
          <a:xfrm>
            <a:off x="228600" y="228600"/>
            <a:ext cx="8686800" cy="1143000"/>
          </a:xfrm>
          <a:prstGeom prst="rect">
            <a:avLst/>
          </a:prstGeom>
          <a:solidFill>
            <a:srgbClr val="E8E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9550"/>
            <a:ext cx="1143002" cy="491643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95095" y="6149975"/>
            <a:ext cx="7523480" cy="246063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408176" y="1549083"/>
            <a:ext cx="7523480" cy="4592637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2800" b="0" u="none">
                <a:latin typeface="+mj-lt"/>
              </a:defRPr>
            </a:lvl1pPr>
            <a:lvl2pPr marL="169863" indent="-169863">
              <a:lnSpc>
                <a:spcPct val="100000"/>
              </a:lnSpc>
              <a:buClr>
                <a:schemeClr val="tx1"/>
              </a:buClr>
              <a:def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8138" indent="-168275">
              <a:lnSpc>
                <a:spcPct val="100000"/>
              </a:lnSpc>
              <a:defRPr lang="en-US" sz="24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80975">
              <a:lnSpc>
                <a:spcPct val="100000"/>
              </a:lnSpc>
              <a:defRPr lang="en-US" sz="2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lang="en-US" sz="20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625" indent="0">
              <a:lnSpc>
                <a:spcPct val="100000"/>
              </a:lnSpc>
              <a:spcBef>
                <a:spcPts val="600"/>
              </a:spcBef>
              <a:buNone/>
              <a:defRPr lang="en-US" sz="26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663" indent="0">
              <a:lnSpc>
                <a:spcPct val="100000"/>
              </a:lnSpc>
              <a:spcBef>
                <a:spcPts val="600"/>
              </a:spcBef>
              <a:buNone/>
              <a:tabLst>
                <a:tab pos="347663" algn="l"/>
              </a:tabLst>
              <a:defRPr lang="en-US" sz="24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2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 sz="2200" u="none"/>
            </a:lvl9pPr>
          </a:lstStyle>
          <a:p>
            <a:pPr lvl="0"/>
            <a:r>
              <a:rPr lang="en-US" dirty="0"/>
              <a:t>Click to add subtitle (List Level 1)</a:t>
            </a:r>
          </a:p>
          <a:p>
            <a:pPr marL="342900" lvl="1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Bullets (LL2)</a:t>
            </a:r>
          </a:p>
          <a:p>
            <a:pPr marL="685800" lvl="2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Bullets (LL3)</a:t>
            </a:r>
          </a:p>
          <a:p>
            <a:pPr marL="1028700" lvl="3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Bullets (LL4)</a:t>
            </a:r>
          </a:p>
          <a:p>
            <a:pPr marL="1371600" lvl="4" indent="-3429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Bullets (LL5)</a:t>
            </a:r>
          </a:p>
          <a:p>
            <a:pPr marL="0" lvl="5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en-US" dirty="0"/>
              <a:t>List Level 6 (Matches List Level 2 No Bullet)</a:t>
            </a:r>
          </a:p>
          <a:p>
            <a:pPr marL="347663" lvl="6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en-US" dirty="0"/>
              <a:t>List Level 7 (Matches List Level 3 No Bullet)</a:t>
            </a:r>
          </a:p>
          <a:p>
            <a:pPr marL="685800" lvl="7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en-US" dirty="0"/>
              <a:t>List Level 8 (Matches List Level 4 No Bullet)</a:t>
            </a:r>
          </a:p>
          <a:p>
            <a:pPr marL="1028700" lvl="8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en-US" dirty="0"/>
              <a:t>List Level 9 (Matches List Level 5 No Bullet)</a:t>
            </a:r>
          </a:p>
        </p:txBody>
      </p:sp>
    </p:spTree>
    <p:extLst>
      <p:ext uri="{BB962C8B-B14F-4D97-AF65-F5344CB8AC3E}">
        <p14:creationId xmlns:p14="http://schemas.microsoft.com/office/powerpoint/2010/main" val="119985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0049" y="6149975"/>
            <a:ext cx="8518525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SzPct val="9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2E10-CA22-4179-BD3F-914B8CFF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0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61C8-FA17-40BC-AFFF-A09A6361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EC9DA-2CE7-40C6-95AC-FAED94C9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5DFC-E1F9-40AE-AB92-5B477E9DF613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059D3-3805-44E0-AF75-D00D47D8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BC27C-B963-43AE-8097-18D1C8C9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7C6C-8055-42A2-AF7E-B8F3C33E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00F4-AD21-134E-B670-661225CB2D63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10C3-741A-5D41-9517-980E0C7A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4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76672"/>
            <a:ext cx="5715012" cy="12588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ltGray">
          <a:xfrm>
            <a:off x="3200400" y="2286000"/>
            <a:ext cx="5715000" cy="2971800"/>
          </a:xfrm>
          <a:prstGeom prst="rect">
            <a:avLst/>
          </a:prstGeom>
          <a:solidFill>
            <a:srgbClr val="E8E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26381"/>
            <a:ext cx="2388192" cy="3349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6677"/>
            <a:ext cx="5715012" cy="1944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856" y="2871216"/>
            <a:ext cx="5266944" cy="497059"/>
          </a:xfrm>
        </p:spPr>
        <p:txBody>
          <a:bodyPr wrap="square" lIns="91440" tIns="45720" rIns="91440" bIns="45720" anchor="t" anchorCtr="0">
            <a:noAutofit/>
          </a:bodyPr>
          <a:lstStyle>
            <a:lvl1pPr algn="l">
              <a:defRPr sz="34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56" y="3374097"/>
            <a:ext cx="5266944" cy="388824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56" y="2441448"/>
            <a:ext cx="5277830" cy="333425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Prepared for: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419856" y="4690872"/>
            <a:ext cx="2535254" cy="339725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28599" y="2285999"/>
            <a:ext cx="2871216" cy="2971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093" y="5593638"/>
            <a:ext cx="2651760" cy="326573"/>
          </a:xfrm>
        </p:spPr>
        <p:txBody>
          <a:bodyPr wrap="square" tIns="0" bIns="0" anchor="t" anchorCtr="0"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6093" y="5252665"/>
            <a:ext cx="2647695" cy="214685"/>
          </a:xfrm>
        </p:spPr>
        <p:txBody>
          <a:bodyPr wrap="square" anchor="t" anchorCtr="0">
            <a:no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Perkins Coie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0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715012" cy="2971806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15093" y="2442145"/>
            <a:ext cx="5239049" cy="497059"/>
          </a:xfrm>
        </p:spPr>
        <p:txBody>
          <a:bodyPr lIns="91440" tIns="45720" rIns="91440" bIns="45720" anchor="t" anchorCtr="0">
            <a:noAutofit/>
          </a:bodyPr>
          <a:lstStyle>
            <a:lvl1pPr algn="l">
              <a:defRPr sz="3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5093" y="2979915"/>
            <a:ext cx="4466999" cy="3334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9" name="Group 8"/>
          <p:cNvGrpSpPr/>
          <p:nvPr/>
        </p:nvGrpSpPr>
        <p:grpSpPr bwMode="ltGray">
          <a:xfrm>
            <a:off x="228600" y="2286000"/>
            <a:ext cx="2880360" cy="2971800"/>
            <a:chOff x="228600" y="2286000"/>
            <a:chExt cx="2880360" cy="2971800"/>
          </a:xfrm>
        </p:grpSpPr>
        <p:sp>
          <p:nvSpPr>
            <p:cNvPr id="12" name="Rectangle 11"/>
            <p:cNvSpPr/>
            <p:nvPr userDrawn="1"/>
          </p:nvSpPr>
          <p:spPr bwMode="ltGray">
            <a:xfrm>
              <a:off x="228600" y="2286000"/>
              <a:ext cx="2880360" cy="2971800"/>
            </a:xfrm>
            <a:prstGeom prst="rect">
              <a:avLst/>
            </a:prstGeom>
            <a:solidFill>
              <a:srgbClr val="D60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60363" y="2523608"/>
              <a:ext cx="2404872" cy="9735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5" y="6484111"/>
            <a:ext cx="1143000" cy="160296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Perkins Coie LLP  </a:t>
            </a:r>
            <a:r>
              <a:rPr lang="en-US" b="1" dirty="0">
                <a:solidFill>
                  <a:schemeClr val="bg2"/>
                </a:solidFill>
              </a:rPr>
              <a:t>|</a:t>
            </a:r>
            <a:r>
              <a:rPr lang="en-US" dirty="0"/>
              <a:t>  PerkinsCoie.com</a:t>
            </a:r>
          </a:p>
        </p:txBody>
      </p:sp>
    </p:spTree>
    <p:extLst>
      <p:ext uri="{BB962C8B-B14F-4D97-AF65-F5344CB8AC3E}">
        <p14:creationId xmlns:p14="http://schemas.microsoft.com/office/powerpoint/2010/main" val="184424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715012" cy="2971806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28599" y="2285999"/>
            <a:ext cx="2871216" cy="2971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5" y="6484111"/>
            <a:ext cx="1143000" cy="16029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15093" y="2442145"/>
            <a:ext cx="5239049" cy="497059"/>
          </a:xfrm>
        </p:spPr>
        <p:txBody>
          <a:bodyPr lIns="91440" tIns="45720" rIns="91440" bIns="45720" anchor="t" anchorCtr="0">
            <a:noAutofit/>
          </a:bodyPr>
          <a:lstStyle>
            <a:lvl1pPr algn="l">
              <a:defRPr sz="3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5093" y="2979915"/>
            <a:ext cx="4466999" cy="3334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Perkins Coie LLP  </a:t>
            </a:r>
            <a:r>
              <a:rPr lang="en-US" b="1" dirty="0">
                <a:solidFill>
                  <a:schemeClr val="bg2"/>
                </a:solidFill>
              </a:rPr>
              <a:t>|</a:t>
            </a:r>
            <a:r>
              <a:rPr lang="en-US" dirty="0"/>
              <a:t>  PerkinsCoie.com</a:t>
            </a:r>
          </a:p>
        </p:txBody>
      </p:sp>
    </p:spTree>
    <p:extLst>
      <p:ext uri="{BB962C8B-B14F-4D97-AF65-F5344CB8AC3E}">
        <p14:creationId xmlns:p14="http://schemas.microsoft.com/office/powerpoint/2010/main" val="341171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9550"/>
            <a:ext cx="1143002" cy="491643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95095" y="6149975"/>
            <a:ext cx="7523480" cy="246063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412078" y="1558123"/>
            <a:ext cx="7506497" cy="448072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subtitle (List Level 1)</a:t>
            </a:r>
          </a:p>
          <a:p>
            <a:pPr lvl="1"/>
            <a:r>
              <a:rPr lang="en-US" dirty="0"/>
              <a:t>Bullets (LL2)</a:t>
            </a:r>
          </a:p>
          <a:p>
            <a:pPr lvl="2"/>
            <a:r>
              <a:rPr lang="en-US" dirty="0"/>
              <a:t>Bullets (LL3)</a:t>
            </a:r>
          </a:p>
          <a:p>
            <a:pPr lvl="3"/>
            <a:r>
              <a:rPr lang="en-US" dirty="0"/>
              <a:t>Bullets (LL4)</a:t>
            </a:r>
          </a:p>
          <a:p>
            <a:pPr lvl="4"/>
            <a:r>
              <a:rPr lang="en-US" dirty="0"/>
              <a:t>Bullets (LL5)</a:t>
            </a:r>
          </a:p>
          <a:p>
            <a:pPr lvl="5"/>
            <a:r>
              <a:rPr lang="en-US" dirty="0"/>
              <a:t>List Level 6 (Matches List Level 2 No Bullet)</a:t>
            </a:r>
          </a:p>
          <a:p>
            <a:pPr lvl="6"/>
            <a:r>
              <a:rPr lang="en-US" dirty="0"/>
              <a:t>List Level 7 (Matches List Level 3 No Bullet)</a:t>
            </a:r>
          </a:p>
          <a:p>
            <a:pPr lvl="7"/>
            <a:r>
              <a:rPr lang="en-US" dirty="0"/>
              <a:t>List Level 8 (Matches List Level 4 No Bullet)</a:t>
            </a:r>
          </a:p>
          <a:p>
            <a:pPr lvl="8"/>
            <a:r>
              <a:rPr lang="en-US" dirty="0"/>
              <a:t>List Level 9 (Matches List Level 5 No Bullet)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9550"/>
            <a:ext cx="1143002" cy="491643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95095" y="6149975"/>
            <a:ext cx="7523480" cy="246063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2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0049" y="6149975"/>
            <a:ext cx="8518525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68616" y="1558123"/>
            <a:ext cx="8412480" cy="448072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add subtitle (List Level 1)</a:t>
            </a:r>
          </a:p>
          <a:p>
            <a:pPr lvl="1"/>
            <a:r>
              <a:rPr lang="en-US" dirty="0"/>
              <a:t>Bullets (LL2)</a:t>
            </a:r>
          </a:p>
          <a:p>
            <a:pPr lvl="2"/>
            <a:r>
              <a:rPr lang="en-US" dirty="0"/>
              <a:t>Bullets (LL3)</a:t>
            </a:r>
          </a:p>
          <a:p>
            <a:pPr lvl="3"/>
            <a:r>
              <a:rPr lang="en-US" dirty="0"/>
              <a:t>Bullets (LL4)</a:t>
            </a:r>
          </a:p>
          <a:p>
            <a:pPr lvl="4"/>
            <a:r>
              <a:rPr lang="en-US" dirty="0"/>
              <a:t>Bullets (LL5)</a:t>
            </a:r>
          </a:p>
          <a:p>
            <a:pPr lvl="5"/>
            <a:r>
              <a:rPr lang="en-US" dirty="0"/>
              <a:t>List Level 6 (Matches List Level 2 No Bullet)</a:t>
            </a:r>
          </a:p>
          <a:p>
            <a:pPr lvl="6"/>
            <a:r>
              <a:rPr lang="en-US" dirty="0"/>
              <a:t>List Level 7 (Matches List Level 3 No Bullet)</a:t>
            </a:r>
          </a:p>
          <a:p>
            <a:pPr lvl="7"/>
            <a:r>
              <a:rPr lang="en-US" dirty="0"/>
              <a:t>List Level 8 (Matches List Level 4 No Bullet)</a:t>
            </a:r>
          </a:p>
          <a:p>
            <a:pPr lvl="8"/>
            <a:r>
              <a:rPr lang="en-US" dirty="0"/>
              <a:t>List Level 9 (Matches List Level 5 No Bullet)</a:t>
            </a:r>
          </a:p>
        </p:txBody>
      </p:sp>
    </p:spTree>
    <p:extLst>
      <p:ext uri="{BB962C8B-B14F-4D97-AF65-F5344CB8AC3E}">
        <p14:creationId xmlns:p14="http://schemas.microsoft.com/office/powerpoint/2010/main" val="157545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277066" y="3883024"/>
            <a:ext cx="4572000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4621" y="6149975"/>
            <a:ext cx="8513953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87985" y="1545273"/>
            <a:ext cx="3967164" cy="4493577"/>
          </a:xfrm>
        </p:spPr>
        <p:txBody>
          <a:bodyPr/>
          <a:lstStyle/>
          <a:p>
            <a:pPr lvl="0"/>
            <a:r>
              <a:rPr lang="en-US" dirty="0"/>
              <a:t>Click to add subtitle (List Level 1)</a:t>
            </a:r>
          </a:p>
          <a:p>
            <a:pPr lvl="1"/>
            <a:r>
              <a:rPr lang="en-US" dirty="0"/>
              <a:t>List Level 2 (Bullet 1)</a:t>
            </a:r>
          </a:p>
          <a:p>
            <a:pPr lvl="2"/>
            <a:r>
              <a:rPr lang="en-US" dirty="0"/>
              <a:t>List Level 3 (Bullet 2)</a:t>
            </a:r>
          </a:p>
          <a:p>
            <a:pPr lvl="3"/>
            <a:r>
              <a:rPr lang="en-US" dirty="0"/>
              <a:t>List Level 4 (Bullet 3)</a:t>
            </a:r>
          </a:p>
          <a:p>
            <a:pPr lvl="4"/>
            <a:r>
              <a:rPr lang="en-US" dirty="0"/>
              <a:t>List Level 5 (Bullet 4)</a:t>
            </a:r>
          </a:p>
          <a:p>
            <a:pPr lvl="5"/>
            <a:r>
              <a:rPr lang="en-US" dirty="0"/>
              <a:t>List Level 6 (Matches List Level 2 No Bullet)</a:t>
            </a:r>
          </a:p>
          <a:p>
            <a:pPr lvl="6"/>
            <a:r>
              <a:rPr lang="en-US" dirty="0"/>
              <a:t>List Level 7 (Matches List Level 3 No Bullet)</a:t>
            </a:r>
          </a:p>
          <a:p>
            <a:pPr lvl="7"/>
            <a:r>
              <a:rPr lang="en-US" dirty="0"/>
              <a:t>List Level 8 (Matches List Level 4 No Bullet)</a:t>
            </a:r>
          </a:p>
          <a:p>
            <a:pPr lvl="8"/>
            <a:r>
              <a:rPr lang="en-US" dirty="0"/>
              <a:t>List Level 9 (Matches List Level 5 No Bullet)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779961" y="1545273"/>
            <a:ext cx="3967164" cy="4493577"/>
          </a:xfrm>
        </p:spPr>
        <p:txBody>
          <a:bodyPr/>
          <a:lstStyle/>
          <a:p>
            <a:pPr lvl="0"/>
            <a:r>
              <a:rPr lang="en-US" dirty="0"/>
              <a:t>Click to add subtitle (List Level 1)</a:t>
            </a:r>
          </a:p>
          <a:p>
            <a:pPr lvl="1"/>
            <a:r>
              <a:rPr lang="en-US" dirty="0"/>
              <a:t>List Level 2 (Bullet 1)</a:t>
            </a:r>
          </a:p>
          <a:p>
            <a:pPr lvl="2"/>
            <a:r>
              <a:rPr lang="en-US" dirty="0"/>
              <a:t>List Level 3 (Bullet 2)</a:t>
            </a:r>
          </a:p>
          <a:p>
            <a:pPr lvl="3"/>
            <a:r>
              <a:rPr lang="en-US" dirty="0"/>
              <a:t>List Level 4 (Bullet 3)</a:t>
            </a:r>
          </a:p>
          <a:p>
            <a:pPr lvl="4"/>
            <a:r>
              <a:rPr lang="en-US" dirty="0"/>
              <a:t>List Level 5 (Bullet 4)</a:t>
            </a:r>
          </a:p>
          <a:p>
            <a:pPr lvl="5"/>
            <a:r>
              <a:rPr lang="en-US" dirty="0"/>
              <a:t>List Level 6 (Matches List Level 2 No Bullet)</a:t>
            </a:r>
          </a:p>
          <a:p>
            <a:pPr lvl="6"/>
            <a:r>
              <a:rPr lang="en-US" dirty="0"/>
              <a:t>List Level 7 (Matches List Level 3 No Bullet)</a:t>
            </a:r>
          </a:p>
          <a:p>
            <a:pPr lvl="7"/>
            <a:r>
              <a:rPr lang="en-US" dirty="0"/>
              <a:t>List Level 8 (Matches List Level 4 No Bullet)</a:t>
            </a:r>
          </a:p>
          <a:p>
            <a:pPr lvl="8"/>
            <a:r>
              <a:rPr lang="en-US" dirty="0"/>
              <a:t>List Level 9 (Matches List Level 5 No Bullet)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83289" y="3886200"/>
            <a:ext cx="4572000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84380" y="3886200"/>
            <a:ext cx="4572000" cy="1588"/>
          </a:xfrm>
          <a:prstGeom prst="line">
            <a:avLst/>
          </a:prstGeom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93192" y="6149975"/>
            <a:ext cx="8513953" cy="247650"/>
          </a:xfrm>
        </p:spPr>
        <p:txBody>
          <a:bodyPr anchor="b" anchorCtr="0"/>
          <a:lstStyle>
            <a:lvl1pPr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87985" y="1545273"/>
            <a:ext cx="2663825" cy="4493577"/>
          </a:xfrm>
        </p:spPr>
        <p:txBody>
          <a:bodyPr/>
          <a:lstStyle/>
          <a:p>
            <a:pPr lvl="0"/>
            <a:r>
              <a:rPr lang="en-US" dirty="0"/>
              <a:t>Click to add subtitle (List Level 1)</a:t>
            </a:r>
          </a:p>
          <a:p>
            <a:pPr lvl="1"/>
            <a:r>
              <a:rPr lang="en-US" dirty="0"/>
              <a:t>List Level 2 (Bullet 1)</a:t>
            </a:r>
          </a:p>
          <a:p>
            <a:pPr lvl="2"/>
            <a:r>
              <a:rPr lang="en-US" dirty="0"/>
              <a:t>List Level 3 (Bullet 2)</a:t>
            </a:r>
          </a:p>
          <a:p>
            <a:pPr lvl="3"/>
            <a:r>
              <a:rPr lang="en-US" dirty="0"/>
              <a:t>List Level 4 (Bullet 3)</a:t>
            </a:r>
          </a:p>
          <a:p>
            <a:pPr lvl="4"/>
            <a:r>
              <a:rPr lang="en-US" dirty="0"/>
              <a:t>List Level 5 (Bullet 4)</a:t>
            </a:r>
          </a:p>
          <a:p>
            <a:pPr lvl="5"/>
            <a:r>
              <a:rPr lang="en-US" dirty="0"/>
              <a:t>List Level 6 (Matches List Level 2 No Bullet)</a:t>
            </a:r>
          </a:p>
          <a:p>
            <a:pPr lvl="6"/>
            <a:r>
              <a:rPr lang="en-US" dirty="0"/>
              <a:t>List Level 7 (Matches List Level 3 No Bullet)</a:t>
            </a:r>
          </a:p>
          <a:p>
            <a:pPr lvl="7"/>
            <a:r>
              <a:rPr lang="en-US" dirty="0"/>
              <a:t>List Level 8 (Matches List Level 4 No Bullet)</a:t>
            </a:r>
          </a:p>
          <a:p>
            <a:pPr lvl="8"/>
            <a:r>
              <a:rPr lang="en-US" dirty="0"/>
              <a:t>List Level 9 (Matches List Level 5 No Bullet)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3321368" y="1545273"/>
            <a:ext cx="2663825" cy="4493577"/>
          </a:xfrm>
        </p:spPr>
        <p:txBody>
          <a:bodyPr/>
          <a:lstStyle/>
          <a:p>
            <a:pPr lvl="0"/>
            <a:r>
              <a:rPr lang="en-US" dirty="0"/>
              <a:t>Click to add subtitle (List Level 1)</a:t>
            </a:r>
          </a:p>
          <a:p>
            <a:pPr lvl="1"/>
            <a:r>
              <a:rPr lang="en-US" dirty="0"/>
              <a:t>List Level 2 (Bullet 1)</a:t>
            </a:r>
          </a:p>
          <a:p>
            <a:pPr lvl="2"/>
            <a:r>
              <a:rPr lang="en-US" dirty="0"/>
              <a:t>List Level 3 (Bullet 2)</a:t>
            </a:r>
          </a:p>
          <a:p>
            <a:pPr lvl="3"/>
            <a:r>
              <a:rPr lang="en-US" dirty="0"/>
              <a:t>List Level 4 (Bullet 3)</a:t>
            </a:r>
          </a:p>
          <a:p>
            <a:pPr lvl="4"/>
            <a:r>
              <a:rPr lang="en-US" dirty="0"/>
              <a:t>List Level 5 (Bullet 4)</a:t>
            </a:r>
          </a:p>
          <a:p>
            <a:pPr lvl="5"/>
            <a:r>
              <a:rPr lang="en-US" dirty="0"/>
              <a:t>List Level 6 (Matches List Level 2 No Bullet)</a:t>
            </a:r>
          </a:p>
          <a:p>
            <a:pPr lvl="6"/>
            <a:r>
              <a:rPr lang="en-US" dirty="0"/>
              <a:t>List Level 7 (Matches List Level 3 No Bullet)</a:t>
            </a:r>
          </a:p>
          <a:p>
            <a:pPr lvl="7"/>
            <a:r>
              <a:rPr lang="en-US" dirty="0"/>
              <a:t>List Level 8 (Matches List Level 4 No Bullet)</a:t>
            </a:r>
          </a:p>
          <a:p>
            <a:pPr lvl="8"/>
            <a:r>
              <a:rPr lang="en-US" dirty="0"/>
              <a:t>List Level 9 (Matches List Level 5 No Bullet)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254750" y="1545273"/>
            <a:ext cx="2663825" cy="4493577"/>
          </a:xfrm>
        </p:spPr>
        <p:txBody>
          <a:bodyPr/>
          <a:lstStyle/>
          <a:p>
            <a:pPr lvl="0"/>
            <a:r>
              <a:rPr lang="en-US" dirty="0"/>
              <a:t>Click to add subtitle (List Level 1)</a:t>
            </a:r>
          </a:p>
          <a:p>
            <a:pPr lvl="1"/>
            <a:r>
              <a:rPr lang="en-US" dirty="0"/>
              <a:t>List Level 2 (Bullet 1)</a:t>
            </a:r>
          </a:p>
          <a:p>
            <a:pPr lvl="2"/>
            <a:r>
              <a:rPr lang="en-US" dirty="0"/>
              <a:t>List Level 3 (Bullet 2)</a:t>
            </a:r>
          </a:p>
          <a:p>
            <a:pPr lvl="3"/>
            <a:r>
              <a:rPr lang="en-US" dirty="0"/>
              <a:t>List Level 4 (Bullet 3)</a:t>
            </a:r>
          </a:p>
          <a:p>
            <a:pPr lvl="4"/>
            <a:r>
              <a:rPr lang="en-US" dirty="0"/>
              <a:t>List Level 5 (Bullet 4)</a:t>
            </a:r>
          </a:p>
          <a:p>
            <a:pPr lvl="5"/>
            <a:r>
              <a:rPr lang="en-US" dirty="0"/>
              <a:t>List Level 6 (Matches List Level 2 No Bullet)</a:t>
            </a:r>
          </a:p>
          <a:p>
            <a:pPr lvl="6"/>
            <a:r>
              <a:rPr lang="en-US" dirty="0"/>
              <a:t>List Level 7 (Matches List Level 3 No Bullet)</a:t>
            </a:r>
          </a:p>
          <a:p>
            <a:pPr lvl="7"/>
            <a:r>
              <a:rPr lang="en-US" dirty="0"/>
              <a:t>List Level 8 (Matches List Level 4 No Bullet)</a:t>
            </a:r>
          </a:p>
          <a:p>
            <a:pPr lvl="8"/>
            <a:r>
              <a:rPr lang="en-US" dirty="0"/>
              <a:t>List Level 9 (Matches List Level 5 No Bullet)</a:t>
            </a:r>
          </a:p>
        </p:txBody>
      </p:sp>
    </p:spTree>
    <p:extLst>
      <p:ext uri="{BB962C8B-B14F-4D97-AF65-F5344CB8AC3E}">
        <p14:creationId xmlns:p14="http://schemas.microsoft.com/office/powerpoint/2010/main" val="95732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ltGray">
          <a:xfrm>
            <a:off x="228600" y="228600"/>
            <a:ext cx="8686800" cy="1143000"/>
          </a:xfrm>
          <a:prstGeom prst="rect">
            <a:avLst/>
          </a:prstGeom>
          <a:solidFill>
            <a:srgbClr val="E8E6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778" y="566190"/>
            <a:ext cx="8189560" cy="46782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513" y="1545905"/>
            <a:ext cx="7156061" cy="4595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subtitle (List Level 1)</a:t>
            </a:r>
          </a:p>
          <a:p>
            <a:pPr lvl="1"/>
            <a:r>
              <a:rPr lang="en-US" dirty="0"/>
              <a:t>List Level 2 (Bullet 1)</a:t>
            </a:r>
          </a:p>
          <a:p>
            <a:pPr lvl="2"/>
            <a:r>
              <a:rPr lang="en-US" dirty="0"/>
              <a:t>List Level 3 (Bullet 2)</a:t>
            </a:r>
          </a:p>
          <a:p>
            <a:pPr lvl="3"/>
            <a:r>
              <a:rPr lang="en-US" dirty="0"/>
              <a:t>List Level 4 (Bullet 3)</a:t>
            </a:r>
          </a:p>
          <a:p>
            <a:pPr lvl="4"/>
            <a:r>
              <a:rPr lang="en-US" dirty="0"/>
              <a:t>List Level 5 (Bullet 4)</a:t>
            </a:r>
          </a:p>
          <a:p>
            <a:pPr lvl="5"/>
            <a:r>
              <a:rPr lang="en-US" dirty="0"/>
              <a:t>List Level 6 (Matches List Level 2 No Bullet)</a:t>
            </a:r>
          </a:p>
          <a:p>
            <a:pPr lvl="6"/>
            <a:r>
              <a:rPr lang="en-US" dirty="0"/>
              <a:t>List Level 7 (Matches List Level 3 No Bullet)</a:t>
            </a:r>
          </a:p>
          <a:p>
            <a:pPr lvl="7"/>
            <a:r>
              <a:rPr lang="en-US" dirty="0"/>
              <a:t>List Level 8 (Matches List Level 4 No Bullet)</a:t>
            </a:r>
          </a:p>
          <a:p>
            <a:pPr lvl="8"/>
            <a:r>
              <a:rPr lang="en-US" dirty="0"/>
              <a:t>List Level 9 (Matches List Level 5 No Bullet)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05" y="6484111"/>
            <a:ext cx="1143000" cy="160296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053" y="6453022"/>
            <a:ext cx="14049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31DC6D62-9282-4243-8EAB-D2D9C9FD23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477988" y="6453022"/>
            <a:ext cx="180801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Perkins Coie LLP  </a:t>
            </a:r>
            <a:r>
              <a:rPr lang="en-US" b="1" dirty="0">
                <a:solidFill>
                  <a:schemeClr val="bg2"/>
                </a:solidFill>
              </a:rPr>
              <a:t>|</a:t>
            </a:r>
            <a:r>
              <a:rPr lang="en-US" dirty="0"/>
              <a:t>  PerkinsCoie.com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7" r:id="rId13"/>
    <p:sldLayoutId id="2147483678" r:id="rId14"/>
  </p:sldLayoutIdLs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2800" kern="1200" baseline="0">
          <a:solidFill>
            <a:srgbClr val="D6001C"/>
          </a:solidFill>
          <a:latin typeface="+mj-lt"/>
          <a:ea typeface="+mn-ea"/>
          <a:cs typeface="+mn-cs"/>
        </a:defRPr>
      </a:lvl1pPr>
      <a:lvl2pPr marL="342900" indent="-3429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34290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34290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342900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600"/>
        </a:spcBef>
        <a:buFont typeface="Arial"/>
        <a:buNone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47663" indent="0" algn="l" defTabSz="457200" rtl="0" eaLnBrk="1" latinLnBrk="0" hangingPunct="1">
        <a:spcBef>
          <a:spcPts val="600"/>
        </a:spcBef>
        <a:buFont typeface="Arial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85800" indent="0" algn="l" defTabSz="457200" rtl="0" eaLnBrk="1" latinLnBrk="0" hangingPunct="1">
        <a:spcBef>
          <a:spcPts val="600"/>
        </a:spcBef>
        <a:buFont typeface="Arial"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28700" indent="0" algn="l" defTabSz="457200" rtl="0" eaLnBrk="1" latinLnBrk="0" hangingPunct="1">
        <a:spcBef>
          <a:spcPts val="6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19856" y="2667000"/>
            <a:ext cx="5266944" cy="497059"/>
          </a:xfrm>
        </p:spPr>
        <p:txBody>
          <a:bodyPr lIns="91440" tIns="45720" rIns="91440" bIns="45720"/>
          <a:lstStyle/>
          <a:p>
            <a:r>
              <a:rPr lang="en-US" dirty="0"/>
              <a:t>Fostering Effective Partnerships with Outside Counsel</a:t>
            </a:r>
            <a:br>
              <a:rPr lang="en-US" sz="2800" dirty="0"/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19856" y="4690872"/>
            <a:ext cx="2535254" cy="339725"/>
          </a:xfrm>
        </p:spPr>
        <p:txBody>
          <a:bodyPr lIns="91440" tIns="45720" rIns="91440" bIns="45720"/>
          <a:lstStyle/>
          <a:p>
            <a:r>
              <a:rPr lang="en-US" dirty="0"/>
              <a:t>July 2020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6093" y="5334000"/>
            <a:ext cx="2651760" cy="762000"/>
          </a:xfrm>
        </p:spPr>
        <p:txBody>
          <a:bodyPr/>
          <a:lstStyle/>
          <a:p>
            <a:r>
              <a:rPr lang="en-US" dirty="0"/>
              <a:t>Toby Brown, CPMO</a:t>
            </a:r>
          </a:p>
          <a:p>
            <a:r>
              <a:rPr lang="en-US" dirty="0"/>
              <a:t>John Hardin, Partner</a:t>
            </a:r>
          </a:p>
          <a:p>
            <a:r>
              <a:rPr lang="en-US" dirty="0"/>
              <a:t>Perkins Coie</a:t>
            </a:r>
          </a:p>
        </p:txBody>
      </p:sp>
    </p:spTree>
    <p:extLst>
      <p:ext uri="{BB962C8B-B14F-4D97-AF65-F5344CB8AC3E}">
        <p14:creationId xmlns:p14="http://schemas.microsoft.com/office/powerpoint/2010/main" val="38568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36CD-B472-6F4D-BE2B-13D31271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C3AD-DDDF-9E49-A119-2CB676EB6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Savings</a:t>
            </a:r>
          </a:p>
          <a:p>
            <a:r>
              <a:rPr lang="en-US" dirty="0"/>
              <a:t>	Demonstrated</a:t>
            </a:r>
          </a:p>
          <a:p>
            <a:r>
              <a:rPr lang="en-US" dirty="0"/>
              <a:t>Faster Turn-around Times</a:t>
            </a:r>
          </a:p>
          <a:p>
            <a:r>
              <a:rPr lang="en-US" dirty="0"/>
              <a:t>	Known Turn-around Times</a:t>
            </a:r>
          </a:p>
          <a:p>
            <a:r>
              <a:rPr lang="en-US" dirty="0"/>
              <a:t>Better Insights</a:t>
            </a:r>
          </a:p>
          <a:p>
            <a:r>
              <a:rPr lang="en-US" dirty="0"/>
              <a:t>	Business Unit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DD4A2-D6CC-A341-B2FC-DDE33F8B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2E10-CA22-4179-BD3F-914B8CFFF0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0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4477-60F0-DA44-80FC-A78D96CD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 Value Challenge - 2020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01580-14DB-C242-A0B3-9A5569EF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2E10-CA22-4179-BD3F-914B8CFFF04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46C56-4A18-E54D-800B-E4E4EFFC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181600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What Does The Brass Ring Look Like?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i="1"/>
              <a:t>The best solutions to the legal market’s challenges will be found in partnerships between clients and their law firms.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8637" y="6033479"/>
            <a:ext cx="58671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1AA52D3-2D35-416F-AFCE-FB684BB5B64E}" type="slidenum">
              <a:rPr lang="en-US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D21E-C328-034D-ADBA-C447EF18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"/>
            <a:ext cx="8229600" cy="1143000"/>
          </a:xfrm>
        </p:spPr>
        <p:txBody>
          <a:bodyPr/>
          <a:lstStyle/>
          <a:p>
            <a:r>
              <a:rPr lang="en-US" dirty="0"/>
              <a:t>First: What Do We Mean By Innovation?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E83F-6429-6D41-AF62-2363DF19E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the Back Office</a:t>
            </a:r>
          </a:p>
          <a:p>
            <a:r>
              <a:rPr lang="en-US" dirty="0"/>
              <a:t>Some on the Business Model</a:t>
            </a:r>
          </a:p>
          <a:p>
            <a:r>
              <a:rPr lang="en-US" dirty="0"/>
              <a:t>	e.g. New Roles</a:t>
            </a:r>
          </a:p>
          <a:p>
            <a:r>
              <a:rPr lang="en-US" dirty="0"/>
              <a:t>But Really - Client Delivery Model</a:t>
            </a:r>
          </a:p>
          <a:p>
            <a:r>
              <a:rPr lang="en-US" dirty="0"/>
              <a:t>	Today’s Subject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4BCBB-CDC1-4E4C-8570-BB2AF21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2E10-CA22-4179-BD3F-914B8CFFF0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9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7A32-A363-D14A-BE90-D0C9E06D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Law Firm / Client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900E2-A953-8747-91F9-BCF5F6BB6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Client’s Problems</a:t>
            </a:r>
          </a:p>
          <a:p>
            <a:r>
              <a:rPr lang="en-US"/>
              <a:t>	For Pricing </a:t>
            </a:r>
            <a:r>
              <a:rPr lang="en-US" u="sng" dirty="0"/>
              <a:t>and</a:t>
            </a:r>
            <a:r>
              <a:rPr lang="en-US" dirty="0"/>
              <a:t> Delivery</a:t>
            </a:r>
          </a:p>
          <a:p>
            <a:r>
              <a:rPr lang="en-US" dirty="0"/>
              <a:t>Agree on any Solutions</a:t>
            </a:r>
          </a:p>
          <a:p>
            <a:r>
              <a:rPr lang="en-US" dirty="0"/>
              <a:t>	Internal Risk!</a:t>
            </a:r>
          </a:p>
          <a:p>
            <a:r>
              <a:rPr lang="en-US" dirty="0"/>
              <a:t>Build Innovation into the Pricing</a:t>
            </a:r>
          </a:p>
          <a:p>
            <a:r>
              <a:rPr lang="en-US" dirty="0"/>
              <a:t>	Build it into the Engagement</a:t>
            </a:r>
          </a:p>
          <a:p>
            <a:r>
              <a:rPr lang="en-US" dirty="0"/>
              <a:t>Include Allied Professionals </a:t>
            </a:r>
          </a:p>
          <a:p>
            <a:r>
              <a:rPr lang="en-US" dirty="0"/>
              <a:t>	LPM, KM, Process,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865CB-B684-4F49-A3C3-76497B68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2E10-CA22-4179-BD3F-914B8CFFF0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0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F8E4-467F-45B0-BAA6-C93DF5FE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Same Profession – Different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54A55D-074D-42B7-9FFA-F643B83A7FF8}"/>
              </a:ext>
            </a:extLst>
          </p:cNvPr>
          <p:cNvSpPr/>
          <p:nvPr/>
        </p:nvSpPr>
        <p:spPr>
          <a:xfrm>
            <a:off x="878477" y="2511436"/>
            <a:ext cx="2606040" cy="14359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Law Firm</a:t>
            </a:r>
          </a:p>
          <a:p>
            <a:pPr algn="ctr"/>
            <a:r>
              <a:rPr lang="en-US" sz="2100" b="1" i="1" dirty="0"/>
              <a:t>(Lawyers)</a:t>
            </a:r>
            <a:endParaRPr lang="en-US" sz="135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ADBC5-1C07-456F-829A-5F055F81FC6B}"/>
              </a:ext>
            </a:extLst>
          </p:cNvPr>
          <p:cNvSpPr/>
          <p:nvPr/>
        </p:nvSpPr>
        <p:spPr>
          <a:xfrm>
            <a:off x="1784713" y="4079694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2F55F-A6AB-4C09-AEFD-1591EA951175}"/>
              </a:ext>
            </a:extLst>
          </p:cNvPr>
          <p:cNvSpPr/>
          <p:nvPr/>
        </p:nvSpPr>
        <p:spPr>
          <a:xfrm>
            <a:off x="878477" y="4073979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Admin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A6D4A7-5863-4A08-984D-D4A0F4808EAC}"/>
              </a:ext>
            </a:extLst>
          </p:cNvPr>
          <p:cNvSpPr/>
          <p:nvPr/>
        </p:nvSpPr>
        <p:spPr>
          <a:xfrm>
            <a:off x="2690948" y="4073979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37D0E-A74C-4458-AC81-44892FB21ECC}"/>
              </a:ext>
            </a:extLst>
          </p:cNvPr>
          <p:cNvSpPr/>
          <p:nvPr/>
        </p:nvSpPr>
        <p:spPr>
          <a:xfrm>
            <a:off x="1784713" y="4501788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Practice Mgmt.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4777F1-9310-4B9C-8996-E98BD32FE0FA}"/>
              </a:ext>
            </a:extLst>
          </p:cNvPr>
          <p:cNvSpPr/>
          <p:nvPr/>
        </p:nvSpPr>
        <p:spPr>
          <a:xfrm>
            <a:off x="878477" y="4496073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13CF89-D2DF-42B7-83DB-08ED0A51E00F}"/>
              </a:ext>
            </a:extLst>
          </p:cNvPr>
          <p:cNvSpPr/>
          <p:nvPr/>
        </p:nvSpPr>
        <p:spPr>
          <a:xfrm>
            <a:off x="2690948" y="4496073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Marketing and BD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16B41F-BDA3-40B2-931D-73A8E371EE15}"/>
              </a:ext>
            </a:extLst>
          </p:cNvPr>
          <p:cNvSpPr/>
          <p:nvPr/>
        </p:nvSpPr>
        <p:spPr>
          <a:xfrm>
            <a:off x="1784713" y="4922248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 Bono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12E8A4-65FA-4D5F-A5EE-F5E25ACB43B2}"/>
              </a:ext>
            </a:extLst>
          </p:cNvPr>
          <p:cNvSpPr/>
          <p:nvPr/>
        </p:nvSpPr>
        <p:spPr>
          <a:xfrm>
            <a:off x="878477" y="4916533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Business Intake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8F088-B864-4083-A624-D37CF1352E97}"/>
              </a:ext>
            </a:extLst>
          </p:cNvPr>
          <p:cNvSpPr/>
          <p:nvPr/>
        </p:nvSpPr>
        <p:spPr>
          <a:xfrm>
            <a:off x="2690948" y="4916533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Diversity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4DFA4E-6944-4BD1-9A0A-3D23066C02CD}"/>
              </a:ext>
            </a:extLst>
          </p:cNvPr>
          <p:cNvSpPr/>
          <p:nvPr/>
        </p:nvSpPr>
        <p:spPr>
          <a:xfrm>
            <a:off x="5700311" y="2554299"/>
            <a:ext cx="2606040" cy="143599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Company</a:t>
            </a:r>
          </a:p>
          <a:p>
            <a:pPr algn="ctr"/>
            <a:r>
              <a:rPr lang="en-US" sz="2100" b="1" i="1" dirty="0"/>
              <a:t>(Products)</a:t>
            </a:r>
            <a:endParaRPr lang="en-US" sz="135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D732AD-F4DE-4EE7-B7F3-90542DB37CCE}"/>
              </a:ext>
            </a:extLst>
          </p:cNvPr>
          <p:cNvSpPr/>
          <p:nvPr/>
        </p:nvSpPr>
        <p:spPr>
          <a:xfrm>
            <a:off x="6606546" y="4063763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C996EC-6EDE-4B20-AB95-D93FB26DA80F}"/>
              </a:ext>
            </a:extLst>
          </p:cNvPr>
          <p:cNvSpPr/>
          <p:nvPr/>
        </p:nvSpPr>
        <p:spPr>
          <a:xfrm>
            <a:off x="6606546" y="4480552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 Mgmt.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360C1F-CD0A-45D9-99DA-3881A1B72E88}"/>
              </a:ext>
            </a:extLst>
          </p:cNvPr>
          <p:cNvSpPr/>
          <p:nvPr/>
        </p:nvSpPr>
        <p:spPr>
          <a:xfrm>
            <a:off x="7512782" y="4066221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6D0DED-992F-46E8-9431-C34C052E011B}"/>
              </a:ext>
            </a:extLst>
          </p:cNvPr>
          <p:cNvSpPr/>
          <p:nvPr/>
        </p:nvSpPr>
        <p:spPr>
          <a:xfrm>
            <a:off x="5700311" y="4079689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61A4EF-2B2A-4297-BE24-40E217869705}"/>
              </a:ext>
            </a:extLst>
          </p:cNvPr>
          <p:cNvSpPr/>
          <p:nvPr/>
        </p:nvSpPr>
        <p:spPr>
          <a:xfrm>
            <a:off x="7512782" y="4488314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Marketing and BD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A8E6A-13F4-443B-819B-28BF53DD16B8}"/>
              </a:ext>
            </a:extLst>
          </p:cNvPr>
          <p:cNvSpPr/>
          <p:nvPr/>
        </p:nvSpPr>
        <p:spPr>
          <a:xfrm>
            <a:off x="5700311" y="4907540"/>
            <a:ext cx="793569" cy="1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Legal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434B4C-F407-4C02-99BA-474754C84019}"/>
              </a:ext>
            </a:extLst>
          </p:cNvPr>
          <p:cNvSpPr/>
          <p:nvPr/>
        </p:nvSpPr>
        <p:spPr>
          <a:xfrm>
            <a:off x="5700311" y="4493615"/>
            <a:ext cx="793569" cy="355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Bus Ops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FD18D-A3B4-4BC7-886A-E91DC195F1FF}"/>
              </a:ext>
            </a:extLst>
          </p:cNvPr>
          <p:cNvSpPr/>
          <p:nvPr/>
        </p:nvSpPr>
        <p:spPr>
          <a:xfrm>
            <a:off x="5700311" y="5151901"/>
            <a:ext cx="114702" cy="798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F85810-383F-462A-A41C-930910C32BFE}"/>
              </a:ext>
            </a:extLst>
          </p:cNvPr>
          <p:cNvSpPr txBox="1"/>
          <p:nvPr/>
        </p:nvSpPr>
        <p:spPr>
          <a:xfrm>
            <a:off x="4014875" y="4782890"/>
            <a:ext cx="152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Operational Support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737DAE48-C738-4662-AD18-421B85D81AFE}"/>
              </a:ext>
            </a:extLst>
          </p:cNvPr>
          <p:cNvSpPr/>
          <p:nvPr/>
        </p:nvSpPr>
        <p:spPr>
          <a:xfrm>
            <a:off x="3600852" y="4063762"/>
            <a:ext cx="435790" cy="1214449"/>
          </a:xfrm>
          <a:prstGeom prst="rightBrace">
            <a:avLst>
              <a:gd name="adj1" fmla="val 8333"/>
              <a:gd name="adj2" fmla="val 856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E6BC9BCB-3ABC-49B8-8383-4FD10B964F17}"/>
              </a:ext>
            </a:extLst>
          </p:cNvPr>
          <p:cNvSpPr/>
          <p:nvPr/>
        </p:nvSpPr>
        <p:spPr>
          <a:xfrm>
            <a:off x="5473235" y="5095876"/>
            <a:ext cx="65916" cy="1358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58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3" grpId="0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BEE47-871A-F049-9DEF-C959F44C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Case Study: Outcome of ‘Ops’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C2D2-EC24-9B40-A947-78229BCE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518" y="6356350"/>
            <a:ext cx="51883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EA42E10-CA22-4179-BD3F-914B8CFFF04F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B3C4B3E-DAD1-4D4A-B52B-5159F3EDA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0671"/>
              </p:ext>
            </p:extLst>
          </p:nvPr>
        </p:nvGraphicFramePr>
        <p:xfrm>
          <a:off x="3496866" y="952500"/>
          <a:ext cx="517802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509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F2716C-50CA-A548-A907-52D656C6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The Collaborative Solution: Built into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7366-E188-C747-86EF-D98A6C32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176" y="6309360"/>
            <a:ext cx="8161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EA42E10-CA22-4179-BD3F-914B8CFFF04F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B44B7FA-C4CE-457E-A70A-12D93E971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40126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19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15DFB-2D2E-834E-BB9D-F056919C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New Matter Initiation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131E7-F8D3-3147-9479-ABDF2FEFC0BA}"/>
              </a:ext>
            </a:extLst>
          </p:cNvPr>
          <p:cNvSpPr txBox="1"/>
          <p:nvPr/>
        </p:nvSpPr>
        <p:spPr>
          <a:xfrm>
            <a:off x="482601" y="2638044"/>
            <a:ext cx="2522980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Customized &amp; streamlined matter intake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Refined based on regular feedback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Secure platform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2B0571B8-32FF-BD4D-90CA-69A83F45D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22" y="1268233"/>
            <a:ext cx="4688077" cy="41606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5DB34-C76A-004E-AD6F-A192D144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7134" y="6356350"/>
            <a:ext cx="798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A42E10-CA22-4179-BD3F-914B8CFFF04F}" type="slidenum"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04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CE2D-3BC0-414C-B982-5151E60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Matter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EBB24-7493-0849-98DB-B16A0A15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2E10-CA22-4179-BD3F-914B8CFFF04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2F1A5F2D-4DD4-1A47-BD62-95CA86E3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409" y="1327557"/>
            <a:ext cx="5350160" cy="4202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1AAD1-861A-5748-ACA7-AC7A40E0D2C9}"/>
              </a:ext>
            </a:extLst>
          </p:cNvPr>
          <p:cNvSpPr txBox="1"/>
          <p:nvPr/>
        </p:nvSpPr>
        <p:spPr>
          <a:xfrm>
            <a:off x="251053" y="5561038"/>
            <a:ext cx="484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Real-time metrics &amp;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Automated notifications</a:t>
            </a:r>
          </a:p>
        </p:txBody>
      </p:sp>
    </p:spTree>
    <p:extLst>
      <p:ext uri="{BB962C8B-B14F-4D97-AF65-F5344CB8AC3E}">
        <p14:creationId xmlns:p14="http://schemas.microsoft.com/office/powerpoint/2010/main" val="70873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3C88B-55A9-9447-86EE-D40F78E141A1}"/>
              </a:ext>
            </a:extLst>
          </p:cNvPr>
          <p:cNvSpPr txBox="1"/>
          <p:nvPr/>
        </p:nvSpPr>
        <p:spPr>
          <a:xfrm>
            <a:off x="609600" y="609600"/>
            <a:ext cx="7464973" cy="55179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700" dirty="0">
                <a:latin typeface="+mj-lt"/>
              </a:rPr>
              <a:t>Better Matter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D24EC-7DF2-774D-A80C-4FA099EA6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73207"/>
            <a:ext cx="8534400" cy="47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7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PerkinsCoie_PPT_Colors">
      <a:dk1>
        <a:srgbClr val="414042"/>
      </a:dk1>
      <a:lt1>
        <a:srgbClr val="FFFFFF"/>
      </a:lt1>
      <a:dk2>
        <a:srgbClr val="E3E1DB"/>
      </a:dk2>
      <a:lt2>
        <a:srgbClr val="D6001C"/>
      </a:lt2>
      <a:accent1>
        <a:srgbClr val="A20067"/>
      </a:accent1>
      <a:accent2>
        <a:srgbClr val="FFB81C"/>
      </a:accent2>
      <a:accent3>
        <a:srgbClr val="0082BA"/>
      </a:accent3>
      <a:accent4>
        <a:srgbClr val="00B2A9"/>
      </a:accent4>
      <a:accent5>
        <a:srgbClr val="4BACC6"/>
      </a:accent5>
      <a:accent6>
        <a:srgbClr val="F79646"/>
      </a:accent6>
      <a:hlink>
        <a:srgbClr val="D6001C"/>
      </a:hlink>
      <a:folHlink>
        <a:srgbClr val="D6001C"/>
      </a:folHlink>
    </a:clrScheme>
    <a:fontScheme name="Perkins Coi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16482</TotalTime>
  <Words>365</Words>
  <Application>Microsoft Macintosh PowerPoint</Application>
  <PresentationFormat>On-screen Show (4:3)</PresentationFormat>
  <Paragraphs>103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blank</vt:lpstr>
      <vt:lpstr>Fostering Effective Partnerships with Outside Counsel </vt:lpstr>
      <vt:lpstr>First: What Do We Mean By Innovation?</vt:lpstr>
      <vt:lpstr>Case Study: Law Firm / Client Collaboration</vt:lpstr>
      <vt:lpstr>Same Profession – Different Support</vt:lpstr>
      <vt:lpstr>Case Study: Outcome of ‘Ops’ Collaboration</vt:lpstr>
      <vt:lpstr>The Collaborative Solution: Built into Engagement</vt:lpstr>
      <vt:lpstr>A New Matter Initiation Approach</vt:lpstr>
      <vt:lpstr>Better Matter Information</vt:lpstr>
      <vt:lpstr>PowerPoint Presentation</vt:lpstr>
      <vt:lpstr>Client Outcomes</vt:lpstr>
      <vt:lpstr>ACC Value Challenge - 2020 </vt:lpstr>
      <vt:lpstr>What Does The Brass Ring Look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Firm Partnering: Next-Level Innovation &amp; Collaboration</dc:title>
  <dc:creator>Brown, Toby J. (SEA)</dc:creator>
  <cp:lastModifiedBy>ACC Dallas-Fort Worth</cp:lastModifiedBy>
  <cp:revision>18</cp:revision>
  <dcterms:created xsi:type="dcterms:W3CDTF">2019-05-29T19:27:00Z</dcterms:created>
  <dcterms:modified xsi:type="dcterms:W3CDTF">2020-08-03T16:45:54Z</dcterms:modified>
</cp:coreProperties>
</file>