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1"/>
  </p:notesMasterIdLst>
  <p:handoutMasterIdLst>
    <p:handoutMasterId r:id="rId32"/>
  </p:handoutMasterIdLst>
  <p:sldIdLst>
    <p:sldId id="257" r:id="rId2"/>
    <p:sldId id="281" r:id="rId3"/>
    <p:sldId id="284" r:id="rId4"/>
    <p:sldId id="286" r:id="rId5"/>
    <p:sldId id="309" r:id="rId6"/>
    <p:sldId id="287" r:id="rId7"/>
    <p:sldId id="326" r:id="rId8"/>
    <p:sldId id="312" r:id="rId9"/>
    <p:sldId id="288" r:id="rId10"/>
    <p:sldId id="316" r:id="rId11"/>
    <p:sldId id="320" r:id="rId12"/>
    <p:sldId id="318" r:id="rId13"/>
    <p:sldId id="289" r:id="rId14"/>
    <p:sldId id="327" r:id="rId15"/>
    <p:sldId id="324" r:id="rId16"/>
    <p:sldId id="323" r:id="rId17"/>
    <p:sldId id="290" r:id="rId18"/>
    <p:sldId id="294" r:id="rId19"/>
    <p:sldId id="298" r:id="rId20"/>
    <p:sldId id="299" r:id="rId21"/>
    <p:sldId id="296" r:id="rId22"/>
    <p:sldId id="297" r:id="rId23"/>
    <p:sldId id="301" r:id="rId24"/>
    <p:sldId id="328" r:id="rId25"/>
    <p:sldId id="302" r:id="rId26"/>
    <p:sldId id="303" r:id="rId27"/>
    <p:sldId id="304" r:id="rId28"/>
    <p:sldId id="305" r:id="rId29"/>
    <p:sldId id="280" r:id="rId30"/>
  </p:sldIdLst>
  <p:sldSz cx="9144000" cy="5143500" type="screen16x9"/>
  <p:notesSz cx="6858000" cy="9144000"/>
  <p:custDataLst>
    <p:tags r:id="rId33"/>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E6E"/>
    <a:srgbClr val="CE1126"/>
    <a:srgbClr val="37A09C"/>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177DB5-DAD6-42B0-8A60-DDB1E955742C}" v="26" dt="2020-06-24T16:58:35.341"/>
  </p1510:revLst>
</p1510:revInfo>
</file>

<file path=ppt/tableStyles.xml><?xml version="1.0" encoding="utf-8"?>
<a:tblStyleLst xmlns:a="http://schemas.openxmlformats.org/drawingml/2006/main" def="{72833802-FEF1-4C79-8D5D-14CF1EAF98D9}"/>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67320" autoAdjust="0"/>
  </p:normalViewPr>
  <p:slideViewPr>
    <p:cSldViewPr>
      <p:cViewPr varScale="1">
        <p:scale>
          <a:sx n="91" d="100"/>
          <a:sy n="91" d="100"/>
        </p:scale>
        <p:origin x="1736" y="184"/>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5AF07F-B9BB-4E3B-B9A6-7FB69614AE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7B96ADC-7DF1-4154-ADEB-BCBD62C878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E91CF6-9B53-4DE2-A6F7-2A2BA6F6E074}" type="datetimeFigureOut">
              <a:rPr lang="en-US" smtClean="0"/>
              <a:t>8/3/20</a:t>
            </a:fld>
            <a:endParaRPr lang="en-US"/>
          </a:p>
        </p:txBody>
      </p:sp>
      <p:sp>
        <p:nvSpPr>
          <p:cNvPr id="4" name="Footer Placeholder 3">
            <a:extLst>
              <a:ext uri="{FF2B5EF4-FFF2-40B4-BE49-F238E27FC236}">
                <a16:creationId xmlns:a16="http://schemas.microsoft.com/office/drawing/2014/main" id="{4182086B-F7F6-40FA-A748-AE5BE9740F2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B1331C-D736-4465-B37E-7135867530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E876B7-AF5D-4122-BF9B-FDE61AE12531}" type="slidenum">
              <a:rPr lang="en-US" smtClean="0"/>
              <a:t>‹#›</a:t>
            </a:fld>
            <a:endParaRPr lang="en-US"/>
          </a:p>
        </p:txBody>
      </p:sp>
    </p:spTree>
    <p:extLst>
      <p:ext uri="{BB962C8B-B14F-4D97-AF65-F5344CB8AC3E}">
        <p14:creationId xmlns:p14="http://schemas.microsoft.com/office/powerpoint/2010/main" val="2086155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9F0EE4-C342-4AF5-9B00-8E037880DE7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a:defRPr>
            </a:lvl1pPr>
          </a:lstStyle>
          <a:p>
            <a:pPr>
              <a:defRPr/>
            </a:pPr>
            <a:endParaRPr lang="en-US"/>
          </a:p>
        </p:txBody>
      </p:sp>
      <p:sp>
        <p:nvSpPr>
          <p:cNvPr id="3" name="Date Placeholder 2">
            <a:extLst>
              <a:ext uri="{FF2B5EF4-FFF2-40B4-BE49-F238E27FC236}">
                <a16:creationId xmlns:a16="http://schemas.microsoft.com/office/drawing/2014/main" id="{F8B5BBEE-6370-4BDE-AE12-13861E267FB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smtClean="0">
                <a:latin typeface="Arial"/>
              </a:defRPr>
            </a:lvl1pPr>
          </a:lstStyle>
          <a:p>
            <a:pPr>
              <a:defRPr/>
            </a:pPr>
            <a:fld id="{6742C091-7420-4C96-A984-D8C0A1DA4172}" type="datetimeFigureOut">
              <a:rPr lang="en-US"/>
              <a:pPr>
                <a:defRPr/>
              </a:pPr>
              <a:t>8/3/20</a:t>
            </a:fld>
            <a:endParaRPr lang="en-US"/>
          </a:p>
        </p:txBody>
      </p:sp>
      <p:sp>
        <p:nvSpPr>
          <p:cNvPr id="4" name="Slide Image Placeholder 3">
            <a:extLst>
              <a:ext uri="{FF2B5EF4-FFF2-40B4-BE49-F238E27FC236}">
                <a16:creationId xmlns:a16="http://schemas.microsoft.com/office/drawing/2014/main" id="{636C9749-13CC-4DB4-84F0-DFA5CE3CD201}"/>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Notes Placeholder 4">
            <a:extLst>
              <a:ext uri="{FF2B5EF4-FFF2-40B4-BE49-F238E27FC236}">
                <a16:creationId xmlns:a16="http://schemas.microsoft.com/office/drawing/2014/main" id="{39DE9309-45BF-48BF-8C08-1A28713C1B3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51C039C-A482-4235-8248-A3CD4D1A73E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a:defRPr>
            </a:lvl1pPr>
          </a:lstStyle>
          <a:p>
            <a:pPr>
              <a:defRPr/>
            </a:pPr>
            <a:endParaRPr lang="en-US"/>
          </a:p>
        </p:txBody>
      </p:sp>
      <p:sp>
        <p:nvSpPr>
          <p:cNvPr id="7" name="Slide Number Placeholder 6">
            <a:extLst>
              <a:ext uri="{FF2B5EF4-FFF2-40B4-BE49-F238E27FC236}">
                <a16:creationId xmlns:a16="http://schemas.microsoft.com/office/drawing/2014/main" id="{5692A7BE-EFCB-424F-A4C7-464E635E29B7}"/>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hangingPunct="1">
              <a:defRPr sz="1200" smtClean="0">
                <a:latin typeface="Arial"/>
              </a:defRPr>
            </a:lvl1pPr>
          </a:lstStyle>
          <a:p>
            <a:pPr>
              <a:defRPr/>
            </a:pPr>
            <a:fld id="{89E8C1A0-23B3-4FBF-8A9A-A396BBB6E53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1</a:t>
            </a:fld>
            <a:endParaRPr lang="en-US"/>
          </a:p>
        </p:txBody>
      </p:sp>
    </p:spTree>
    <p:extLst>
      <p:ext uri="{BB962C8B-B14F-4D97-AF65-F5344CB8AC3E}">
        <p14:creationId xmlns:p14="http://schemas.microsoft.com/office/powerpoint/2010/main" val="3870268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10</a:t>
            </a:fld>
            <a:endParaRPr lang="en-US"/>
          </a:p>
        </p:txBody>
      </p:sp>
    </p:spTree>
    <p:extLst>
      <p:ext uri="{BB962C8B-B14F-4D97-AF65-F5344CB8AC3E}">
        <p14:creationId xmlns:p14="http://schemas.microsoft.com/office/powerpoint/2010/main" val="4229158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11</a:t>
            </a:fld>
            <a:endParaRPr lang="en-US"/>
          </a:p>
        </p:txBody>
      </p:sp>
    </p:spTree>
    <p:extLst>
      <p:ext uri="{BB962C8B-B14F-4D97-AF65-F5344CB8AC3E}">
        <p14:creationId xmlns:p14="http://schemas.microsoft.com/office/powerpoint/2010/main" val="3254791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3"/>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12</a:t>
            </a:fld>
            <a:endParaRPr lang="en-US"/>
          </a:p>
        </p:txBody>
      </p:sp>
    </p:spTree>
    <p:extLst>
      <p:ext uri="{BB962C8B-B14F-4D97-AF65-F5344CB8AC3E}">
        <p14:creationId xmlns:p14="http://schemas.microsoft.com/office/powerpoint/2010/main" val="2183861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13</a:t>
            </a:fld>
            <a:endParaRPr lang="en-US"/>
          </a:p>
        </p:txBody>
      </p:sp>
    </p:spTree>
    <p:extLst>
      <p:ext uri="{BB962C8B-B14F-4D97-AF65-F5344CB8AC3E}">
        <p14:creationId xmlns:p14="http://schemas.microsoft.com/office/powerpoint/2010/main" val="3386030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14</a:t>
            </a:fld>
            <a:endParaRPr lang="en-US"/>
          </a:p>
        </p:txBody>
      </p:sp>
    </p:spTree>
    <p:extLst>
      <p:ext uri="{BB962C8B-B14F-4D97-AF65-F5344CB8AC3E}">
        <p14:creationId xmlns:p14="http://schemas.microsoft.com/office/powerpoint/2010/main" val="3881314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3"/>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15</a:t>
            </a:fld>
            <a:endParaRPr lang="en-US"/>
          </a:p>
        </p:txBody>
      </p:sp>
    </p:spTree>
    <p:extLst>
      <p:ext uri="{BB962C8B-B14F-4D97-AF65-F5344CB8AC3E}">
        <p14:creationId xmlns:p14="http://schemas.microsoft.com/office/powerpoint/2010/main" val="846141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3"/>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16</a:t>
            </a:fld>
            <a:endParaRPr lang="en-US"/>
          </a:p>
        </p:txBody>
      </p:sp>
    </p:spTree>
    <p:extLst>
      <p:ext uri="{BB962C8B-B14F-4D97-AF65-F5344CB8AC3E}">
        <p14:creationId xmlns:p14="http://schemas.microsoft.com/office/powerpoint/2010/main" val="2799604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17</a:t>
            </a:fld>
            <a:endParaRPr lang="en-US"/>
          </a:p>
        </p:txBody>
      </p:sp>
    </p:spTree>
    <p:extLst>
      <p:ext uri="{BB962C8B-B14F-4D97-AF65-F5344CB8AC3E}">
        <p14:creationId xmlns:p14="http://schemas.microsoft.com/office/powerpoint/2010/main" val="3336733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18</a:t>
            </a:fld>
            <a:endParaRPr lang="en-US"/>
          </a:p>
        </p:txBody>
      </p:sp>
    </p:spTree>
    <p:extLst>
      <p:ext uri="{BB962C8B-B14F-4D97-AF65-F5344CB8AC3E}">
        <p14:creationId xmlns:p14="http://schemas.microsoft.com/office/powerpoint/2010/main" val="695657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19</a:t>
            </a:fld>
            <a:endParaRPr lang="en-US"/>
          </a:p>
        </p:txBody>
      </p:sp>
    </p:spTree>
    <p:extLst>
      <p:ext uri="{BB962C8B-B14F-4D97-AF65-F5344CB8AC3E}">
        <p14:creationId xmlns:p14="http://schemas.microsoft.com/office/powerpoint/2010/main" val="1266784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2</a:t>
            </a:fld>
            <a:endParaRPr lang="en-US"/>
          </a:p>
        </p:txBody>
      </p:sp>
    </p:spTree>
    <p:extLst>
      <p:ext uri="{BB962C8B-B14F-4D97-AF65-F5344CB8AC3E}">
        <p14:creationId xmlns:p14="http://schemas.microsoft.com/office/powerpoint/2010/main" val="375782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20</a:t>
            </a:fld>
            <a:endParaRPr lang="en-US"/>
          </a:p>
        </p:txBody>
      </p:sp>
    </p:spTree>
    <p:extLst>
      <p:ext uri="{BB962C8B-B14F-4D97-AF65-F5344CB8AC3E}">
        <p14:creationId xmlns:p14="http://schemas.microsoft.com/office/powerpoint/2010/main" val="922987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21</a:t>
            </a:fld>
            <a:endParaRPr lang="en-US"/>
          </a:p>
        </p:txBody>
      </p:sp>
    </p:spTree>
    <p:extLst>
      <p:ext uri="{BB962C8B-B14F-4D97-AF65-F5344CB8AC3E}">
        <p14:creationId xmlns:p14="http://schemas.microsoft.com/office/powerpoint/2010/main" val="1116931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22</a:t>
            </a:fld>
            <a:endParaRPr lang="en-US"/>
          </a:p>
        </p:txBody>
      </p:sp>
    </p:spTree>
    <p:extLst>
      <p:ext uri="{BB962C8B-B14F-4D97-AF65-F5344CB8AC3E}">
        <p14:creationId xmlns:p14="http://schemas.microsoft.com/office/powerpoint/2010/main" val="2520570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23</a:t>
            </a:fld>
            <a:endParaRPr lang="en-US"/>
          </a:p>
        </p:txBody>
      </p:sp>
    </p:spTree>
    <p:extLst>
      <p:ext uri="{BB962C8B-B14F-4D97-AF65-F5344CB8AC3E}">
        <p14:creationId xmlns:p14="http://schemas.microsoft.com/office/powerpoint/2010/main" val="1642446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24</a:t>
            </a:fld>
            <a:endParaRPr lang="en-US"/>
          </a:p>
        </p:txBody>
      </p:sp>
    </p:spTree>
    <p:extLst>
      <p:ext uri="{BB962C8B-B14F-4D97-AF65-F5344CB8AC3E}">
        <p14:creationId xmlns:p14="http://schemas.microsoft.com/office/powerpoint/2010/main" val="7355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25</a:t>
            </a:fld>
            <a:endParaRPr lang="en-US"/>
          </a:p>
        </p:txBody>
      </p:sp>
    </p:spTree>
    <p:extLst>
      <p:ext uri="{BB962C8B-B14F-4D97-AF65-F5344CB8AC3E}">
        <p14:creationId xmlns:p14="http://schemas.microsoft.com/office/powerpoint/2010/main" val="1075843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26</a:t>
            </a:fld>
            <a:endParaRPr lang="en-US"/>
          </a:p>
        </p:txBody>
      </p:sp>
    </p:spTree>
    <p:extLst>
      <p:ext uri="{BB962C8B-B14F-4D97-AF65-F5344CB8AC3E}">
        <p14:creationId xmlns:p14="http://schemas.microsoft.com/office/powerpoint/2010/main" val="3413931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27</a:t>
            </a:fld>
            <a:endParaRPr lang="en-US"/>
          </a:p>
        </p:txBody>
      </p:sp>
    </p:spTree>
    <p:extLst>
      <p:ext uri="{BB962C8B-B14F-4D97-AF65-F5344CB8AC3E}">
        <p14:creationId xmlns:p14="http://schemas.microsoft.com/office/powerpoint/2010/main" val="11380266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28</a:t>
            </a:fld>
            <a:endParaRPr lang="en-US"/>
          </a:p>
        </p:txBody>
      </p:sp>
    </p:spTree>
    <p:extLst>
      <p:ext uri="{BB962C8B-B14F-4D97-AF65-F5344CB8AC3E}">
        <p14:creationId xmlns:p14="http://schemas.microsoft.com/office/powerpoint/2010/main" val="1294135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29</a:t>
            </a:fld>
            <a:endParaRPr lang="en-US"/>
          </a:p>
        </p:txBody>
      </p:sp>
    </p:spTree>
    <p:extLst>
      <p:ext uri="{BB962C8B-B14F-4D97-AF65-F5344CB8AC3E}">
        <p14:creationId xmlns:p14="http://schemas.microsoft.com/office/powerpoint/2010/main" val="4118092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3</a:t>
            </a:fld>
            <a:endParaRPr lang="en-US"/>
          </a:p>
        </p:txBody>
      </p:sp>
    </p:spTree>
    <p:extLst>
      <p:ext uri="{BB962C8B-B14F-4D97-AF65-F5344CB8AC3E}">
        <p14:creationId xmlns:p14="http://schemas.microsoft.com/office/powerpoint/2010/main" val="3522456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4</a:t>
            </a:fld>
            <a:endParaRPr lang="en-US"/>
          </a:p>
        </p:txBody>
      </p:sp>
    </p:spTree>
    <p:extLst>
      <p:ext uri="{BB962C8B-B14F-4D97-AF65-F5344CB8AC3E}">
        <p14:creationId xmlns:p14="http://schemas.microsoft.com/office/powerpoint/2010/main" val="752159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buClr>
                <a:srgbClr val="FFFFFF"/>
              </a:buClr>
              <a:buNone/>
            </a:pPr>
            <a:endParaRPr lang="en-US" sz="1200" kern="0">
              <a:solidFill>
                <a:srgbClr val="FFFFFF"/>
              </a:solidFill>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5</a:t>
            </a:fld>
            <a:endParaRPr lang="en-US"/>
          </a:p>
        </p:txBody>
      </p:sp>
    </p:spTree>
    <p:extLst>
      <p:ext uri="{BB962C8B-B14F-4D97-AF65-F5344CB8AC3E}">
        <p14:creationId xmlns:p14="http://schemas.microsoft.com/office/powerpoint/2010/main" val="1651889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6</a:t>
            </a:fld>
            <a:endParaRPr lang="en-US"/>
          </a:p>
        </p:txBody>
      </p:sp>
    </p:spTree>
    <p:extLst>
      <p:ext uri="{BB962C8B-B14F-4D97-AF65-F5344CB8AC3E}">
        <p14:creationId xmlns:p14="http://schemas.microsoft.com/office/powerpoint/2010/main" val="2316997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7</a:t>
            </a:fld>
            <a:endParaRPr lang="en-US"/>
          </a:p>
        </p:txBody>
      </p:sp>
    </p:spTree>
    <p:extLst>
      <p:ext uri="{BB962C8B-B14F-4D97-AF65-F5344CB8AC3E}">
        <p14:creationId xmlns:p14="http://schemas.microsoft.com/office/powerpoint/2010/main" val="3796760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8</a:t>
            </a:fld>
            <a:endParaRPr lang="en-US"/>
          </a:p>
        </p:txBody>
      </p:sp>
    </p:spTree>
    <p:extLst>
      <p:ext uri="{BB962C8B-B14F-4D97-AF65-F5344CB8AC3E}">
        <p14:creationId xmlns:p14="http://schemas.microsoft.com/office/powerpoint/2010/main" val="1180750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E8C1A0-23B3-4FBF-8A9A-A396BBB6E530}" type="slidenum">
              <a:rPr lang="en-US" smtClean="0"/>
              <a:pPr>
                <a:defRPr/>
              </a:pPr>
              <a:t>9</a:t>
            </a:fld>
            <a:endParaRPr lang="en-US"/>
          </a:p>
        </p:txBody>
      </p:sp>
    </p:spTree>
    <p:extLst>
      <p:ext uri="{BB962C8B-B14F-4D97-AF65-F5344CB8AC3E}">
        <p14:creationId xmlns:p14="http://schemas.microsoft.com/office/powerpoint/2010/main" val="1443209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Placeholder 6">
            <a:extLst>
              <a:ext uri="{FF2B5EF4-FFF2-40B4-BE49-F238E27FC236}">
                <a16:creationId xmlns:a16="http://schemas.microsoft.com/office/drawing/2014/main" id="{D2B9380F-CD3D-4783-8A13-B6DDC8149668}"/>
              </a:ext>
            </a:extLst>
          </p:cNvPr>
          <p:cNvPicPr>
            <a:picLocks noChangeAspect="1"/>
          </p:cNvPicPr>
          <p:nvPr/>
        </p:nvPicPr>
        <p:blipFill>
          <a:blip r:embed="rId2">
            <a:extLst>
              <a:ext uri="{28A0092B-C50C-407E-A947-70E740481C1C}">
                <a14:useLocalDpi xmlns:a14="http://schemas.microsoft.com/office/drawing/2010/main" val="0"/>
              </a:ext>
            </a:extLst>
          </a:blip>
          <a:srcRect l="11" r="11"/>
          <a:stretch>
            <a:fillRect/>
          </a:stretch>
        </p:blipFill>
        <p:spPr bwMode="auto">
          <a:xfrm>
            <a:off x="0" y="3"/>
            <a:ext cx="9144000" cy="4045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5">
            <a:extLst>
              <a:ext uri="{FF2B5EF4-FFF2-40B4-BE49-F238E27FC236}">
                <a16:creationId xmlns:a16="http://schemas.microsoft.com/office/drawing/2014/main" id="{F2AF0F78-D5AF-4B4B-949A-F994A6D1A4EF}"/>
              </a:ext>
            </a:extLst>
          </p:cNvPr>
          <p:cNvGrpSpPr/>
          <p:nvPr/>
        </p:nvGrpSpPr>
        <p:grpSpPr>
          <a:xfrm>
            <a:off x="2795589" y="1584724"/>
            <a:ext cx="6348412" cy="1410890"/>
            <a:chOff x="2795107" y="2112819"/>
            <a:chExt cx="6349018" cy="1881908"/>
          </a:xfrm>
        </p:grpSpPr>
        <p:sp>
          <p:nvSpPr>
            <p:cNvPr id="6" name="Rectangle 5">
              <a:extLst>
                <a:ext uri="{FF2B5EF4-FFF2-40B4-BE49-F238E27FC236}">
                  <a16:creationId xmlns:a16="http://schemas.microsoft.com/office/drawing/2014/main" id="{D12F1565-D1ED-40D2-92E6-3E28C589F079}"/>
                </a:ext>
              </a:extLst>
            </p:cNvPr>
            <p:cNvSpPr/>
            <p:nvPr/>
          </p:nvSpPr>
          <p:spPr>
            <a:xfrm>
              <a:off x="2798282" y="2112819"/>
              <a:ext cx="6345843" cy="1881908"/>
            </a:xfrm>
            <a:prstGeom prst="rect">
              <a:avLst/>
            </a:prstGeom>
            <a:solidFill>
              <a:schemeClr val="tx1">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89A6E5B3-8611-4EE0-985D-11214544326B}"/>
                </a:ext>
              </a:extLst>
            </p:cNvPr>
            <p:cNvSpPr/>
            <p:nvPr/>
          </p:nvSpPr>
          <p:spPr>
            <a:xfrm>
              <a:off x="2795107" y="3901029"/>
              <a:ext cx="6349018" cy="93698"/>
            </a:xfrm>
            <a:prstGeom prst="rect">
              <a:avLst/>
            </a:prstGeom>
            <a:solidFill>
              <a:srgbClr val="37A09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sp>
        <p:nvSpPr>
          <p:cNvPr id="9" name="TextBox 9">
            <a:extLst>
              <a:ext uri="{FF2B5EF4-FFF2-40B4-BE49-F238E27FC236}">
                <a16:creationId xmlns:a16="http://schemas.microsoft.com/office/drawing/2014/main" id="{E13D3264-4BE6-47B0-98FE-8FC423763210}"/>
              </a:ext>
            </a:extLst>
          </p:cNvPr>
          <p:cNvSpPr txBox="1">
            <a:spLocks noChangeArrowheads="1"/>
          </p:cNvSpPr>
          <p:nvPr/>
        </p:nvSpPr>
        <p:spPr bwMode="auto">
          <a:xfrm>
            <a:off x="457200" y="4686301"/>
            <a:ext cx="3657600"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75">
                <a:solidFill>
                  <a:srgbClr val="A6A6A6"/>
                </a:solidFill>
                <a:latin typeface="Cambria" panose="02040503050406030204" pitchFamily="18" charset="0"/>
                <a:cs typeface="Calibri Light" panose="020F0302020204030204" pitchFamily="34" charset="0"/>
              </a:rPr>
              <a:t>CONFIDENTIAL</a:t>
            </a:r>
          </a:p>
          <a:p>
            <a:pPr eaLnBrk="1" hangingPunct="1"/>
            <a:r>
              <a:rPr lang="en-US" altLang="en-US" sz="675">
                <a:solidFill>
                  <a:srgbClr val="A6A6A6"/>
                </a:solidFill>
                <a:latin typeface="Cambria" panose="02040503050406030204" pitchFamily="18" charset="0"/>
                <a:cs typeface="Calibri Light" panose="020F0302020204030204" pitchFamily="34" charset="0"/>
              </a:rPr>
              <a:t>© Copyright Baker Botts 2020. All Rights Reserved.</a:t>
            </a:r>
          </a:p>
          <a:p>
            <a:pPr eaLnBrk="1" hangingPunct="1"/>
            <a:endParaRPr lang="en-US" altLang="en-US" sz="675">
              <a:solidFill>
                <a:srgbClr val="A6A6A6"/>
              </a:solidFill>
              <a:latin typeface="Cambria" panose="02040503050406030204" pitchFamily="18" charset="0"/>
              <a:ea typeface="Corbel" panose="020B0503020204020204" pitchFamily="34" charset="0"/>
              <a:cs typeface="Corbel" panose="020B0503020204020204" pitchFamily="34" charset="0"/>
            </a:endParaRPr>
          </a:p>
        </p:txBody>
      </p:sp>
      <p:sp>
        <p:nvSpPr>
          <p:cNvPr id="10" name="Rectangle 9">
            <a:extLst>
              <a:ext uri="{FF2B5EF4-FFF2-40B4-BE49-F238E27FC236}">
                <a16:creationId xmlns:a16="http://schemas.microsoft.com/office/drawing/2014/main" id="{E7AC3CEC-0D5F-4ABE-A870-0FC3235038E4}"/>
              </a:ext>
            </a:extLst>
          </p:cNvPr>
          <p:cNvSpPr/>
          <p:nvPr/>
        </p:nvSpPr>
        <p:spPr>
          <a:xfrm>
            <a:off x="1884363" y="1243013"/>
            <a:ext cx="9144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 name="Text Placeholder 16"/>
          <p:cNvSpPr>
            <a:spLocks noGrp="1"/>
          </p:cNvSpPr>
          <p:nvPr>
            <p:ph type="body" sz="quarter" idx="14"/>
          </p:nvPr>
        </p:nvSpPr>
        <p:spPr>
          <a:xfrm>
            <a:off x="3044952" y="2290330"/>
            <a:ext cx="5902768" cy="617220"/>
          </a:xfrm>
        </p:spPr>
        <p:txBody>
          <a:bodyPr>
            <a:normAutofit/>
          </a:bodyPr>
          <a:lstStyle>
            <a:lvl1pPr marL="0" indent="0">
              <a:buNone/>
              <a:defRPr sz="1650">
                <a:solidFill>
                  <a:schemeClr val="bg1"/>
                </a:solidFill>
                <a:latin typeface="+mj-lt"/>
              </a:defRPr>
            </a:lvl1pPr>
            <a:lvl2pPr marL="342900" indent="0">
              <a:buNone/>
              <a:defRPr sz="1650">
                <a:solidFill>
                  <a:schemeClr val="bg1"/>
                </a:solidFill>
                <a:latin typeface="+mj-lt"/>
              </a:defRPr>
            </a:lvl2pPr>
            <a:lvl3pPr marL="685800" indent="0">
              <a:buNone/>
              <a:defRPr sz="1650">
                <a:solidFill>
                  <a:schemeClr val="bg1"/>
                </a:solidFill>
                <a:latin typeface="+mj-lt"/>
              </a:defRPr>
            </a:lvl3pPr>
            <a:lvl4pPr marL="1028700" indent="0">
              <a:buNone/>
              <a:defRPr sz="1650">
                <a:solidFill>
                  <a:schemeClr val="bg1"/>
                </a:solidFill>
                <a:latin typeface="+mj-lt"/>
              </a:defRPr>
            </a:lvl4pPr>
            <a:lvl5pPr marL="1371600" indent="0">
              <a:buNone/>
              <a:defRPr sz="1650">
                <a:solidFill>
                  <a:schemeClr val="bg1"/>
                </a:solidFill>
                <a:latin typeface="+mj-lt"/>
              </a:defRPr>
            </a:lvl5pPr>
          </a:lstStyle>
          <a:p>
            <a:pPr lvl="0"/>
            <a:r>
              <a:rPr lang="en-US"/>
              <a:t>Click to edit Master text styles</a:t>
            </a:r>
          </a:p>
        </p:txBody>
      </p:sp>
      <p:sp>
        <p:nvSpPr>
          <p:cNvPr id="11" name="Title 1"/>
          <p:cNvSpPr>
            <a:spLocks noGrp="1"/>
          </p:cNvSpPr>
          <p:nvPr>
            <p:ph type="ctrTitle"/>
          </p:nvPr>
        </p:nvSpPr>
        <p:spPr>
          <a:xfrm>
            <a:off x="3048000" y="1584615"/>
            <a:ext cx="5715000" cy="712816"/>
          </a:xfrm>
        </p:spPr>
        <p:txBody>
          <a:bodyPr anchor="b">
            <a:normAutofit/>
          </a:bodyPr>
          <a:lstStyle>
            <a:lvl1pPr algn="l">
              <a:defRPr sz="2100" cap="none"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p>
        </p:txBody>
      </p:sp>
      <p:pic>
        <p:nvPicPr>
          <p:cNvPr id="12" name="Picture 8" descr="BB_Logo_Square_RGB-NoLLP.jpg">
            <a:extLst>
              <a:ext uri="{FF2B5EF4-FFF2-40B4-BE49-F238E27FC236}">
                <a16:creationId xmlns:a16="http://schemas.microsoft.com/office/drawing/2014/main" id="{A9944FDF-C105-4322-B7A0-03FD2D3F3E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6965950" y="4425951"/>
            <a:ext cx="19812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659970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or Emphasis">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20654624-14EE-4CD6-B889-64093B5A4DF2}"/>
              </a:ext>
            </a:extLst>
          </p:cNvPr>
          <p:cNvSpPr txBox="1">
            <a:spLocks noChangeArrowheads="1"/>
          </p:cNvSpPr>
          <p:nvPr/>
        </p:nvSpPr>
        <p:spPr bwMode="auto">
          <a:xfrm>
            <a:off x="457200" y="4686300"/>
            <a:ext cx="2514600"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75">
                <a:solidFill>
                  <a:schemeClr val="accent1"/>
                </a:solidFill>
                <a:latin typeface="Segoe UI" panose="020B0502040204020203" pitchFamily="34" charset="0"/>
                <a:cs typeface="Segoe UI" panose="020B0502040204020203" pitchFamily="34" charset="0"/>
              </a:rPr>
              <a:t>BAKER BOTTS</a:t>
            </a:r>
          </a:p>
        </p:txBody>
      </p:sp>
      <p:sp>
        <p:nvSpPr>
          <p:cNvPr id="3" name="Content Placeholder 2"/>
          <p:cNvSpPr>
            <a:spLocks noGrp="1"/>
          </p:cNvSpPr>
          <p:nvPr>
            <p:ph idx="1"/>
          </p:nvPr>
        </p:nvSpPr>
        <p:spPr>
          <a:xfrm>
            <a:off x="1234440" y="1114426"/>
            <a:ext cx="6675120" cy="2600325"/>
          </a:xfrm>
        </p:spPr>
        <p:txBody>
          <a:bodyPr anchor="b"/>
          <a:lstStyle>
            <a:lvl1pPr marL="0" indent="0">
              <a:buNone/>
              <a:defRPr sz="2400">
                <a:latin typeface="Cambria" panose="02040503050406030204" pitchFamily="18" charset="0"/>
              </a:defRPr>
            </a:lvl1pPr>
            <a:lvl2pPr marL="342900" indent="0">
              <a:buNone/>
              <a:defRPr sz="2100">
                <a:latin typeface="Cambria" panose="02040503050406030204" pitchFamily="18" charset="0"/>
              </a:defRPr>
            </a:lvl2pPr>
            <a:lvl3pPr marL="685800" indent="0">
              <a:buNone/>
              <a:defRPr sz="1800">
                <a:latin typeface="Cambria" panose="02040503050406030204" pitchFamily="18" charset="0"/>
              </a:defRPr>
            </a:lvl3pPr>
            <a:lvl4pPr marL="1028700" indent="0">
              <a:buNone/>
              <a:defRPr sz="1500">
                <a:latin typeface="Cambria" panose="02040503050406030204" pitchFamily="18" charset="0"/>
              </a:defRPr>
            </a:lvl4pPr>
            <a:lvl5pPr marL="1371600" indent="0">
              <a:buNone/>
              <a:defRPr sz="1500">
                <a:latin typeface="Cambria" panose="02040503050406030204" pitchFamily="18" charset="0"/>
              </a:defRPr>
            </a:lvl5pPr>
          </a:lstStyle>
          <a:p>
            <a:pPr lvl="0"/>
            <a:r>
              <a:rPr lang="en-US"/>
              <a:t>Click to edit Master text styles</a:t>
            </a:r>
          </a:p>
        </p:txBody>
      </p:sp>
      <p:sp>
        <p:nvSpPr>
          <p:cNvPr id="5" name="Text Placeholder 4"/>
          <p:cNvSpPr>
            <a:spLocks noGrp="1"/>
          </p:cNvSpPr>
          <p:nvPr>
            <p:ph type="body" sz="quarter" idx="13"/>
          </p:nvPr>
        </p:nvSpPr>
        <p:spPr>
          <a:xfrm>
            <a:off x="1234440" y="3714750"/>
            <a:ext cx="6675120" cy="285750"/>
          </a:xfrm>
        </p:spPr>
        <p:txBody>
          <a:bodyPr/>
          <a:lstStyle>
            <a:lvl1pPr marL="0" indent="0" algn="r">
              <a:buNone/>
              <a:defRPr sz="135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342900" indent="0" algn="r">
              <a:buNone/>
              <a:defRPr sz="1350">
                <a:solidFill>
                  <a:srgbClr val="37A09C"/>
                </a:solidFill>
                <a:latin typeface="Corbel" panose="020B0503020204020204" pitchFamily="34" charset="0"/>
              </a:defRPr>
            </a:lvl2pPr>
            <a:lvl3pPr marL="685800" indent="0" algn="r">
              <a:buNone/>
              <a:defRPr sz="1350">
                <a:solidFill>
                  <a:srgbClr val="37A09C"/>
                </a:solidFill>
                <a:latin typeface="Corbel" panose="020B0503020204020204" pitchFamily="34" charset="0"/>
              </a:defRPr>
            </a:lvl3pPr>
            <a:lvl4pPr marL="1028700" indent="0" algn="r">
              <a:buNone/>
              <a:defRPr sz="1350">
                <a:solidFill>
                  <a:srgbClr val="37A09C"/>
                </a:solidFill>
                <a:latin typeface="Corbel" panose="020B0503020204020204" pitchFamily="34" charset="0"/>
              </a:defRPr>
            </a:lvl4pPr>
            <a:lvl5pPr marL="1371600" indent="0" algn="r">
              <a:buNone/>
              <a:defRPr sz="1350">
                <a:solidFill>
                  <a:srgbClr val="37A09C"/>
                </a:solidFill>
                <a:latin typeface="Corbel" panose="020B0503020204020204" pitchFamily="34" charset="0"/>
              </a:defRPr>
            </a:lvl5pPr>
          </a:lstStyle>
          <a:p>
            <a:pPr lvl="0"/>
            <a:r>
              <a:rPr lang="en-US"/>
              <a:t>Click to edit Master text styles</a:t>
            </a:r>
          </a:p>
        </p:txBody>
      </p:sp>
      <p:sp>
        <p:nvSpPr>
          <p:cNvPr id="6" name="Slide Number Placeholder 6">
            <a:extLst>
              <a:ext uri="{FF2B5EF4-FFF2-40B4-BE49-F238E27FC236}">
                <a16:creationId xmlns:a16="http://schemas.microsoft.com/office/drawing/2014/main" id="{0F56D554-E1E6-457C-A6A6-21C1EB9E7BB6}"/>
              </a:ext>
            </a:extLst>
          </p:cNvPr>
          <p:cNvSpPr>
            <a:spLocks noGrp="1"/>
          </p:cNvSpPr>
          <p:nvPr>
            <p:ph type="sldNum" sz="quarter" idx="14"/>
          </p:nvPr>
        </p:nvSpPr>
        <p:spPr/>
        <p:txBody>
          <a:bodyPr/>
          <a:lstStyle>
            <a:lvl1pPr>
              <a:defRPr/>
            </a:lvl1pPr>
          </a:lstStyle>
          <a:p>
            <a:fld id="{6F827ED1-5287-4868-9D2F-930AB9F08449}" type="slidenum">
              <a:rPr lang="en-US" altLang="en-US"/>
              <a:t>‹#›</a:t>
            </a:fld>
            <a:endParaRPr lang="en-US" altLang="en-US"/>
          </a:p>
        </p:txBody>
      </p:sp>
    </p:spTree>
    <p:extLst>
      <p:ext uri="{BB962C8B-B14F-4D97-AF65-F5344CB8AC3E}">
        <p14:creationId xmlns:p14="http://schemas.microsoft.com/office/powerpoint/2010/main" val="1417260548"/>
      </p:ext>
    </p:extLst>
  </p:cSld>
  <p:clrMapOvr>
    <a:masterClrMapping/>
  </p:clrMapOvr>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3F4B65C-837D-4ABC-BA25-2C891EE99224}"/>
              </a:ext>
            </a:extLst>
          </p:cNvPr>
          <p:cNvCxnSpPr/>
          <p:nvPr/>
        </p:nvCxnSpPr>
        <p:spPr>
          <a:xfrm>
            <a:off x="457200" y="97155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BA3A267F-F3D9-4992-A80F-7E466B9359E4}"/>
              </a:ext>
            </a:extLst>
          </p:cNvPr>
          <p:cNvSpPr txBox="1">
            <a:spLocks noChangeArrowheads="1"/>
          </p:cNvSpPr>
          <p:nvPr/>
        </p:nvSpPr>
        <p:spPr bwMode="auto">
          <a:xfrm>
            <a:off x="457200" y="4686300"/>
            <a:ext cx="2514600"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75">
                <a:solidFill>
                  <a:schemeClr val="accent1"/>
                </a:solidFill>
                <a:latin typeface="Segoe UI" panose="020B0502040204020203" pitchFamily="34" charset="0"/>
                <a:cs typeface="Segoe UI" panose="020B0502040204020203" pitchFamily="34" charset="0"/>
              </a:rPr>
              <a:t>BAKER BOTTS</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472"/>
          </a:xfrm>
        </p:spPr>
        <p:txBody>
          <a:bodyPr/>
          <a:lstStyle>
            <a:lvl1pPr>
              <a:spcBef>
                <a:spcPts val="450"/>
              </a:spcBef>
              <a:defRPr sz="1350">
                <a:latin typeface="Segoe UI" panose="020B0502040204020203" pitchFamily="34" charset="0"/>
                <a:ea typeface="Segoe UI" panose="020B0502040204020203" pitchFamily="34" charset="0"/>
                <a:cs typeface="Segoe UI" panose="020B0502040204020203" pitchFamily="34" charset="0"/>
              </a:defRPr>
            </a:lvl1pPr>
            <a:lvl2pPr>
              <a:spcBef>
                <a:spcPts val="450"/>
              </a:spcBef>
              <a:defRPr sz="1200">
                <a:latin typeface="Segoe UI" panose="020B0502040204020203" pitchFamily="34" charset="0"/>
                <a:ea typeface="Segoe UI" panose="020B0502040204020203" pitchFamily="34" charset="0"/>
                <a:cs typeface="Segoe UI" panose="020B0502040204020203" pitchFamily="34" charset="0"/>
              </a:defRPr>
            </a:lvl2pPr>
            <a:lvl3pPr>
              <a:spcBef>
                <a:spcPts val="450"/>
              </a:spcBef>
              <a:defRPr sz="1050">
                <a:latin typeface="Segoe UI" panose="020B0502040204020203" pitchFamily="34" charset="0"/>
                <a:ea typeface="Segoe UI" panose="020B0502040204020203" pitchFamily="34" charset="0"/>
                <a:cs typeface="Segoe UI" panose="020B0502040204020203" pitchFamily="34" charset="0"/>
              </a:defRPr>
            </a:lvl3pPr>
            <a:lvl4pPr>
              <a:spcBef>
                <a:spcPts val="450"/>
              </a:spcBef>
              <a:defRPr sz="900">
                <a:latin typeface="Segoe UI" panose="020B0502040204020203" pitchFamily="34" charset="0"/>
                <a:ea typeface="Segoe UI" panose="020B0502040204020203" pitchFamily="34" charset="0"/>
                <a:cs typeface="Segoe UI" panose="020B0502040204020203" pitchFamily="34" charset="0"/>
              </a:defRPr>
            </a:lvl4pPr>
            <a:lvl5pPr>
              <a:spcBef>
                <a:spcPts val="450"/>
              </a:spcBef>
              <a:defRPr sz="900">
                <a:latin typeface="Segoe UI" panose="020B0502040204020203" pitchFamily="34" charset="0"/>
                <a:ea typeface="Segoe UI" panose="020B0502040204020203" pitchFamily="34" charset="0"/>
                <a:cs typeface="Segoe UI" panose="020B0502040204020203"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472"/>
          </a:xfrm>
        </p:spPr>
        <p:txBody>
          <a:bodyPr/>
          <a:lstStyle>
            <a:lvl1pPr>
              <a:spcBef>
                <a:spcPts val="450"/>
              </a:spcBef>
              <a:defRPr sz="1350">
                <a:latin typeface="Segoe UI" panose="020B0502040204020203" pitchFamily="34" charset="0"/>
                <a:ea typeface="Segoe UI" panose="020B0502040204020203" pitchFamily="34" charset="0"/>
                <a:cs typeface="Segoe UI" panose="020B0502040204020203" pitchFamily="34" charset="0"/>
              </a:defRPr>
            </a:lvl1pPr>
            <a:lvl2pPr>
              <a:spcBef>
                <a:spcPts val="450"/>
              </a:spcBef>
              <a:defRPr sz="1200">
                <a:latin typeface="Segoe UI" panose="020B0502040204020203" pitchFamily="34" charset="0"/>
                <a:ea typeface="Segoe UI" panose="020B0502040204020203" pitchFamily="34" charset="0"/>
                <a:cs typeface="Segoe UI" panose="020B0502040204020203" pitchFamily="34" charset="0"/>
              </a:defRPr>
            </a:lvl2pPr>
            <a:lvl3pPr>
              <a:spcBef>
                <a:spcPts val="450"/>
              </a:spcBef>
              <a:defRPr sz="1050">
                <a:latin typeface="Segoe UI" panose="020B0502040204020203" pitchFamily="34" charset="0"/>
                <a:ea typeface="Segoe UI" panose="020B0502040204020203" pitchFamily="34" charset="0"/>
                <a:cs typeface="Segoe UI" panose="020B0502040204020203" pitchFamily="34" charset="0"/>
              </a:defRPr>
            </a:lvl3pPr>
            <a:lvl4pPr>
              <a:spcBef>
                <a:spcPts val="450"/>
              </a:spcBef>
              <a:defRPr sz="900">
                <a:latin typeface="Segoe UI" panose="020B0502040204020203" pitchFamily="34" charset="0"/>
                <a:ea typeface="Segoe UI" panose="020B0502040204020203" pitchFamily="34" charset="0"/>
                <a:cs typeface="Segoe UI" panose="020B0502040204020203" pitchFamily="34" charset="0"/>
              </a:defRPr>
            </a:lvl4pPr>
            <a:lvl5pPr>
              <a:spcBef>
                <a:spcPts val="450"/>
              </a:spcBef>
              <a:defRPr sz="900">
                <a:latin typeface="Segoe UI" panose="020B0502040204020203" pitchFamily="34" charset="0"/>
                <a:ea typeface="Segoe UI" panose="020B0502040204020203" pitchFamily="34" charset="0"/>
                <a:cs typeface="Segoe UI" panose="020B0502040204020203"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81FEEBA-E8FA-4D19-8304-5D62F6C64D9F}"/>
              </a:ext>
            </a:extLst>
          </p:cNvPr>
          <p:cNvSpPr>
            <a:spLocks noGrp="1"/>
          </p:cNvSpPr>
          <p:nvPr>
            <p:ph type="sldNum" sz="quarter" idx="10"/>
          </p:nvPr>
        </p:nvSpPr>
        <p:spPr/>
        <p:txBody>
          <a:bodyPr/>
          <a:lstStyle>
            <a:lvl1pPr>
              <a:defRPr/>
            </a:lvl1pPr>
          </a:lstStyle>
          <a:p>
            <a:fld id="{AF543DA9-ED28-4413-A537-8FEC0089D24A}" type="slidenum">
              <a:rPr lang="en-US" altLang="en-US"/>
              <a:t>‹#›</a:t>
            </a:fld>
            <a:endParaRPr lang="en-US" altLang="en-US"/>
          </a:p>
        </p:txBody>
      </p:sp>
    </p:spTree>
    <p:extLst>
      <p:ext uri="{BB962C8B-B14F-4D97-AF65-F5344CB8AC3E}">
        <p14:creationId xmlns:p14="http://schemas.microsoft.com/office/powerpoint/2010/main" val="3138608705"/>
      </p:ext>
    </p:extLst>
  </p:cSld>
  <p:clrMapOvr>
    <a:masterClrMapping/>
  </p:clrMapOvr>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D6CAA3A-3DFC-4B5A-94B4-164C5E274AE5}"/>
              </a:ext>
            </a:extLst>
          </p:cNvPr>
          <p:cNvCxnSpPr/>
          <p:nvPr/>
        </p:nvCxnSpPr>
        <p:spPr>
          <a:xfrm>
            <a:off x="457200" y="97155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8" name="TextBox 5">
            <a:extLst>
              <a:ext uri="{FF2B5EF4-FFF2-40B4-BE49-F238E27FC236}">
                <a16:creationId xmlns:a16="http://schemas.microsoft.com/office/drawing/2014/main" id="{A9C1E7BF-C180-4650-A348-1716951DABB2}"/>
              </a:ext>
            </a:extLst>
          </p:cNvPr>
          <p:cNvSpPr txBox="1">
            <a:spLocks noChangeArrowheads="1"/>
          </p:cNvSpPr>
          <p:nvPr/>
        </p:nvSpPr>
        <p:spPr bwMode="auto">
          <a:xfrm>
            <a:off x="457200" y="4686300"/>
            <a:ext cx="2514600"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75">
                <a:solidFill>
                  <a:schemeClr val="accent1"/>
                </a:solidFill>
                <a:latin typeface="Segoe UI" panose="020B0502040204020203" pitchFamily="34" charset="0"/>
                <a:cs typeface="Segoe UI" panose="020B0502040204020203" pitchFamily="34" charset="0"/>
              </a:rPr>
              <a:t>BAKER BOTTS</a:t>
            </a: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500" b="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spcBef>
                <a:spcPts val="450"/>
              </a:spcBef>
              <a:defRPr sz="1350">
                <a:latin typeface="Segoe UI" panose="020B0502040204020203" pitchFamily="34" charset="0"/>
                <a:ea typeface="Segoe UI" panose="020B0502040204020203" pitchFamily="34" charset="0"/>
                <a:cs typeface="Segoe UI" panose="020B0502040204020203" pitchFamily="34" charset="0"/>
              </a:defRPr>
            </a:lvl1pPr>
            <a:lvl2pPr>
              <a:spcBef>
                <a:spcPts val="450"/>
              </a:spcBef>
              <a:defRPr sz="1200">
                <a:latin typeface="Segoe UI" panose="020B0502040204020203" pitchFamily="34" charset="0"/>
                <a:ea typeface="Segoe UI" panose="020B0502040204020203" pitchFamily="34" charset="0"/>
                <a:cs typeface="Segoe UI" panose="020B0502040204020203" pitchFamily="34" charset="0"/>
              </a:defRPr>
            </a:lvl2pPr>
            <a:lvl3pPr>
              <a:spcBef>
                <a:spcPts val="450"/>
              </a:spcBef>
              <a:defRPr sz="1050">
                <a:latin typeface="Segoe UI" panose="020B0502040204020203" pitchFamily="34" charset="0"/>
                <a:ea typeface="Segoe UI" panose="020B0502040204020203" pitchFamily="34" charset="0"/>
                <a:cs typeface="Segoe UI" panose="020B0502040204020203" pitchFamily="34" charset="0"/>
              </a:defRPr>
            </a:lvl3pPr>
            <a:lvl4pPr>
              <a:spcBef>
                <a:spcPts val="450"/>
              </a:spcBef>
              <a:defRPr sz="900">
                <a:latin typeface="Segoe UI" panose="020B0502040204020203" pitchFamily="34" charset="0"/>
                <a:ea typeface="Segoe UI" panose="020B0502040204020203" pitchFamily="34" charset="0"/>
                <a:cs typeface="Segoe UI" panose="020B0502040204020203" pitchFamily="34" charset="0"/>
              </a:defRPr>
            </a:lvl4pPr>
            <a:lvl5pPr>
              <a:spcBef>
                <a:spcPts val="450"/>
              </a:spcBef>
              <a:defRPr sz="900">
                <a:latin typeface="Segoe UI" panose="020B0502040204020203" pitchFamily="34" charset="0"/>
                <a:ea typeface="Segoe UI" panose="020B0502040204020203" pitchFamily="34" charset="0"/>
                <a:cs typeface="Segoe UI" panose="020B0502040204020203"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1500" b="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spcBef>
                <a:spcPts val="450"/>
              </a:spcBef>
              <a:defRPr sz="1350">
                <a:latin typeface="Segoe UI" panose="020B0502040204020203" pitchFamily="34" charset="0"/>
                <a:ea typeface="Segoe UI" panose="020B0502040204020203" pitchFamily="34" charset="0"/>
                <a:cs typeface="Segoe UI" panose="020B0502040204020203" pitchFamily="34" charset="0"/>
              </a:defRPr>
            </a:lvl1pPr>
            <a:lvl2pPr>
              <a:spcBef>
                <a:spcPts val="450"/>
              </a:spcBef>
              <a:defRPr sz="1200">
                <a:latin typeface="Segoe UI" panose="020B0502040204020203" pitchFamily="34" charset="0"/>
                <a:ea typeface="Segoe UI" panose="020B0502040204020203" pitchFamily="34" charset="0"/>
                <a:cs typeface="Segoe UI" panose="020B0502040204020203" pitchFamily="34" charset="0"/>
              </a:defRPr>
            </a:lvl2pPr>
            <a:lvl3pPr>
              <a:spcBef>
                <a:spcPts val="450"/>
              </a:spcBef>
              <a:defRPr sz="1050">
                <a:latin typeface="Segoe UI" panose="020B0502040204020203" pitchFamily="34" charset="0"/>
                <a:ea typeface="Segoe UI" panose="020B0502040204020203" pitchFamily="34" charset="0"/>
                <a:cs typeface="Segoe UI" panose="020B0502040204020203" pitchFamily="34" charset="0"/>
              </a:defRPr>
            </a:lvl3pPr>
            <a:lvl4pPr>
              <a:spcBef>
                <a:spcPts val="450"/>
              </a:spcBef>
              <a:defRPr sz="900">
                <a:latin typeface="Segoe UI" panose="020B0502040204020203" pitchFamily="34" charset="0"/>
                <a:ea typeface="Segoe UI" panose="020B0502040204020203" pitchFamily="34" charset="0"/>
                <a:cs typeface="Segoe UI" panose="020B0502040204020203" pitchFamily="34" charset="0"/>
              </a:defRPr>
            </a:lvl4pPr>
            <a:lvl5pPr>
              <a:spcBef>
                <a:spcPts val="450"/>
              </a:spcBef>
              <a:defRPr sz="900">
                <a:latin typeface="Segoe UI" panose="020B0502040204020203" pitchFamily="34" charset="0"/>
                <a:ea typeface="Segoe UI" panose="020B0502040204020203" pitchFamily="34" charset="0"/>
                <a:cs typeface="Segoe UI" panose="020B0502040204020203"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6">
            <a:extLst>
              <a:ext uri="{FF2B5EF4-FFF2-40B4-BE49-F238E27FC236}">
                <a16:creationId xmlns:a16="http://schemas.microsoft.com/office/drawing/2014/main" id="{ADD38C63-32BF-466E-A1BF-2F086C79A6D2}"/>
              </a:ext>
            </a:extLst>
          </p:cNvPr>
          <p:cNvSpPr>
            <a:spLocks noGrp="1"/>
          </p:cNvSpPr>
          <p:nvPr>
            <p:ph type="sldNum" sz="quarter" idx="10"/>
          </p:nvPr>
        </p:nvSpPr>
        <p:spPr/>
        <p:txBody>
          <a:bodyPr/>
          <a:lstStyle>
            <a:lvl1pPr>
              <a:defRPr/>
            </a:lvl1pPr>
          </a:lstStyle>
          <a:p>
            <a:fld id="{5BFD9CB7-9BE3-4A6B-B2E5-99E63E81F238}" type="slidenum">
              <a:rPr lang="en-US" altLang="en-US"/>
              <a:t>‹#›</a:t>
            </a:fld>
            <a:endParaRPr lang="en-US" altLang="en-US"/>
          </a:p>
        </p:txBody>
      </p:sp>
    </p:spTree>
    <p:extLst>
      <p:ext uri="{BB962C8B-B14F-4D97-AF65-F5344CB8AC3E}">
        <p14:creationId xmlns:p14="http://schemas.microsoft.com/office/powerpoint/2010/main" val="3229992801"/>
      </p:ext>
    </p:extLst>
  </p:cSld>
  <p:clrMapOvr>
    <a:masterClrMapping/>
  </p:clrMapOvr>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423D90A-2A07-449B-8A6A-8075E443A93A}"/>
              </a:ext>
            </a:extLst>
          </p:cNvPr>
          <p:cNvCxnSpPr/>
          <p:nvPr/>
        </p:nvCxnSpPr>
        <p:spPr>
          <a:xfrm>
            <a:off x="457200" y="97155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4" name="TextBox 5">
            <a:extLst>
              <a:ext uri="{FF2B5EF4-FFF2-40B4-BE49-F238E27FC236}">
                <a16:creationId xmlns:a16="http://schemas.microsoft.com/office/drawing/2014/main" id="{3A697F6A-0974-4BE0-A19C-DE321981A603}"/>
              </a:ext>
            </a:extLst>
          </p:cNvPr>
          <p:cNvSpPr txBox="1">
            <a:spLocks noChangeArrowheads="1"/>
          </p:cNvSpPr>
          <p:nvPr/>
        </p:nvSpPr>
        <p:spPr bwMode="auto">
          <a:xfrm>
            <a:off x="457200" y="4686300"/>
            <a:ext cx="2514600"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75">
                <a:solidFill>
                  <a:schemeClr val="accent1"/>
                </a:solidFill>
                <a:latin typeface="Segoe UI" panose="020B0502040204020203" pitchFamily="34" charset="0"/>
                <a:cs typeface="Segoe UI" panose="020B0502040204020203" pitchFamily="34" charset="0"/>
              </a:rPr>
              <a:t>BAKER BOTTS</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6">
            <a:extLst>
              <a:ext uri="{FF2B5EF4-FFF2-40B4-BE49-F238E27FC236}">
                <a16:creationId xmlns:a16="http://schemas.microsoft.com/office/drawing/2014/main" id="{F3EA2765-E43B-4CC1-8D0A-4840795658E6}"/>
              </a:ext>
            </a:extLst>
          </p:cNvPr>
          <p:cNvSpPr>
            <a:spLocks noGrp="1"/>
          </p:cNvSpPr>
          <p:nvPr>
            <p:ph type="sldNum" sz="quarter" idx="10"/>
          </p:nvPr>
        </p:nvSpPr>
        <p:spPr/>
        <p:txBody>
          <a:bodyPr/>
          <a:lstStyle>
            <a:lvl1pPr>
              <a:defRPr/>
            </a:lvl1pPr>
          </a:lstStyle>
          <a:p>
            <a:fld id="{89591BBE-1D74-4C37-8805-0DB1BE94A1F3}" type="slidenum">
              <a:rPr lang="en-US" altLang="en-US"/>
              <a:t>‹#›</a:t>
            </a:fld>
            <a:endParaRPr lang="en-US" altLang="en-US"/>
          </a:p>
        </p:txBody>
      </p:sp>
    </p:spTree>
    <p:extLst>
      <p:ext uri="{BB962C8B-B14F-4D97-AF65-F5344CB8AC3E}">
        <p14:creationId xmlns:p14="http://schemas.microsoft.com/office/powerpoint/2010/main" val="1466769880"/>
      </p:ext>
    </p:extLst>
  </p:cSld>
  <p:clrMapOvr>
    <a:masterClrMapping/>
  </p:clrMapOvr>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12" name="TextBox 4">
            <a:extLst>
              <a:ext uri="{FF2B5EF4-FFF2-40B4-BE49-F238E27FC236}">
                <a16:creationId xmlns:a16="http://schemas.microsoft.com/office/drawing/2014/main" id="{8E54E99A-F093-493F-AC85-3DE58454C346}"/>
              </a:ext>
            </a:extLst>
          </p:cNvPr>
          <p:cNvSpPr txBox="1">
            <a:spLocks noChangeArrowheads="1"/>
          </p:cNvSpPr>
          <p:nvPr/>
        </p:nvSpPr>
        <p:spPr bwMode="auto">
          <a:xfrm>
            <a:off x="6553204" y="1200150"/>
            <a:ext cx="213042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500">
                <a:solidFill>
                  <a:schemeClr val="accent1"/>
                </a:solidFill>
                <a:latin typeface="Segoe UI" panose="020B0502040204020203" pitchFamily="34" charset="0"/>
                <a:cs typeface="Segoe UI" panose="020B0502040204020203" pitchFamily="34" charset="0"/>
              </a:rPr>
              <a:t>PRACTICE</a:t>
            </a:r>
          </a:p>
        </p:txBody>
      </p:sp>
      <p:sp>
        <p:nvSpPr>
          <p:cNvPr id="13" name="TextBox 5">
            <a:extLst>
              <a:ext uri="{FF2B5EF4-FFF2-40B4-BE49-F238E27FC236}">
                <a16:creationId xmlns:a16="http://schemas.microsoft.com/office/drawing/2014/main" id="{6910F3A0-2BFD-4175-8927-E83D78A121C8}"/>
              </a:ext>
            </a:extLst>
          </p:cNvPr>
          <p:cNvSpPr txBox="1">
            <a:spLocks noChangeArrowheads="1"/>
          </p:cNvSpPr>
          <p:nvPr/>
        </p:nvSpPr>
        <p:spPr bwMode="auto">
          <a:xfrm>
            <a:off x="6553204" y="2324100"/>
            <a:ext cx="213042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500">
                <a:solidFill>
                  <a:schemeClr val="accent1"/>
                </a:solidFill>
                <a:latin typeface="Segoe UI" panose="020B0502040204020203" pitchFamily="34" charset="0"/>
                <a:cs typeface="Segoe UI" panose="020B0502040204020203" pitchFamily="34" charset="0"/>
              </a:rPr>
              <a:t>INDUSTRY</a:t>
            </a:r>
          </a:p>
        </p:txBody>
      </p:sp>
      <p:sp>
        <p:nvSpPr>
          <p:cNvPr id="14" name="TextBox 6">
            <a:extLst>
              <a:ext uri="{FF2B5EF4-FFF2-40B4-BE49-F238E27FC236}">
                <a16:creationId xmlns:a16="http://schemas.microsoft.com/office/drawing/2014/main" id="{E30BA9CC-F479-4056-9396-499A679DAAD8}"/>
              </a:ext>
            </a:extLst>
          </p:cNvPr>
          <p:cNvSpPr txBox="1">
            <a:spLocks noChangeArrowheads="1"/>
          </p:cNvSpPr>
          <p:nvPr/>
        </p:nvSpPr>
        <p:spPr bwMode="auto">
          <a:xfrm>
            <a:off x="6553204" y="3448050"/>
            <a:ext cx="213042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500">
                <a:solidFill>
                  <a:schemeClr val="accent1"/>
                </a:solidFill>
                <a:latin typeface="Segoe UI" panose="020B0502040204020203" pitchFamily="34" charset="0"/>
                <a:cs typeface="Segoe UI" panose="020B0502040204020203" pitchFamily="34" charset="0"/>
              </a:rPr>
              <a:t>LOCATION</a:t>
            </a:r>
          </a:p>
        </p:txBody>
      </p:sp>
      <p:cxnSp>
        <p:nvCxnSpPr>
          <p:cNvPr id="15" name="Straight Connector 14">
            <a:extLst>
              <a:ext uri="{FF2B5EF4-FFF2-40B4-BE49-F238E27FC236}">
                <a16:creationId xmlns:a16="http://schemas.microsoft.com/office/drawing/2014/main" id="{93A1665D-C893-4880-86F2-E36D3252C599}"/>
              </a:ext>
            </a:extLst>
          </p:cNvPr>
          <p:cNvCxnSpPr/>
          <p:nvPr/>
        </p:nvCxnSpPr>
        <p:spPr>
          <a:xfrm>
            <a:off x="457200" y="97155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16" name="TextBox 8">
            <a:extLst>
              <a:ext uri="{FF2B5EF4-FFF2-40B4-BE49-F238E27FC236}">
                <a16:creationId xmlns:a16="http://schemas.microsoft.com/office/drawing/2014/main" id="{10269ED9-357C-4159-85BE-FE932B0D6D9A}"/>
              </a:ext>
            </a:extLst>
          </p:cNvPr>
          <p:cNvSpPr txBox="1">
            <a:spLocks noChangeArrowheads="1"/>
          </p:cNvSpPr>
          <p:nvPr/>
        </p:nvSpPr>
        <p:spPr bwMode="auto">
          <a:xfrm>
            <a:off x="457200" y="4686300"/>
            <a:ext cx="2514600"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75">
                <a:solidFill>
                  <a:schemeClr val="accent1"/>
                </a:solidFill>
                <a:latin typeface="Segoe UI" panose="020B0502040204020203" pitchFamily="34" charset="0"/>
                <a:cs typeface="Segoe UI" panose="020B0502040204020203" pitchFamily="34" charset="0"/>
              </a:rPr>
              <a:t>BAKER BOTTS</a:t>
            </a:r>
          </a:p>
        </p:txBody>
      </p:sp>
      <p:sp>
        <p:nvSpPr>
          <p:cNvPr id="2" name="Title 1"/>
          <p:cNvSpPr>
            <a:spLocks noGrp="1"/>
          </p:cNvSpPr>
          <p:nvPr>
            <p:ph type="title"/>
          </p:nvPr>
        </p:nvSpPr>
        <p:spPr/>
        <p:txBody>
          <a:bodyPr/>
          <a:lstStyle/>
          <a:p>
            <a:r>
              <a:rPr lang="en-US"/>
              <a:t>Click to edit Master title style</a:t>
            </a:r>
          </a:p>
        </p:txBody>
      </p:sp>
      <p:sp>
        <p:nvSpPr>
          <p:cNvPr id="8" name="Text Placeholder 8"/>
          <p:cNvSpPr>
            <a:spLocks noGrp="1"/>
          </p:cNvSpPr>
          <p:nvPr>
            <p:ph type="body" sz="quarter" idx="13"/>
          </p:nvPr>
        </p:nvSpPr>
        <p:spPr>
          <a:xfrm>
            <a:off x="457200" y="1200150"/>
            <a:ext cx="5943600" cy="1200150"/>
          </a:xfrm>
        </p:spPr>
        <p:txBody>
          <a:bodyPr anchor="b">
            <a:normAutofit/>
          </a:bodyPr>
          <a:lstStyle>
            <a:lvl1pPr marL="0" indent="0">
              <a:spcBef>
                <a:spcPts val="576"/>
              </a:spcBef>
              <a:buNone/>
              <a:defRPr sz="1800">
                <a:solidFill>
                  <a:srgbClr val="37A09C"/>
                </a:solidFill>
              </a:defRPr>
            </a:lvl1pPr>
            <a:lvl2pPr marL="342900" indent="0">
              <a:buNone/>
              <a:defRPr sz="1500"/>
            </a:lvl2pPr>
            <a:lvl3pPr marL="685800" indent="0">
              <a:buNone/>
              <a:defRPr sz="1350"/>
            </a:lvl3pPr>
            <a:lvl4pPr marL="1028700" indent="0">
              <a:buNone/>
              <a:defRPr sz="1200"/>
            </a:lvl4pPr>
            <a:lvl5pPr marL="1371600" indent="0">
              <a:buNone/>
              <a:defRPr sz="1200"/>
            </a:lvl5pPr>
          </a:lstStyle>
          <a:p>
            <a:pPr lvl="0"/>
            <a:r>
              <a:rPr lang="en-US"/>
              <a:t>Click to edit Master text styles</a:t>
            </a:r>
          </a:p>
        </p:txBody>
      </p:sp>
      <p:sp>
        <p:nvSpPr>
          <p:cNvPr id="9" name="Text Placeholder 10"/>
          <p:cNvSpPr>
            <a:spLocks noGrp="1"/>
          </p:cNvSpPr>
          <p:nvPr>
            <p:ph type="body" sz="quarter" idx="14"/>
          </p:nvPr>
        </p:nvSpPr>
        <p:spPr>
          <a:xfrm>
            <a:off x="457200" y="2514600"/>
            <a:ext cx="5943600" cy="2057400"/>
          </a:xfrm>
        </p:spPr>
        <p:txBody>
          <a:bodyPr>
            <a:normAutofit/>
          </a:bodyPr>
          <a:lstStyle>
            <a:lvl1pPr marL="0" indent="0">
              <a:spcBef>
                <a:spcPts val="576"/>
              </a:spcBef>
              <a:buNone/>
              <a:defRPr sz="1350">
                <a:latin typeface="Segoe UI" panose="020B0502040204020203" pitchFamily="34" charset="0"/>
                <a:ea typeface="Segoe UI" panose="020B0502040204020203" pitchFamily="34" charset="0"/>
                <a:cs typeface="Segoe UI" panose="020B0502040204020203" pitchFamily="34" charset="0"/>
              </a:defRPr>
            </a:lvl1pPr>
            <a:lvl2pPr>
              <a:defRPr sz="1200">
                <a:latin typeface="Corbel" panose="020B0503020204020204" pitchFamily="34" charset="0"/>
              </a:defRPr>
            </a:lvl2pPr>
            <a:lvl3pPr>
              <a:defRPr sz="1050">
                <a:latin typeface="Corbel" panose="020B0503020204020204" pitchFamily="34" charset="0"/>
              </a:defRPr>
            </a:lvl3pPr>
            <a:lvl4pPr>
              <a:defRPr sz="900">
                <a:latin typeface="Corbel" panose="020B0503020204020204" pitchFamily="34" charset="0"/>
              </a:defRPr>
            </a:lvl4pPr>
            <a:lvl5pPr>
              <a:defRPr sz="900">
                <a:latin typeface="Corbel" panose="020B0503020204020204" pitchFamily="34" charset="0"/>
              </a:defRPr>
            </a:lvl5pPr>
          </a:lstStyle>
          <a:p>
            <a:pPr lvl="0"/>
            <a:r>
              <a:rPr lang="en-US"/>
              <a:t>Click to edit Master text styles</a:t>
            </a:r>
          </a:p>
        </p:txBody>
      </p:sp>
      <p:sp>
        <p:nvSpPr>
          <p:cNvPr id="4" name="Text Placeholder 3"/>
          <p:cNvSpPr>
            <a:spLocks noGrp="1"/>
          </p:cNvSpPr>
          <p:nvPr>
            <p:ph type="body" sz="quarter" idx="15"/>
          </p:nvPr>
        </p:nvSpPr>
        <p:spPr>
          <a:xfrm>
            <a:off x="6553200" y="1500777"/>
            <a:ext cx="2133600" cy="822960"/>
          </a:xfrm>
        </p:spPr>
        <p:txBody>
          <a:bodyPr>
            <a:normAutofit/>
          </a:bodyPr>
          <a:lstStyle>
            <a:lvl1pPr marL="0" indent="0">
              <a:buNone/>
              <a:defRPr sz="1350"/>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a:t>Click to edit Master text styles</a:t>
            </a:r>
          </a:p>
        </p:txBody>
      </p:sp>
      <p:sp>
        <p:nvSpPr>
          <p:cNvPr id="10" name="Text Placeholder 3"/>
          <p:cNvSpPr>
            <a:spLocks noGrp="1"/>
          </p:cNvSpPr>
          <p:nvPr>
            <p:ph type="body" sz="quarter" idx="16"/>
          </p:nvPr>
        </p:nvSpPr>
        <p:spPr>
          <a:xfrm>
            <a:off x="6553200" y="2624909"/>
            <a:ext cx="2133600" cy="822960"/>
          </a:xfrm>
        </p:spPr>
        <p:txBody>
          <a:bodyPr>
            <a:normAutofit/>
          </a:bodyPr>
          <a:lstStyle>
            <a:lvl1pPr marL="0" indent="0">
              <a:buNone/>
              <a:defRPr sz="1350"/>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a:t>Click to edit Master text styles</a:t>
            </a:r>
          </a:p>
        </p:txBody>
      </p:sp>
      <p:sp>
        <p:nvSpPr>
          <p:cNvPr id="11" name="Text Placeholder 3"/>
          <p:cNvSpPr>
            <a:spLocks noGrp="1"/>
          </p:cNvSpPr>
          <p:nvPr>
            <p:ph type="body" sz="quarter" idx="17"/>
          </p:nvPr>
        </p:nvSpPr>
        <p:spPr>
          <a:xfrm>
            <a:off x="6553200" y="3749040"/>
            <a:ext cx="2133600" cy="822960"/>
          </a:xfrm>
        </p:spPr>
        <p:txBody>
          <a:bodyPr>
            <a:normAutofit/>
          </a:bodyPr>
          <a:lstStyle>
            <a:lvl1pPr marL="0" indent="0">
              <a:buNone/>
              <a:defRPr sz="1350"/>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a:t>Click to edit Master text styles</a:t>
            </a:r>
          </a:p>
        </p:txBody>
      </p:sp>
      <p:sp>
        <p:nvSpPr>
          <p:cNvPr id="17" name="Slide Number Placeholder 6">
            <a:extLst>
              <a:ext uri="{FF2B5EF4-FFF2-40B4-BE49-F238E27FC236}">
                <a16:creationId xmlns:a16="http://schemas.microsoft.com/office/drawing/2014/main" id="{B09F5ACF-5C06-4036-850B-0CAFA4F2BC21}"/>
              </a:ext>
            </a:extLst>
          </p:cNvPr>
          <p:cNvSpPr>
            <a:spLocks noGrp="1"/>
          </p:cNvSpPr>
          <p:nvPr>
            <p:ph type="sldNum" sz="quarter" idx="18"/>
          </p:nvPr>
        </p:nvSpPr>
        <p:spPr/>
        <p:txBody>
          <a:bodyPr/>
          <a:lstStyle>
            <a:lvl1pPr>
              <a:defRPr/>
            </a:lvl1pPr>
          </a:lstStyle>
          <a:p>
            <a:fld id="{68BD6AA0-3D41-4434-896B-37644745953C}" type="slidenum">
              <a:rPr lang="en-US" altLang="en-US"/>
              <a:t>‹#›</a:t>
            </a:fld>
            <a:endParaRPr lang="en-US" altLang="en-US"/>
          </a:p>
        </p:txBody>
      </p:sp>
    </p:spTree>
    <p:extLst>
      <p:ext uri="{BB962C8B-B14F-4D97-AF65-F5344CB8AC3E}">
        <p14:creationId xmlns:p14="http://schemas.microsoft.com/office/powerpoint/2010/main" val="2651467441"/>
      </p:ext>
    </p:extLst>
  </p:cSld>
  <p:clrMapOvr>
    <a:masterClrMapping/>
  </p:clrMapOvr>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mbstones Text">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7AE038F0-374F-46AF-A753-C6C4C38E9921}"/>
              </a:ext>
            </a:extLst>
          </p:cNvPr>
          <p:cNvCxnSpPr/>
          <p:nvPr/>
        </p:nvCxnSpPr>
        <p:spPr>
          <a:xfrm>
            <a:off x="457200" y="97155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25" name="TextBox 5">
            <a:extLst>
              <a:ext uri="{FF2B5EF4-FFF2-40B4-BE49-F238E27FC236}">
                <a16:creationId xmlns:a16="http://schemas.microsoft.com/office/drawing/2014/main" id="{4631C553-D588-49D5-BEEF-02C5B3EE4672}"/>
              </a:ext>
            </a:extLst>
          </p:cNvPr>
          <p:cNvSpPr txBox="1">
            <a:spLocks noChangeArrowheads="1"/>
          </p:cNvSpPr>
          <p:nvPr/>
        </p:nvSpPr>
        <p:spPr bwMode="auto">
          <a:xfrm>
            <a:off x="457200" y="4686300"/>
            <a:ext cx="2514600"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75">
                <a:solidFill>
                  <a:schemeClr val="accent1"/>
                </a:solidFill>
                <a:latin typeface="Segoe UI" panose="020B0502040204020203" pitchFamily="34" charset="0"/>
                <a:cs typeface="Segoe UI" panose="020B0502040204020203" pitchFamily="34" charset="0"/>
              </a:rPr>
              <a:t>BAKER BOTTS</a:t>
            </a:r>
          </a:p>
        </p:txBody>
      </p:sp>
      <p:sp>
        <p:nvSpPr>
          <p:cNvPr id="2" name="Title 1"/>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3"/>
          </p:nvPr>
        </p:nvSpPr>
        <p:spPr>
          <a:xfrm>
            <a:off x="457200" y="1188720"/>
            <a:ext cx="2560320" cy="514350"/>
          </a:xfrm>
        </p:spPr>
        <p:txBody>
          <a:bodyPr anchor="b">
            <a:normAutofit/>
          </a:bodyPr>
          <a:lstStyle>
            <a:lvl1pPr marL="0" indent="0">
              <a:buNone/>
              <a:defRPr sz="150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342900" indent="0">
              <a:buNone/>
              <a:defRPr>
                <a:solidFill>
                  <a:srgbClr val="37A09C"/>
                </a:solidFill>
                <a:latin typeface="Corbel" panose="020B0503020204020204" pitchFamily="34" charset="0"/>
              </a:defRPr>
            </a:lvl2pPr>
            <a:lvl3pPr marL="685800" indent="0">
              <a:buNone/>
              <a:defRPr>
                <a:solidFill>
                  <a:srgbClr val="37A09C"/>
                </a:solidFill>
                <a:latin typeface="Corbel" panose="020B0503020204020204" pitchFamily="34" charset="0"/>
              </a:defRPr>
            </a:lvl3pPr>
            <a:lvl4pPr marL="1028700" indent="0">
              <a:buNone/>
              <a:defRPr>
                <a:solidFill>
                  <a:srgbClr val="37A09C"/>
                </a:solidFill>
                <a:latin typeface="Corbel" panose="020B0503020204020204" pitchFamily="34" charset="0"/>
              </a:defRPr>
            </a:lvl4pPr>
            <a:lvl5pPr marL="1371600" indent="0">
              <a:buNone/>
              <a:defRPr>
                <a:solidFill>
                  <a:srgbClr val="37A09C"/>
                </a:solidFill>
                <a:latin typeface="Corbel" panose="020B0503020204020204" pitchFamily="34" charset="0"/>
              </a:defRPr>
            </a:lvl5pPr>
          </a:lstStyle>
          <a:p>
            <a:pPr lvl="0"/>
            <a:r>
              <a:rPr lang="en-US"/>
              <a:t>Click to edit Master text styles</a:t>
            </a:r>
          </a:p>
        </p:txBody>
      </p:sp>
      <p:sp>
        <p:nvSpPr>
          <p:cNvPr id="9" name="Text Placeholder 7"/>
          <p:cNvSpPr>
            <a:spLocks noGrp="1"/>
          </p:cNvSpPr>
          <p:nvPr>
            <p:ph type="body" sz="quarter" idx="14"/>
          </p:nvPr>
        </p:nvSpPr>
        <p:spPr>
          <a:xfrm>
            <a:off x="3291840" y="1188720"/>
            <a:ext cx="2560320" cy="514350"/>
          </a:xfrm>
        </p:spPr>
        <p:txBody>
          <a:bodyPr anchor="b">
            <a:normAutofit/>
          </a:bodyPr>
          <a:lstStyle>
            <a:lvl1pPr marL="0" indent="0">
              <a:buNone/>
              <a:defRPr sz="150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342900" indent="0">
              <a:buNone/>
              <a:defRPr>
                <a:solidFill>
                  <a:srgbClr val="37A09C"/>
                </a:solidFill>
                <a:latin typeface="Corbel" panose="020B0503020204020204" pitchFamily="34" charset="0"/>
              </a:defRPr>
            </a:lvl2pPr>
            <a:lvl3pPr marL="685800" indent="0">
              <a:buNone/>
              <a:defRPr>
                <a:solidFill>
                  <a:srgbClr val="37A09C"/>
                </a:solidFill>
                <a:latin typeface="Corbel" panose="020B0503020204020204" pitchFamily="34" charset="0"/>
              </a:defRPr>
            </a:lvl3pPr>
            <a:lvl4pPr marL="1028700" indent="0">
              <a:buNone/>
              <a:defRPr>
                <a:solidFill>
                  <a:srgbClr val="37A09C"/>
                </a:solidFill>
                <a:latin typeface="Corbel" panose="020B0503020204020204" pitchFamily="34" charset="0"/>
              </a:defRPr>
            </a:lvl4pPr>
            <a:lvl5pPr marL="1371600" indent="0">
              <a:buNone/>
              <a:defRPr>
                <a:solidFill>
                  <a:srgbClr val="37A09C"/>
                </a:solidFill>
                <a:latin typeface="Corbel" panose="020B0503020204020204" pitchFamily="34" charset="0"/>
              </a:defRPr>
            </a:lvl5pPr>
          </a:lstStyle>
          <a:p>
            <a:pPr lvl="0"/>
            <a:r>
              <a:rPr lang="en-US"/>
              <a:t>Click to edit Master text styles</a:t>
            </a:r>
          </a:p>
        </p:txBody>
      </p:sp>
      <p:sp>
        <p:nvSpPr>
          <p:cNvPr id="10" name="Text Placeholder 7"/>
          <p:cNvSpPr>
            <a:spLocks noGrp="1"/>
          </p:cNvSpPr>
          <p:nvPr>
            <p:ph type="body" sz="quarter" idx="15"/>
          </p:nvPr>
        </p:nvSpPr>
        <p:spPr>
          <a:xfrm>
            <a:off x="6126480" y="1188720"/>
            <a:ext cx="2560320" cy="514350"/>
          </a:xfrm>
        </p:spPr>
        <p:txBody>
          <a:bodyPr anchor="b">
            <a:normAutofit/>
          </a:bodyPr>
          <a:lstStyle>
            <a:lvl1pPr marL="0" indent="0">
              <a:buNone/>
              <a:defRPr sz="150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342900" indent="0">
              <a:buNone/>
              <a:defRPr>
                <a:solidFill>
                  <a:srgbClr val="37A09C"/>
                </a:solidFill>
                <a:latin typeface="Corbel" panose="020B0503020204020204" pitchFamily="34" charset="0"/>
              </a:defRPr>
            </a:lvl2pPr>
            <a:lvl3pPr marL="685800" indent="0">
              <a:buNone/>
              <a:defRPr>
                <a:solidFill>
                  <a:srgbClr val="37A09C"/>
                </a:solidFill>
                <a:latin typeface="Corbel" panose="020B0503020204020204" pitchFamily="34" charset="0"/>
              </a:defRPr>
            </a:lvl3pPr>
            <a:lvl4pPr marL="1028700" indent="0">
              <a:buNone/>
              <a:defRPr>
                <a:solidFill>
                  <a:srgbClr val="37A09C"/>
                </a:solidFill>
                <a:latin typeface="Corbel" panose="020B0503020204020204" pitchFamily="34" charset="0"/>
              </a:defRPr>
            </a:lvl4pPr>
            <a:lvl5pPr marL="1371600" indent="0">
              <a:buNone/>
              <a:defRPr>
                <a:solidFill>
                  <a:srgbClr val="37A09C"/>
                </a:solidFill>
                <a:latin typeface="Corbel" panose="020B0503020204020204" pitchFamily="34" charset="0"/>
              </a:defRPr>
            </a:lvl5pPr>
          </a:lstStyle>
          <a:p>
            <a:pPr lvl="0"/>
            <a:r>
              <a:rPr lang="en-US"/>
              <a:t>Click to edit Master text styles</a:t>
            </a:r>
          </a:p>
        </p:txBody>
      </p:sp>
      <p:sp>
        <p:nvSpPr>
          <p:cNvPr id="15" name="Text Placeholder 14"/>
          <p:cNvSpPr>
            <a:spLocks noGrp="1"/>
          </p:cNvSpPr>
          <p:nvPr>
            <p:ph type="body" sz="quarter" idx="19"/>
          </p:nvPr>
        </p:nvSpPr>
        <p:spPr>
          <a:xfrm>
            <a:off x="457200" y="1714500"/>
            <a:ext cx="2560320" cy="1143000"/>
          </a:xfrm>
          <a:solidFill>
            <a:schemeClr val="bg1">
              <a:lumMod val="85000"/>
            </a:schemeClr>
          </a:solidFill>
        </p:spPr>
        <p:txBody>
          <a:bodyPr>
            <a:normAutofit/>
          </a:bodyPr>
          <a:lstStyle>
            <a:lvl1pPr marL="0" indent="0">
              <a:buNone/>
              <a:defRPr sz="1200">
                <a:latin typeface="Segoe UI" panose="020B0502040204020203" pitchFamily="34" charset="0"/>
                <a:ea typeface="Segoe UI" panose="020B0502040204020203" pitchFamily="34" charset="0"/>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16" name="Text Placeholder 14"/>
          <p:cNvSpPr>
            <a:spLocks noGrp="1"/>
          </p:cNvSpPr>
          <p:nvPr>
            <p:ph type="body" sz="quarter" idx="20"/>
          </p:nvPr>
        </p:nvSpPr>
        <p:spPr>
          <a:xfrm>
            <a:off x="3291840" y="1714500"/>
            <a:ext cx="2560320" cy="1143000"/>
          </a:xfrm>
          <a:solidFill>
            <a:schemeClr val="bg1">
              <a:lumMod val="85000"/>
            </a:schemeClr>
          </a:solidFill>
        </p:spPr>
        <p:txBody>
          <a:bodyPr>
            <a:normAutofit/>
          </a:bodyPr>
          <a:lstStyle>
            <a:lvl1pPr marL="0" indent="0">
              <a:buNone/>
              <a:defRPr sz="1200">
                <a:latin typeface="Segoe UI" panose="020B0502040204020203" pitchFamily="34" charset="0"/>
                <a:ea typeface="Segoe UI" panose="020B0502040204020203" pitchFamily="34" charset="0"/>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17" name="Text Placeholder 14"/>
          <p:cNvSpPr>
            <a:spLocks noGrp="1"/>
          </p:cNvSpPr>
          <p:nvPr>
            <p:ph type="body" sz="quarter" idx="21"/>
          </p:nvPr>
        </p:nvSpPr>
        <p:spPr>
          <a:xfrm>
            <a:off x="6126480" y="1714500"/>
            <a:ext cx="2560320" cy="1143000"/>
          </a:xfrm>
          <a:solidFill>
            <a:schemeClr val="bg1">
              <a:lumMod val="85000"/>
            </a:schemeClr>
          </a:solidFill>
        </p:spPr>
        <p:txBody>
          <a:bodyPr>
            <a:normAutofit/>
          </a:bodyPr>
          <a:lstStyle>
            <a:lvl1pPr marL="0" indent="0">
              <a:buNone/>
              <a:defRPr sz="1200">
                <a:latin typeface="Segoe UI" panose="020B0502040204020203" pitchFamily="34" charset="0"/>
                <a:ea typeface="Segoe UI" panose="020B0502040204020203" pitchFamily="34" charset="0"/>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18" name="Text Placeholder 7"/>
          <p:cNvSpPr>
            <a:spLocks noGrp="1"/>
          </p:cNvSpPr>
          <p:nvPr>
            <p:ph type="body" sz="quarter" idx="22"/>
          </p:nvPr>
        </p:nvSpPr>
        <p:spPr>
          <a:xfrm>
            <a:off x="457200" y="2903220"/>
            <a:ext cx="2560320" cy="514350"/>
          </a:xfrm>
        </p:spPr>
        <p:txBody>
          <a:bodyPr anchor="b">
            <a:normAutofit/>
          </a:bodyPr>
          <a:lstStyle>
            <a:lvl1pPr marL="0" indent="0">
              <a:buNone/>
              <a:defRPr sz="150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342900" indent="0">
              <a:buNone/>
              <a:defRPr>
                <a:solidFill>
                  <a:srgbClr val="37A09C"/>
                </a:solidFill>
                <a:latin typeface="Corbel" panose="020B0503020204020204" pitchFamily="34" charset="0"/>
              </a:defRPr>
            </a:lvl2pPr>
            <a:lvl3pPr marL="685800" indent="0">
              <a:buNone/>
              <a:defRPr>
                <a:solidFill>
                  <a:srgbClr val="37A09C"/>
                </a:solidFill>
                <a:latin typeface="Corbel" panose="020B0503020204020204" pitchFamily="34" charset="0"/>
              </a:defRPr>
            </a:lvl3pPr>
            <a:lvl4pPr marL="1028700" indent="0">
              <a:buNone/>
              <a:defRPr>
                <a:solidFill>
                  <a:srgbClr val="37A09C"/>
                </a:solidFill>
                <a:latin typeface="Corbel" panose="020B0503020204020204" pitchFamily="34" charset="0"/>
              </a:defRPr>
            </a:lvl4pPr>
            <a:lvl5pPr marL="1371600" indent="0">
              <a:buNone/>
              <a:defRPr>
                <a:solidFill>
                  <a:srgbClr val="37A09C"/>
                </a:solidFill>
                <a:latin typeface="Corbel" panose="020B0503020204020204" pitchFamily="34" charset="0"/>
              </a:defRPr>
            </a:lvl5pPr>
          </a:lstStyle>
          <a:p>
            <a:pPr lvl="0"/>
            <a:r>
              <a:rPr lang="en-US"/>
              <a:t>Click to edit Master text styles</a:t>
            </a:r>
          </a:p>
        </p:txBody>
      </p:sp>
      <p:sp>
        <p:nvSpPr>
          <p:cNvPr id="19" name="Text Placeholder 7"/>
          <p:cNvSpPr>
            <a:spLocks noGrp="1"/>
          </p:cNvSpPr>
          <p:nvPr>
            <p:ph type="body" sz="quarter" idx="23"/>
          </p:nvPr>
        </p:nvSpPr>
        <p:spPr>
          <a:xfrm>
            <a:off x="3291840" y="2903220"/>
            <a:ext cx="2560320" cy="514350"/>
          </a:xfrm>
        </p:spPr>
        <p:txBody>
          <a:bodyPr anchor="b">
            <a:normAutofit/>
          </a:bodyPr>
          <a:lstStyle>
            <a:lvl1pPr marL="0" indent="0">
              <a:buNone/>
              <a:defRPr sz="150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342900" indent="0">
              <a:buNone/>
              <a:defRPr>
                <a:solidFill>
                  <a:srgbClr val="37A09C"/>
                </a:solidFill>
                <a:latin typeface="Corbel" panose="020B0503020204020204" pitchFamily="34" charset="0"/>
              </a:defRPr>
            </a:lvl2pPr>
            <a:lvl3pPr marL="685800" indent="0">
              <a:buNone/>
              <a:defRPr>
                <a:solidFill>
                  <a:srgbClr val="37A09C"/>
                </a:solidFill>
                <a:latin typeface="Corbel" panose="020B0503020204020204" pitchFamily="34" charset="0"/>
              </a:defRPr>
            </a:lvl3pPr>
            <a:lvl4pPr marL="1028700" indent="0">
              <a:buNone/>
              <a:defRPr>
                <a:solidFill>
                  <a:srgbClr val="37A09C"/>
                </a:solidFill>
                <a:latin typeface="Corbel" panose="020B0503020204020204" pitchFamily="34" charset="0"/>
              </a:defRPr>
            </a:lvl4pPr>
            <a:lvl5pPr marL="1371600" indent="0">
              <a:buNone/>
              <a:defRPr>
                <a:solidFill>
                  <a:srgbClr val="37A09C"/>
                </a:solidFill>
                <a:latin typeface="Corbel" panose="020B0503020204020204" pitchFamily="34" charset="0"/>
              </a:defRPr>
            </a:lvl5pPr>
          </a:lstStyle>
          <a:p>
            <a:pPr lvl="0"/>
            <a:r>
              <a:rPr lang="en-US"/>
              <a:t>Click to edit Master text styles</a:t>
            </a:r>
          </a:p>
        </p:txBody>
      </p:sp>
      <p:sp>
        <p:nvSpPr>
          <p:cNvPr id="20" name="Text Placeholder 7"/>
          <p:cNvSpPr>
            <a:spLocks noGrp="1"/>
          </p:cNvSpPr>
          <p:nvPr>
            <p:ph type="body" sz="quarter" idx="24"/>
          </p:nvPr>
        </p:nvSpPr>
        <p:spPr>
          <a:xfrm>
            <a:off x="6126480" y="2903220"/>
            <a:ext cx="2560320" cy="514350"/>
          </a:xfrm>
        </p:spPr>
        <p:txBody>
          <a:bodyPr anchor="b">
            <a:normAutofit/>
          </a:bodyPr>
          <a:lstStyle>
            <a:lvl1pPr marL="0" indent="0">
              <a:buNone/>
              <a:defRPr sz="150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342900" indent="0">
              <a:buNone/>
              <a:defRPr>
                <a:solidFill>
                  <a:srgbClr val="37A09C"/>
                </a:solidFill>
                <a:latin typeface="Corbel" panose="020B0503020204020204" pitchFamily="34" charset="0"/>
              </a:defRPr>
            </a:lvl2pPr>
            <a:lvl3pPr marL="685800" indent="0">
              <a:buNone/>
              <a:defRPr>
                <a:solidFill>
                  <a:srgbClr val="37A09C"/>
                </a:solidFill>
                <a:latin typeface="Corbel" panose="020B0503020204020204" pitchFamily="34" charset="0"/>
              </a:defRPr>
            </a:lvl3pPr>
            <a:lvl4pPr marL="1028700" indent="0">
              <a:buNone/>
              <a:defRPr>
                <a:solidFill>
                  <a:srgbClr val="37A09C"/>
                </a:solidFill>
                <a:latin typeface="Corbel" panose="020B0503020204020204" pitchFamily="34" charset="0"/>
              </a:defRPr>
            </a:lvl4pPr>
            <a:lvl5pPr marL="1371600" indent="0">
              <a:buNone/>
              <a:defRPr>
                <a:solidFill>
                  <a:srgbClr val="37A09C"/>
                </a:solidFill>
                <a:latin typeface="Corbel" panose="020B0503020204020204" pitchFamily="34" charset="0"/>
              </a:defRPr>
            </a:lvl5pPr>
          </a:lstStyle>
          <a:p>
            <a:pPr lvl="0"/>
            <a:r>
              <a:rPr lang="en-US"/>
              <a:t>Click to edit Master text styles</a:t>
            </a:r>
          </a:p>
        </p:txBody>
      </p:sp>
      <p:sp>
        <p:nvSpPr>
          <p:cNvPr id="21" name="Text Placeholder 14"/>
          <p:cNvSpPr>
            <a:spLocks noGrp="1"/>
          </p:cNvSpPr>
          <p:nvPr>
            <p:ph type="body" sz="quarter" idx="25"/>
          </p:nvPr>
        </p:nvSpPr>
        <p:spPr>
          <a:xfrm>
            <a:off x="457200" y="3429000"/>
            <a:ext cx="2560320" cy="1143000"/>
          </a:xfrm>
          <a:solidFill>
            <a:schemeClr val="bg1">
              <a:lumMod val="85000"/>
            </a:schemeClr>
          </a:solidFill>
        </p:spPr>
        <p:txBody>
          <a:bodyPr>
            <a:normAutofit/>
          </a:bodyPr>
          <a:lstStyle>
            <a:lvl1pPr marL="0" indent="0">
              <a:buNone/>
              <a:defRPr sz="1200">
                <a:latin typeface="Segoe UI" panose="020B0502040204020203" pitchFamily="34" charset="0"/>
                <a:ea typeface="Segoe UI" panose="020B0502040204020203" pitchFamily="34" charset="0"/>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22" name="Text Placeholder 14"/>
          <p:cNvSpPr>
            <a:spLocks noGrp="1"/>
          </p:cNvSpPr>
          <p:nvPr>
            <p:ph type="body" sz="quarter" idx="26"/>
          </p:nvPr>
        </p:nvSpPr>
        <p:spPr>
          <a:xfrm>
            <a:off x="3291840" y="3429000"/>
            <a:ext cx="2560320" cy="1143000"/>
          </a:xfrm>
          <a:solidFill>
            <a:schemeClr val="bg1">
              <a:lumMod val="85000"/>
            </a:schemeClr>
          </a:solidFill>
        </p:spPr>
        <p:txBody>
          <a:bodyPr>
            <a:normAutofit/>
          </a:bodyPr>
          <a:lstStyle>
            <a:lvl1pPr marL="0" indent="0">
              <a:buNone/>
              <a:defRPr sz="1200">
                <a:latin typeface="Segoe UI" panose="020B0502040204020203" pitchFamily="34" charset="0"/>
                <a:ea typeface="Segoe UI" panose="020B0502040204020203" pitchFamily="34" charset="0"/>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23" name="Text Placeholder 14"/>
          <p:cNvSpPr>
            <a:spLocks noGrp="1"/>
          </p:cNvSpPr>
          <p:nvPr>
            <p:ph type="body" sz="quarter" idx="27"/>
          </p:nvPr>
        </p:nvSpPr>
        <p:spPr>
          <a:xfrm>
            <a:off x="6126480" y="3429000"/>
            <a:ext cx="2560320" cy="1143000"/>
          </a:xfrm>
          <a:solidFill>
            <a:schemeClr val="bg1">
              <a:lumMod val="85000"/>
            </a:schemeClr>
          </a:solidFill>
        </p:spPr>
        <p:txBody>
          <a:bodyPr>
            <a:normAutofit/>
          </a:bodyPr>
          <a:lstStyle>
            <a:lvl1pPr marL="0" indent="0">
              <a:buNone/>
              <a:defRPr sz="1200">
                <a:latin typeface="Segoe UI" panose="020B0502040204020203" pitchFamily="34" charset="0"/>
                <a:ea typeface="Segoe UI" panose="020B0502040204020203" pitchFamily="34" charset="0"/>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26" name="Slide Number Placeholder 6">
            <a:extLst>
              <a:ext uri="{FF2B5EF4-FFF2-40B4-BE49-F238E27FC236}">
                <a16:creationId xmlns:a16="http://schemas.microsoft.com/office/drawing/2014/main" id="{EFE8B03A-1544-4A96-9D0C-59384BD7450D}"/>
              </a:ext>
            </a:extLst>
          </p:cNvPr>
          <p:cNvSpPr>
            <a:spLocks noGrp="1"/>
          </p:cNvSpPr>
          <p:nvPr>
            <p:ph type="sldNum" sz="quarter" idx="28"/>
          </p:nvPr>
        </p:nvSpPr>
        <p:spPr/>
        <p:txBody>
          <a:bodyPr/>
          <a:lstStyle>
            <a:lvl1pPr>
              <a:defRPr/>
            </a:lvl1pPr>
          </a:lstStyle>
          <a:p>
            <a:fld id="{D801205C-C155-4047-B1F6-A085C98B48D7}" type="slidenum">
              <a:rPr lang="en-US" altLang="en-US"/>
              <a:t>‹#›</a:t>
            </a:fld>
            <a:endParaRPr lang="en-US" altLang="en-US"/>
          </a:p>
        </p:txBody>
      </p:sp>
    </p:spTree>
    <p:extLst>
      <p:ext uri="{BB962C8B-B14F-4D97-AF65-F5344CB8AC3E}">
        <p14:creationId xmlns:p14="http://schemas.microsoft.com/office/powerpoint/2010/main" val="2680462116"/>
      </p:ext>
    </p:extLst>
  </p:cSld>
  <p:clrMapOvr>
    <a:masterClrMapping/>
  </p:clrMapOvr>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bstones Logos">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3CAA1FD9-000F-42D7-A630-A5E39CC6455D}"/>
              </a:ext>
            </a:extLst>
          </p:cNvPr>
          <p:cNvCxnSpPr/>
          <p:nvPr/>
        </p:nvCxnSpPr>
        <p:spPr>
          <a:xfrm>
            <a:off x="457200" y="97155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16" name="TextBox 5">
            <a:extLst>
              <a:ext uri="{FF2B5EF4-FFF2-40B4-BE49-F238E27FC236}">
                <a16:creationId xmlns:a16="http://schemas.microsoft.com/office/drawing/2014/main" id="{A663F0DC-D811-4193-887E-CE6E695751EA}"/>
              </a:ext>
            </a:extLst>
          </p:cNvPr>
          <p:cNvSpPr txBox="1">
            <a:spLocks noChangeArrowheads="1"/>
          </p:cNvSpPr>
          <p:nvPr/>
        </p:nvSpPr>
        <p:spPr bwMode="auto">
          <a:xfrm>
            <a:off x="457200" y="4686300"/>
            <a:ext cx="2514600"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75">
                <a:solidFill>
                  <a:schemeClr val="accent1"/>
                </a:solidFill>
                <a:latin typeface="Segoe UI" panose="020B0502040204020203" pitchFamily="34" charset="0"/>
                <a:cs typeface="Segoe UI" panose="020B0502040204020203" pitchFamily="34" charset="0"/>
              </a:rPr>
              <a:t>BAKER BOTTS</a:t>
            </a:r>
          </a:p>
        </p:txBody>
      </p:sp>
      <p:sp>
        <p:nvSpPr>
          <p:cNvPr id="2" name="Title 1"/>
          <p:cNvSpPr>
            <a:spLocks noGrp="1"/>
          </p:cNvSpPr>
          <p:nvPr>
            <p:ph type="title"/>
          </p:nvPr>
        </p:nvSpPr>
        <p:spPr/>
        <p:txBody>
          <a:bodyPr/>
          <a:lstStyle/>
          <a:p>
            <a:r>
              <a:rPr lang="en-US"/>
              <a:t>Click to edit Master title style</a:t>
            </a:r>
          </a:p>
        </p:txBody>
      </p:sp>
      <p:sp>
        <p:nvSpPr>
          <p:cNvPr id="11" name="Text Placeholder 14"/>
          <p:cNvSpPr>
            <a:spLocks noGrp="1"/>
          </p:cNvSpPr>
          <p:nvPr>
            <p:ph type="body" sz="quarter" idx="19"/>
          </p:nvPr>
        </p:nvSpPr>
        <p:spPr>
          <a:xfrm>
            <a:off x="457200" y="1714500"/>
            <a:ext cx="2560320" cy="1143000"/>
          </a:xfrm>
          <a:solidFill>
            <a:schemeClr val="bg1">
              <a:lumMod val="85000"/>
            </a:schemeClr>
          </a:solidFill>
        </p:spPr>
        <p:txBody>
          <a:bodyPr>
            <a:normAutofit/>
          </a:bodyPr>
          <a:lstStyle>
            <a:lvl1pPr marL="0" indent="0">
              <a:buNone/>
              <a:defRPr sz="1200">
                <a:latin typeface="Segoe UI" panose="020B0502040204020203" pitchFamily="34" charset="0"/>
                <a:ea typeface="Segoe UI" panose="020B0502040204020203" pitchFamily="34" charset="0"/>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12" name="Text Placeholder 14"/>
          <p:cNvSpPr>
            <a:spLocks noGrp="1"/>
          </p:cNvSpPr>
          <p:nvPr>
            <p:ph type="body" sz="quarter" idx="20"/>
          </p:nvPr>
        </p:nvSpPr>
        <p:spPr>
          <a:xfrm>
            <a:off x="3291840" y="1714500"/>
            <a:ext cx="2560320" cy="1143000"/>
          </a:xfrm>
          <a:solidFill>
            <a:schemeClr val="bg1">
              <a:lumMod val="85000"/>
            </a:schemeClr>
          </a:solidFill>
        </p:spPr>
        <p:txBody>
          <a:bodyPr>
            <a:normAutofit/>
          </a:bodyPr>
          <a:lstStyle>
            <a:lvl1pPr marL="0" indent="0">
              <a:buNone/>
              <a:defRPr sz="1200">
                <a:latin typeface="Segoe UI" panose="020B0502040204020203" pitchFamily="34" charset="0"/>
                <a:ea typeface="Segoe UI" panose="020B0502040204020203" pitchFamily="34" charset="0"/>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13" name="Text Placeholder 14"/>
          <p:cNvSpPr>
            <a:spLocks noGrp="1"/>
          </p:cNvSpPr>
          <p:nvPr>
            <p:ph type="body" sz="quarter" idx="21"/>
          </p:nvPr>
        </p:nvSpPr>
        <p:spPr>
          <a:xfrm>
            <a:off x="6126480" y="1714500"/>
            <a:ext cx="2560320" cy="1143000"/>
          </a:xfrm>
          <a:solidFill>
            <a:schemeClr val="bg1">
              <a:lumMod val="85000"/>
            </a:schemeClr>
          </a:solidFill>
        </p:spPr>
        <p:txBody>
          <a:bodyPr>
            <a:normAutofit/>
          </a:bodyPr>
          <a:lstStyle>
            <a:lvl1pPr marL="0" indent="0">
              <a:buNone/>
              <a:defRPr sz="1200">
                <a:latin typeface="Segoe UI" panose="020B0502040204020203" pitchFamily="34" charset="0"/>
                <a:ea typeface="Segoe UI" panose="020B0502040204020203" pitchFamily="34" charset="0"/>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17" name="Text Placeholder 14"/>
          <p:cNvSpPr>
            <a:spLocks noGrp="1"/>
          </p:cNvSpPr>
          <p:nvPr>
            <p:ph type="body" sz="quarter" idx="25"/>
          </p:nvPr>
        </p:nvSpPr>
        <p:spPr>
          <a:xfrm>
            <a:off x="457200" y="3429000"/>
            <a:ext cx="2560320" cy="1143000"/>
          </a:xfrm>
          <a:solidFill>
            <a:schemeClr val="bg1">
              <a:lumMod val="85000"/>
            </a:schemeClr>
          </a:solidFill>
        </p:spPr>
        <p:txBody>
          <a:bodyPr>
            <a:normAutofit/>
          </a:bodyPr>
          <a:lstStyle>
            <a:lvl1pPr marL="0" indent="0">
              <a:buNone/>
              <a:defRPr sz="1200">
                <a:latin typeface="Segoe UI" panose="020B0502040204020203" pitchFamily="34" charset="0"/>
                <a:ea typeface="Segoe UI" panose="020B0502040204020203" pitchFamily="34" charset="0"/>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18" name="Text Placeholder 14"/>
          <p:cNvSpPr>
            <a:spLocks noGrp="1"/>
          </p:cNvSpPr>
          <p:nvPr>
            <p:ph type="body" sz="quarter" idx="26"/>
          </p:nvPr>
        </p:nvSpPr>
        <p:spPr>
          <a:xfrm>
            <a:off x="3291840" y="3429000"/>
            <a:ext cx="2560320" cy="1143000"/>
          </a:xfrm>
          <a:solidFill>
            <a:schemeClr val="bg1">
              <a:lumMod val="85000"/>
            </a:schemeClr>
          </a:solidFill>
        </p:spPr>
        <p:txBody>
          <a:bodyPr>
            <a:normAutofit/>
          </a:bodyPr>
          <a:lstStyle>
            <a:lvl1pPr marL="0" indent="0">
              <a:buNone/>
              <a:defRPr sz="1200">
                <a:latin typeface="Segoe UI" panose="020B0502040204020203" pitchFamily="34" charset="0"/>
                <a:ea typeface="Segoe UI" panose="020B0502040204020203" pitchFamily="34" charset="0"/>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19" name="Text Placeholder 14"/>
          <p:cNvSpPr>
            <a:spLocks noGrp="1"/>
          </p:cNvSpPr>
          <p:nvPr>
            <p:ph type="body" sz="quarter" idx="27"/>
          </p:nvPr>
        </p:nvSpPr>
        <p:spPr>
          <a:xfrm>
            <a:off x="6126480" y="3429000"/>
            <a:ext cx="2560320" cy="1143000"/>
          </a:xfrm>
          <a:solidFill>
            <a:schemeClr val="bg1">
              <a:lumMod val="85000"/>
            </a:schemeClr>
          </a:solidFill>
        </p:spPr>
        <p:txBody>
          <a:bodyPr>
            <a:normAutofit/>
          </a:bodyPr>
          <a:lstStyle>
            <a:lvl1pPr marL="0" indent="0">
              <a:buNone/>
              <a:defRPr sz="1200">
                <a:latin typeface="Segoe UI" panose="020B0502040204020203" pitchFamily="34" charset="0"/>
                <a:ea typeface="Segoe UI" panose="020B0502040204020203" pitchFamily="34" charset="0"/>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4" name="Picture Placeholder 3"/>
          <p:cNvSpPr>
            <a:spLocks noGrp="1"/>
          </p:cNvSpPr>
          <p:nvPr>
            <p:ph type="pic" sz="quarter" idx="28"/>
          </p:nvPr>
        </p:nvSpPr>
        <p:spPr>
          <a:xfrm>
            <a:off x="457200" y="1200150"/>
            <a:ext cx="2560320" cy="514350"/>
          </a:xfrm>
        </p:spPr>
        <p:txBody>
          <a:bodyPr/>
          <a:lstStyle>
            <a:lvl1pPr marL="0" indent="0">
              <a:buNone/>
              <a:defRPr sz="1800"/>
            </a:lvl1pPr>
          </a:lstStyle>
          <a:p>
            <a:pPr lvl="0"/>
            <a:r>
              <a:rPr lang="en-US" noProof="0"/>
              <a:t>Click icon to add picture</a:t>
            </a:r>
          </a:p>
        </p:txBody>
      </p:sp>
      <p:sp>
        <p:nvSpPr>
          <p:cNvPr id="20" name="Picture Placeholder 3"/>
          <p:cNvSpPr>
            <a:spLocks noGrp="1"/>
          </p:cNvSpPr>
          <p:nvPr>
            <p:ph type="pic" sz="quarter" idx="29"/>
          </p:nvPr>
        </p:nvSpPr>
        <p:spPr>
          <a:xfrm>
            <a:off x="3291840" y="1200150"/>
            <a:ext cx="2560320" cy="514350"/>
          </a:xfrm>
        </p:spPr>
        <p:txBody>
          <a:bodyPr/>
          <a:lstStyle>
            <a:lvl1pPr marL="0" indent="0">
              <a:buNone/>
              <a:defRPr sz="1800"/>
            </a:lvl1pPr>
          </a:lstStyle>
          <a:p>
            <a:pPr lvl="0"/>
            <a:r>
              <a:rPr lang="en-US" noProof="0"/>
              <a:t>Click icon to add picture</a:t>
            </a:r>
          </a:p>
        </p:txBody>
      </p:sp>
      <p:sp>
        <p:nvSpPr>
          <p:cNvPr id="21" name="Picture Placeholder 3"/>
          <p:cNvSpPr>
            <a:spLocks noGrp="1"/>
          </p:cNvSpPr>
          <p:nvPr>
            <p:ph type="pic" sz="quarter" idx="30"/>
          </p:nvPr>
        </p:nvSpPr>
        <p:spPr>
          <a:xfrm>
            <a:off x="6126480" y="1200150"/>
            <a:ext cx="2560320" cy="514350"/>
          </a:xfrm>
        </p:spPr>
        <p:txBody>
          <a:bodyPr/>
          <a:lstStyle>
            <a:lvl1pPr marL="0" indent="0">
              <a:buNone/>
              <a:defRPr sz="1800"/>
            </a:lvl1pPr>
          </a:lstStyle>
          <a:p>
            <a:pPr lvl="0"/>
            <a:r>
              <a:rPr lang="en-US" noProof="0"/>
              <a:t>Click icon to add picture</a:t>
            </a:r>
          </a:p>
        </p:txBody>
      </p:sp>
      <p:sp>
        <p:nvSpPr>
          <p:cNvPr id="22" name="Picture Placeholder 3"/>
          <p:cNvSpPr>
            <a:spLocks noGrp="1"/>
          </p:cNvSpPr>
          <p:nvPr>
            <p:ph type="pic" sz="quarter" idx="31"/>
          </p:nvPr>
        </p:nvSpPr>
        <p:spPr>
          <a:xfrm>
            <a:off x="457200" y="2914650"/>
            <a:ext cx="2560320" cy="514350"/>
          </a:xfrm>
        </p:spPr>
        <p:txBody>
          <a:bodyPr/>
          <a:lstStyle>
            <a:lvl1pPr marL="0" indent="0">
              <a:buNone/>
              <a:defRPr sz="1800"/>
            </a:lvl1pPr>
          </a:lstStyle>
          <a:p>
            <a:pPr lvl="0"/>
            <a:r>
              <a:rPr lang="en-US" noProof="0"/>
              <a:t>Click icon to add picture</a:t>
            </a:r>
          </a:p>
        </p:txBody>
      </p:sp>
      <p:sp>
        <p:nvSpPr>
          <p:cNvPr id="23" name="Picture Placeholder 3"/>
          <p:cNvSpPr>
            <a:spLocks noGrp="1"/>
          </p:cNvSpPr>
          <p:nvPr>
            <p:ph type="pic" sz="quarter" idx="32"/>
          </p:nvPr>
        </p:nvSpPr>
        <p:spPr>
          <a:xfrm>
            <a:off x="3291840" y="2914650"/>
            <a:ext cx="2560320" cy="514350"/>
          </a:xfrm>
        </p:spPr>
        <p:txBody>
          <a:bodyPr/>
          <a:lstStyle>
            <a:lvl1pPr marL="0" indent="0">
              <a:buNone/>
              <a:defRPr sz="1800"/>
            </a:lvl1pPr>
          </a:lstStyle>
          <a:p>
            <a:pPr lvl="0"/>
            <a:r>
              <a:rPr lang="en-US" noProof="0"/>
              <a:t>Click icon to add picture</a:t>
            </a:r>
          </a:p>
        </p:txBody>
      </p:sp>
      <p:sp>
        <p:nvSpPr>
          <p:cNvPr id="24" name="Picture Placeholder 3"/>
          <p:cNvSpPr>
            <a:spLocks noGrp="1"/>
          </p:cNvSpPr>
          <p:nvPr>
            <p:ph type="pic" sz="quarter" idx="33"/>
          </p:nvPr>
        </p:nvSpPr>
        <p:spPr>
          <a:xfrm>
            <a:off x="6126480" y="2914650"/>
            <a:ext cx="2560320" cy="514350"/>
          </a:xfrm>
        </p:spPr>
        <p:txBody>
          <a:bodyPr/>
          <a:lstStyle>
            <a:lvl1pPr marL="0" indent="0">
              <a:buNone/>
              <a:defRPr sz="1800"/>
            </a:lvl1pPr>
          </a:lstStyle>
          <a:p>
            <a:pPr lvl="0"/>
            <a:r>
              <a:rPr lang="en-US" noProof="0"/>
              <a:t>Click icon to add picture</a:t>
            </a:r>
          </a:p>
        </p:txBody>
      </p:sp>
      <p:sp>
        <p:nvSpPr>
          <p:cNvPr id="25" name="Slide Number Placeholder 6">
            <a:extLst>
              <a:ext uri="{FF2B5EF4-FFF2-40B4-BE49-F238E27FC236}">
                <a16:creationId xmlns:a16="http://schemas.microsoft.com/office/drawing/2014/main" id="{A9D8E5E7-1C7C-4D82-B53E-9861ADA13451}"/>
              </a:ext>
            </a:extLst>
          </p:cNvPr>
          <p:cNvSpPr>
            <a:spLocks noGrp="1"/>
          </p:cNvSpPr>
          <p:nvPr>
            <p:ph type="sldNum" sz="quarter" idx="34"/>
          </p:nvPr>
        </p:nvSpPr>
        <p:spPr/>
        <p:txBody>
          <a:bodyPr/>
          <a:lstStyle>
            <a:lvl1pPr>
              <a:defRPr/>
            </a:lvl1pPr>
          </a:lstStyle>
          <a:p>
            <a:fld id="{224BF68D-DCE7-4846-A322-1386A6191AB0}" type="slidenum">
              <a:rPr lang="en-US" altLang="en-US"/>
              <a:t>‹#›</a:t>
            </a:fld>
            <a:endParaRPr lang="en-US" altLang="en-US"/>
          </a:p>
        </p:txBody>
      </p:sp>
    </p:spTree>
    <p:extLst>
      <p:ext uri="{BB962C8B-B14F-4D97-AF65-F5344CB8AC3E}">
        <p14:creationId xmlns:p14="http://schemas.microsoft.com/office/powerpoint/2010/main" val="3533153681"/>
      </p:ext>
    </p:extLst>
  </p:cSld>
  <p:clrMapOvr>
    <a:masterClrMapping/>
  </p:clrMapOvr>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wyer Profile">
    <p:spTree>
      <p:nvGrpSpPr>
        <p:cNvPr id="1" name=""/>
        <p:cNvGrpSpPr/>
        <p:nvPr/>
      </p:nvGrpSpPr>
      <p:grpSpPr>
        <a:xfrm>
          <a:off x="0" y="0"/>
          <a:ext cx="0" cy="0"/>
          <a:chOff x="0" y="0"/>
          <a:chExt cx="0" cy="0"/>
        </a:xfrm>
      </p:grpSpPr>
      <p:sp>
        <p:nvSpPr>
          <p:cNvPr id="10" name="TextBox 4">
            <a:extLst>
              <a:ext uri="{FF2B5EF4-FFF2-40B4-BE49-F238E27FC236}">
                <a16:creationId xmlns:a16="http://schemas.microsoft.com/office/drawing/2014/main" id="{5819CFA1-141B-43B2-A3C0-B53DF4B8D3B2}"/>
              </a:ext>
            </a:extLst>
          </p:cNvPr>
          <p:cNvSpPr txBox="1">
            <a:spLocks noChangeArrowheads="1"/>
          </p:cNvSpPr>
          <p:nvPr/>
        </p:nvSpPr>
        <p:spPr bwMode="auto">
          <a:xfrm>
            <a:off x="363542" y="2571750"/>
            <a:ext cx="2378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CE1126"/>
                </a:solidFill>
                <a:latin typeface="Corbel" panose="020B0503020204020204" pitchFamily="34" charset="0"/>
              </a:rPr>
              <a:t>EDUCATION/HONORS</a:t>
            </a:r>
          </a:p>
        </p:txBody>
      </p:sp>
      <p:cxnSp>
        <p:nvCxnSpPr>
          <p:cNvPr id="11" name="Straight Connector 10">
            <a:extLst>
              <a:ext uri="{FF2B5EF4-FFF2-40B4-BE49-F238E27FC236}">
                <a16:creationId xmlns:a16="http://schemas.microsoft.com/office/drawing/2014/main" id="{8D8DA6DC-6401-467F-9C56-FFFE121CCAF8}"/>
              </a:ext>
            </a:extLst>
          </p:cNvPr>
          <p:cNvCxnSpPr/>
          <p:nvPr/>
        </p:nvCxnSpPr>
        <p:spPr>
          <a:xfrm>
            <a:off x="457204" y="2514600"/>
            <a:ext cx="1736725" cy="0"/>
          </a:xfrm>
          <a:prstGeom prst="line">
            <a:avLst/>
          </a:prstGeom>
          <a:ln w="57150">
            <a:solidFill>
              <a:srgbClr val="37A09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FBFE827-DB73-4F3E-B8AA-41E90F87555D}"/>
              </a:ext>
            </a:extLst>
          </p:cNvPr>
          <p:cNvCxnSpPr/>
          <p:nvPr/>
        </p:nvCxnSpPr>
        <p:spPr>
          <a:xfrm>
            <a:off x="457200" y="97155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14" name="TextBox 7">
            <a:extLst>
              <a:ext uri="{FF2B5EF4-FFF2-40B4-BE49-F238E27FC236}">
                <a16:creationId xmlns:a16="http://schemas.microsoft.com/office/drawing/2014/main" id="{A236AEE9-4DB3-408F-B73E-EB0864210003}"/>
              </a:ext>
            </a:extLst>
          </p:cNvPr>
          <p:cNvSpPr txBox="1">
            <a:spLocks noChangeArrowheads="1"/>
          </p:cNvSpPr>
          <p:nvPr/>
        </p:nvSpPr>
        <p:spPr bwMode="auto">
          <a:xfrm>
            <a:off x="457200" y="4686300"/>
            <a:ext cx="2514600"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75">
                <a:solidFill>
                  <a:schemeClr val="accent1"/>
                </a:solidFill>
                <a:latin typeface="Segoe UI" panose="020B0502040204020203" pitchFamily="34" charset="0"/>
                <a:cs typeface="Segoe UI" panose="020B0502040204020203" pitchFamily="34" charset="0"/>
              </a:rPr>
              <a:t>BAKER BOTTS</a:t>
            </a:r>
          </a:p>
        </p:txBody>
      </p:sp>
      <p:sp>
        <p:nvSpPr>
          <p:cNvPr id="2" name="Title 1"/>
          <p:cNvSpPr>
            <a:spLocks noGrp="1"/>
          </p:cNvSpPr>
          <p:nvPr>
            <p:ph type="title"/>
          </p:nvPr>
        </p:nvSpPr>
        <p:spPr>
          <a:xfrm>
            <a:off x="457200" y="205978"/>
            <a:ext cx="8229600" cy="422672"/>
          </a:xfrm>
        </p:spPr>
        <p:txBody>
          <a:bodyPr/>
          <a:lstStyle>
            <a:lvl1pPr>
              <a:defRPr baseline="0"/>
            </a:lvl1pPr>
          </a:lstStyle>
          <a:p>
            <a:r>
              <a:rPr lang="en-US"/>
              <a:t>Click to edit Master title style</a:t>
            </a:r>
          </a:p>
        </p:txBody>
      </p:sp>
      <p:sp>
        <p:nvSpPr>
          <p:cNvPr id="8" name="Text Placeholder 8"/>
          <p:cNvSpPr>
            <a:spLocks noGrp="1"/>
          </p:cNvSpPr>
          <p:nvPr>
            <p:ph type="body" sz="quarter" idx="13"/>
          </p:nvPr>
        </p:nvSpPr>
        <p:spPr>
          <a:xfrm>
            <a:off x="2971800" y="1200150"/>
            <a:ext cx="5715000" cy="1200150"/>
          </a:xfrm>
        </p:spPr>
        <p:txBody>
          <a:bodyPr anchor="b">
            <a:normAutofit/>
          </a:bodyPr>
          <a:lstStyle>
            <a:lvl1pPr marL="0" indent="0">
              <a:spcBef>
                <a:spcPts val="576"/>
              </a:spcBef>
              <a:buNone/>
              <a:defRPr sz="1800">
                <a:solidFill>
                  <a:srgbClr val="37A09C"/>
                </a:solidFill>
              </a:defRPr>
            </a:lvl1pPr>
            <a:lvl2pPr marL="342900" indent="0">
              <a:buNone/>
              <a:defRPr sz="1500"/>
            </a:lvl2pPr>
            <a:lvl3pPr marL="685800" indent="0">
              <a:buNone/>
              <a:defRPr sz="1350"/>
            </a:lvl3pPr>
            <a:lvl4pPr marL="1028700" indent="0">
              <a:buNone/>
              <a:defRPr sz="1200"/>
            </a:lvl4pPr>
            <a:lvl5pPr marL="1371600" indent="0">
              <a:buNone/>
              <a:defRPr sz="1200"/>
            </a:lvl5pPr>
          </a:lstStyle>
          <a:p>
            <a:pPr lvl="0"/>
            <a:r>
              <a:rPr lang="en-US"/>
              <a:t>Click to edit Master text styles</a:t>
            </a:r>
          </a:p>
        </p:txBody>
      </p:sp>
      <p:sp>
        <p:nvSpPr>
          <p:cNvPr id="9" name="Text Placeholder 10"/>
          <p:cNvSpPr>
            <a:spLocks noGrp="1"/>
          </p:cNvSpPr>
          <p:nvPr>
            <p:ph type="body" sz="quarter" idx="14"/>
          </p:nvPr>
        </p:nvSpPr>
        <p:spPr>
          <a:xfrm>
            <a:off x="2971800" y="2514600"/>
            <a:ext cx="5715000" cy="2057400"/>
          </a:xfrm>
        </p:spPr>
        <p:txBody>
          <a:bodyPr>
            <a:normAutofit/>
          </a:bodyPr>
          <a:lstStyle>
            <a:lvl1pPr marL="0" indent="0">
              <a:spcBef>
                <a:spcPts val="576"/>
              </a:spcBef>
              <a:buNone/>
              <a:defRPr sz="1350">
                <a:latin typeface="Segoe UI" panose="020B0502040204020203" pitchFamily="34" charset="0"/>
                <a:ea typeface="Segoe UI" panose="020B0502040204020203" pitchFamily="34" charset="0"/>
                <a:cs typeface="Segoe UI" panose="020B0502040204020203" pitchFamily="34" charset="0"/>
              </a:defRPr>
            </a:lvl1pPr>
            <a:lvl2pPr>
              <a:defRPr sz="1200">
                <a:latin typeface="Corbel" panose="020B0503020204020204" pitchFamily="34" charset="0"/>
              </a:defRPr>
            </a:lvl2pPr>
            <a:lvl3pPr>
              <a:defRPr sz="1050">
                <a:latin typeface="Corbel" panose="020B0503020204020204" pitchFamily="34" charset="0"/>
              </a:defRPr>
            </a:lvl3pPr>
            <a:lvl4pPr>
              <a:defRPr sz="900">
                <a:latin typeface="Corbel" panose="020B0503020204020204" pitchFamily="34" charset="0"/>
              </a:defRPr>
            </a:lvl4pPr>
            <a:lvl5pPr>
              <a:defRPr sz="900">
                <a:latin typeface="Corbel" panose="020B0503020204020204" pitchFamily="34" charset="0"/>
              </a:defRPr>
            </a:lvl5pPr>
          </a:lstStyle>
          <a:p>
            <a:pPr lvl="0"/>
            <a:r>
              <a:rPr lang="en-US"/>
              <a:t>Click to edit Master text styles</a:t>
            </a:r>
          </a:p>
        </p:txBody>
      </p:sp>
      <p:sp>
        <p:nvSpPr>
          <p:cNvPr id="4" name="Text Placeholder 3"/>
          <p:cNvSpPr>
            <a:spLocks noGrp="1"/>
          </p:cNvSpPr>
          <p:nvPr>
            <p:ph type="body" sz="quarter" idx="15"/>
          </p:nvPr>
        </p:nvSpPr>
        <p:spPr>
          <a:xfrm>
            <a:off x="457200" y="2848750"/>
            <a:ext cx="2362200" cy="1746111"/>
          </a:xfrm>
        </p:spPr>
        <p:txBody>
          <a:bodyPr/>
          <a:lstStyle>
            <a:lvl1pPr marL="214313" indent="-214313">
              <a:buFont typeface="Arial" panose="020B0604020202020204" pitchFamily="34" charset="0"/>
              <a:buChar char="•"/>
              <a:defRPr sz="1050" baseline="0"/>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a:t>Click to edit Master text styles</a:t>
            </a:r>
          </a:p>
        </p:txBody>
      </p:sp>
      <p:sp>
        <p:nvSpPr>
          <p:cNvPr id="12" name="Picture Placeholder 11"/>
          <p:cNvSpPr>
            <a:spLocks noGrp="1"/>
          </p:cNvSpPr>
          <p:nvPr>
            <p:ph type="pic" sz="quarter" idx="16"/>
          </p:nvPr>
        </p:nvSpPr>
        <p:spPr>
          <a:xfrm>
            <a:off x="457200" y="1200150"/>
            <a:ext cx="1737360" cy="1303020"/>
          </a:xfrm>
          <a:ln w="6350">
            <a:solidFill>
              <a:schemeClr val="bg1">
                <a:lumMod val="75000"/>
              </a:schemeClr>
            </a:solidFill>
          </a:ln>
        </p:spPr>
        <p:txBody>
          <a:bodyPr/>
          <a:lstStyle>
            <a:lvl1pPr marL="0" indent="0">
              <a:buNone/>
              <a:defRPr sz="1500"/>
            </a:lvl1pPr>
          </a:lstStyle>
          <a:p>
            <a:pPr lvl="0"/>
            <a:r>
              <a:rPr lang="en-US" noProof="0"/>
              <a:t>Click icon to add picture</a:t>
            </a:r>
          </a:p>
        </p:txBody>
      </p:sp>
      <p:sp>
        <p:nvSpPr>
          <p:cNvPr id="21" name="Text Placeholder 20"/>
          <p:cNvSpPr>
            <a:spLocks noGrp="1"/>
          </p:cNvSpPr>
          <p:nvPr>
            <p:ph type="body" sz="quarter" idx="17"/>
          </p:nvPr>
        </p:nvSpPr>
        <p:spPr>
          <a:xfrm>
            <a:off x="457200" y="628650"/>
            <a:ext cx="8229600" cy="342900"/>
          </a:xfrm>
        </p:spPr>
        <p:txBody>
          <a:bodyPr/>
          <a:lstStyle>
            <a:lvl1pPr marL="0" indent="0">
              <a:buNone/>
              <a:defRPr sz="1650">
                <a:latin typeface="Segoe UI" panose="020B0502040204020203" pitchFamily="34" charset="0"/>
                <a:ea typeface="Segoe UI" panose="020B0502040204020203" pitchFamily="34" charset="0"/>
                <a:cs typeface="Segoe UI" panose="020B0502040204020203" pitchFamily="34" charset="0"/>
              </a:defRPr>
            </a:lvl1pPr>
          </a:lstStyle>
          <a:p>
            <a:pPr lvl="0"/>
            <a:r>
              <a:rPr lang="en-US"/>
              <a:t>Click to edit Master text styles</a:t>
            </a:r>
          </a:p>
        </p:txBody>
      </p:sp>
      <p:sp>
        <p:nvSpPr>
          <p:cNvPr id="15" name="Slide Number Placeholder 6">
            <a:extLst>
              <a:ext uri="{FF2B5EF4-FFF2-40B4-BE49-F238E27FC236}">
                <a16:creationId xmlns:a16="http://schemas.microsoft.com/office/drawing/2014/main" id="{470FBE09-1AA5-4DC0-88CF-AE9D62CE0287}"/>
              </a:ext>
            </a:extLst>
          </p:cNvPr>
          <p:cNvSpPr>
            <a:spLocks noGrp="1"/>
          </p:cNvSpPr>
          <p:nvPr>
            <p:ph type="sldNum" sz="quarter" idx="18"/>
          </p:nvPr>
        </p:nvSpPr>
        <p:spPr/>
        <p:txBody>
          <a:bodyPr/>
          <a:lstStyle>
            <a:lvl1pPr>
              <a:defRPr/>
            </a:lvl1pPr>
          </a:lstStyle>
          <a:p>
            <a:fld id="{244D53A8-536A-4F55-81A5-A97006C09EE9}" type="slidenum">
              <a:rPr lang="en-US" altLang="en-US"/>
              <a:t>‹#›</a:t>
            </a:fld>
            <a:endParaRPr lang="en-US" altLang="en-US"/>
          </a:p>
        </p:txBody>
      </p:sp>
    </p:spTree>
    <p:extLst>
      <p:ext uri="{BB962C8B-B14F-4D97-AF65-F5344CB8AC3E}">
        <p14:creationId xmlns:p14="http://schemas.microsoft.com/office/powerpoint/2010/main" val="3000918896"/>
      </p:ext>
    </p:extLst>
  </p:cSld>
  <p:clrMapOvr>
    <a:masterClrMapping/>
  </p:clrMapOvr>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mmary Profile Three">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0D48C0DA-E47D-456E-A1FF-1A8DB1CA623F}"/>
              </a:ext>
            </a:extLst>
          </p:cNvPr>
          <p:cNvCxnSpPr/>
          <p:nvPr/>
        </p:nvCxnSpPr>
        <p:spPr>
          <a:xfrm>
            <a:off x="457200" y="2228850"/>
            <a:ext cx="1371600" cy="0"/>
          </a:xfrm>
          <a:prstGeom prst="line">
            <a:avLst/>
          </a:prstGeom>
          <a:ln w="57150">
            <a:solidFill>
              <a:srgbClr val="37A09C"/>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67C29E1-9982-4AF3-8609-1DE9826924D8}"/>
              </a:ext>
            </a:extLst>
          </p:cNvPr>
          <p:cNvCxnSpPr/>
          <p:nvPr/>
        </p:nvCxnSpPr>
        <p:spPr>
          <a:xfrm>
            <a:off x="457200" y="3371850"/>
            <a:ext cx="1371600" cy="0"/>
          </a:xfrm>
          <a:prstGeom prst="line">
            <a:avLst/>
          </a:prstGeom>
          <a:ln w="57150">
            <a:solidFill>
              <a:srgbClr val="37A09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E38814-4FF2-45B8-AE4B-DEBC9D42CCC2}"/>
              </a:ext>
            </a:extLst>
          </p:cNvPr>
          <p:cNvCxnSpPr/>
          <p:nvPr/>
        </p:nvCxnSpPr>
        <p:spPr>
          <a:xfrm>
            <a:off x="457200" y="4514850"/>
            <a:ext cx="1371600" cy="0"/>
          </a:xfrm>
          <a:prstGeom prst="line">
            <a:avLst/>
          </a:prstGeom>
          <a:ln w="57150">
            <a:solidFill>
              <a:srgbClr val="37A09C"/>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502A4D-FD93-4F57-BF3D-A3D44A9862D1}"/>
              </a:ext>
            </a:extLst>
          </p:cNvPr>
          <p:cNvCxnSpPr/>
          <p:nvPr/>
        </p:nvCxnSpPr>
        <p:spPr>
          <a:xfrm>
            <a:off x="457200" y="97155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28" name="TextBox 8">
            <a:extLst>
              <a:ext uri="{FF2B5EF4-FFF2-40B4-BE49-F238E27FC236}">
                <a16:creationId xmlns:a16="http://schemas.microsoft.com/office/drawing/2014/main" id="{A0CB0488-055E-44F9-B942-6DDDD50EE281}"/>
              </a:ext>
            </a:extLst>
          </p:cNvPr>
          <p:cNvSpPr txBox="1">
            <a:spLocks noChangeArrowheads="1"/>
          </p:cNvSpPr>
          <p:nvPr/>
        </p:nvSpPr>
        <p:spPr bwMode="auto">
          <a:xfrm>
            <a:off x="457200" y="4686300"/>
            <a:ext cx="2514600"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75">
                <a:solidFill>
                  <a:schemeClr val="accent1"/>
                </a:solidFill>
                <a:latin typeface="Segoe UI" panose="020B0502040204020203" pitchFamily="34" charset="0"/>
                <a:cs typeface="Segoe UI" panose="020B0502040204020203" pitchFamily="34" charset="0"/>
              </a:rPr>
              <a:t>BAKER BOTTS</a:t>
            </a:r>
          </a:p>
        </p:txBody>
      </p:sp>
      <p:sp>
        <p:nvSpPr>
          <p:cNvPr id="2" name="Title 1"/>
          <p:cNvSpPr>
            <a:spLocks noGrp="1"/>
          </p:cNvSpPr>
          <p:nvPr>
            <p:ph type="title"/>
          </p:nvPr>
        </p:nvSpPr>
        <p:spPr/>
        <p:txBody>
          <a:bodyPr/>
          <a:lstStyle/>
          <a:p>
            <a:r>
              <a:rPr lang="en-US"/>
              <a:t>Click to edit Master title style</a:t>
            </a:r>
          </a:p>
        </p:txBody>
      </p:sp>
      <p:sp>
        <p:nvSpPr>
          <p:cNvPr id="8" name="Text Placeholder 8"/>
          <p:cNvSpPr>
            <a:spLocks noGrp="1"/>
          </p:cNvSpPr>
          <p:nvPr>
            <p:ph type="body" sz="quarter" idx="13"/>
          </p:nvPr>
        </p:nvSpPr>
        <p:spPr>
          <a:xfrm>
            <a:off x="1981200" y="1200150"/>
            <a:ext cx="6705600" cy="205740"/>
          </a:xfrm>
        </p:spPr>
        <p:txBody>
          <a:bodyPr anchor="b">
            <a:noAutofit/>
          </a:bodyPr>
          <a:lstStyle>
            <a:lvl1pPr marL="0" indent="0">
              <a:buNone/>
              <a:defRPr sz="1350">
                <a:latin typeface="Segoe UI" panose="020B0502040204020203" pitchFamily="34" charset="0"/>
                <a:ea typeface="Segoe UI" panose="020B0502040204020203" pitchFamily="34" charset="0"/>
                <a:cs typeface="Segoe UI" panose="020B0502040204020203" pitchFamily="34" charset="0"/>
              </a:defRPr>
            </a:lvl1pPr>
            <a:lvl2pPr marL="342900" indent="0">
              <a:buNone/>
              <a:defRPr sz="1500"/>
            </a:lvl2pPr>
            <a:lvl3pPr marL="685800" indent="0">
              <a:buNone/>
              <a:defRPr sz="1350"/>
            </a:lvl3pPr>
            <a:lvl4pPr marL="1028700" indent="0">
              <a:buNone/>
              <a:defRPr sz="1200"/>
            </a:lvl4pPr>
            <a:lvl5pPr marL="1371600" indent="0">
              <a:buNone/>
              <a:defRPr sz="1200"/>
            </a:lvl5pPr>
          </a:lstStyle>
          <a:p>
            <a:pPr lvl="0"/>
            <a:r>
              <a:rPr lang="en-US"/>
              <a:t>Click to edit Master text styles</a:t>
            </a:r>
          </a:p>
        </p:txBody>
      </p:sp>
      <p:sp>
        <p:nvSpPr>
          <p:cNvPr id="12" name="Picture Placeholder 11"/>
          <p:cNvSpPr>
            <a:spLocks noGrp="1"/>
          </p:cNvSpPr>
          <p:nvPr>
            <p:ph type="pic" sz="quarter" idx="16"/>
          </p:nvPr>
        </p:nvSpPr>
        <p:spPr>
          <a:xfrm>
            <a:off x="457200" y="1200150"/>
            <a:ext cx="1371600" cy="1028700"/>
          </a:xfrm>
          <a:ln w="6350">
            <a:solidFill>
              <a:schemeClr val="bg1">
                <a:lumMod val="75000"/>
              </a:schemeClr>
            </a:solidFill>
          </a:ln>
        </p:spPr>
        <p:txBody>
          <a:bodyPr/>
          <a:lstStyle>
            <a:lvl1pPr marL="0" indent="0">
              <a:buNone/>
              <a:defRPr sz="1500"/>
            </a:lvl1pPr>
          </a:lstStyle>
          <a:p>
            <a:pPr lvl="0"/>
            <a:r>
              <a:rPr lang="en-US" noProof="0"/>
              <a:t>Click icon to add picture</a:t>
            </a:r>
          </a:p>
        </p:txBody>
      </p:sp>
      <p:sp>
        <p:nvSpPr>
          <p:cNvPr id="14" name="Picture Placeholder 11"/>
          <p:cNvSpPr>
            <a:spLocks noGrp="1"/>
          </p:cNvSpPr>
          <p:nvPr>
            <p:ph type="pic" sz="quarter" idx="17"/>
          </p:nvPr>
        </p:nvSpPr>
        <p:spPr>
          <a:xfrm>
            <a:off x="457200" y="2343150"/>
            <a:ext cx="1371600" cy="1028700"/>
          </a:xfrm>
          <a:ln w="6350">
            <a:solidFill>
              <a:schemeClr val="bg1">
                <a:lumMod val="75000"/>
              </a:schemeClr>
            </a:solidFill>
          </a:ln>
        </p:spPr>
        <p:txBody>
          <a:bodyPr/>
          <a:lstStyle>
            <a:lvl1pPr marL="0" indent="0">
              <a:buNone/>
              <a:defRPr sz="1500"/>
            </a:lvl1pPr>
          </a:lstStyle>
          <a:p>
            <a:pPr lvl="0"/>
            <a:r>
              <a:rPr lang="en-US" noProof="0"/>
              <a:t>Click icon to add picture</a:t>
            </a:r>
          </a:p>
        </p:txBody>
      </p:sp>
      <p:sp>
        <p:nvSpPr>
          <p:cNvPr id="16" name="Picture Placeholder 11"/>
          <p:cNvSpPr>
            <a:spLocks noGrp="1"/>
          </p:cNvSpPr>
          <p:nvPr>
            <p:ph type="pic" sz="quarter" idx="18"/>
          </p:nvPr>
        </p:nvSpPr>
        <p:spPr>
          <a:xfrm>
            <a:off x="457200" y="3486150"/>
            <a:ext cx="1371600" cy="1028700"/>
          </a:xfrm>
          <a:ln w="6350">
            <a:solidFill>
              <a:schemeClr val="bg1">
                <a:lumMod val="75000"/>
              </a:schemeClr>
            </a:solidFill>
          </a:ln>
        </p:spPr>
        <p:txBody>
          <a:bodyPr/>
          <a:lstStyle>
            <a:lvl1pPr marL="0" indent="0">
              <a:buNone/>
              <a:defRPr sz="1500"/>
            </a:lvl1pPr>
          </a:lstStyle>
          <a:p>
            <a:pPr lvl="0"/>
            <a:r>
              <a:rPr lang="en-US" noProof="0"/>
              <a:t>Click icon to add picture</a:t>
            </a:r>
          </a:p>
        </p:txBody>
      </p:sp>
      <p:sp>
        <p:nvSpPr>
          <p:cNvPr id="19" name="Text Placeholder 8"/>
          <p:cNvSpPr>
            <a:spLocks noGrp="1"/>
          </p:cNvSpPr>
          <p:nvPr>
            <p:ph type="body" sz="quarter" idx="19"/>
          </p:nvPr>
        </p:nvSpPr>
        <p:spPr>
          <a:xfrm>
            <a:off x="1981200" y="1409342"/>
            <a:ext cx="6705600" cy="342900"/>
          </a:xfrm>
        </p:spPr>
        <p:txBody>
          <a:bodyPr>
            <a:noAutofit/>
          </a:bodyPr>
          <a:lstStyle>
            <a:lvl1pPr marL="0" indent="0">
              <a:buNone/>
              <a:defRPr sz="900" baseline="0">
                <a:solidFill>
                  <a:srgbClr val="37A09C"/>
                </a:solidFill>
                <a:latin typeface="Cambria" panose="02040503050406030204" pitchFamily="18" charset="0"/>
              </a:defRPr>
            </a:lvl1pPr>
            <a:lvl2pPr marL="342900" indent="0">
              <a:buNone/>
              <a:defRPr sz="1500"/>
            </a:lvl2pPr>
            <a:lvl3pPr marL="685800" indent="0">
              <a:buNone/>
              <a:defRPr sz="1350"/>
            </a:lvl3pPr>
            <a:lvl4pPr marL="1028700" indent="0">
              <a:buNone/>
              <a:defRPr sz="1200"/>
            </a:lvl4pPr>
            <a:lvl5pPr marL="1371600" indent="0">
              <a:buNone/>
              <a:defRPr sz="1200"/>
            </a:lvl5pPr>
          </a:lstStyle>
          <a:p>
            <a:pPr lvl="0"/>
            <a:r>
              <a:rPr lang="en-US"/>
              <a:t>Click to edit Master text styles</a:t>
            </a:r>
          </a:p>
        </p:txBody>
      </p:sp>
      <p:sp>
        <p:nvSpPr>
          <p:cNvPr id="20" name="Text Placeholder 8"/>
          <p:cNvSpPr>
            <a:spLocks noGrp="1"/>
          </p:cNvSpPr>
          <p:nvPr>
            <p:ph type="body" sz="quarter" idx="20"/>
          </p:nvPr>
        </p:nvSpPr>
        <p:spPr>
          <a:xfrm>
            <a:off x="1981200" y="1752242"/>
            <a:ext cx="6705600" cy="571500"/>
          </a:xfrm>
        </p:spPr>
        <p:txBody>
          <a:bodyPr>
            <a:noAutofit/>
          </a:bodyPr>
          <a:lstStyle>
            <a:lvl1pPr marL="0" indent="0">
              <a:buNone/>
              <a:defRPr sz="825" baseline="0">
                <a:latin typeface="Segoe UI" panose="020B0502040204020203" pitchFamily="34" charset="0"/>
                <a:ea typeface="Segoe UI" panose="020B0502040204020203" pitchFamily="34" charset="0"/>
                <a:cs typeface="Segoe UI" panose="020B0502040204020203" pitchFamily="34" charset="0"/>
              </a:defRPr>
            </a:lvl1pPr>
            <a:lvl2pPr marL="342900" indent="0">
              <a:buNone/>
              <a:defRPr sz="1500"/>
            </a:lvl2pPr>
            <a:lvl3pPr marL="685800" indent="0">
              <a:buNone/>
              <a:defRPr sz="1350"/>
            </a:lvl3pPr>
            <a:lvl4pPr marL="1028700" indent="0">
              <a:buNone/>
              <a:defRPr sz="1200"/>
            </a:lvl4pPr>
            <a:lvl5pPr marL="1371600" indent="0">
              <a:buNone/>
              <a:defRPr sz="1200"/>
            </a:lvl5pPr>
          </a:lstStyle>
          <a:p>
            <a:pPr lvl="0"/>
            <a:r>
              <a:rPr lang="en-US"/>
              <a:t>Click to edit Master text styles</a:t>
            </a:r>
          </a:p>
        </p:txBody>
      </p:sp>
      <p:sp>
        <p:nvSpPr>
          <p:cNvPr id="21" name="Text Placeholder 8"/>
          <p:cNvSpPr>
            <a:spLocks noGrp="1"/>
          </p:cNvSpPr>
          <p:nvPr>
            <p:ph type="body" sz="quarter" idx="21"/>
          </p:nvPr>
        </p:nvSpPr>
        <p:spPr>
          <a:xfrm>
            <a:off x="1981200" y="2349620"/>
            <a:ext cx="6705600" cy="205740"/>
          </a:xfrm>
        </p:spPr>
        <p:txBody>
          <a:bodyPr anchor="b">
            <a:noAutofit/>
          </a:bodyPr>
          <a:lstStyle>
            <a:lvl1pPr marL="0" indent="0">
              <a:buNone/>
              <a:defRPr sz="1350">
                <a:latin typeface="Segoe UI" panose="020B0502040204020203" pitchFamily="34" charset="0"/>
                <a:ea typeface="Segoe UI" panose="020B0502040204020203" pitchFamily="34" charset="0"/>
                <a:cs typeface="Segoe UI" panose="020B0502040204020203" pitchFamily="34" charset="0"/>
              </a:defRPr>
            </a:lvl1pPr>
            <a:lvl2pPr marL="342900" indent="0">
              <a:buNone/>
              <a:defRPr sz="1500"/>
            </a:lvl2pPr>
            <a:lvl3pPr marL="685800" indent="0">
              <a:buNone/>
              <a:defRPr sz="1350"/>
            </a:lvl3pPr>
            <a:lvl4pPr marL="1028700" indent="0">
              <a:buNone/>
              <a:defRPr sz="1200"/>
            </a:lvl4pPr>
            <a:lvl5pPr marL="1371600" indent="0">
              <a:buNone/>
              <a:defRPr sz="1200"/>
            </a:lvl5pPr>
          </a:lstStyle>
          <a:p>
            <a:pPr lvl="0"/>
            <a:r>
              <a:rPr lang="en-US"/>
              <a:t>Click to edit Master text styles</a:t>
            </a:r>
          </a:p>
        </p:txBody>
      </p:sp>
      <p:sp>
        <p:nvSpPr>
          <p:cNvPr id="22" name="Text Placeholder 8"/>
          <p:cNvSpPr>
            <a:spLocks noGrp="1"/>
          </p:cNvSpPr>
          <p:nvPr>
            <p:ph type="body" sz="quarter" idx="22"/>
          </p:nvPr>
        </p:nvSpPr>
        <p:spPr>
          <a:xfrm>
            <a:off x="1981200" y="2558811"/>
            <a:ext cx="6705600" cy="342900"/>
          </a:xfrm>
        </p:spPr>
        <p:txBody>
          <a:bodyPr>
            <a:noAutofit/>
          </a:bodyPr>
          <a:lstStyle>
            <a:lvl1pPr marL="0" indent="0">
              <a:buNone/>
              <a:defRPr sz="900" baseline="0">
                <a:solidFill>
                  <a:srgbClr val="37A09C"/>
                </a:solidFill>
                <a:latin typeface="Cambria" panose="02040503050406030204" pitchFamily="18" charset="0"/>
              </a:defRPr>
            </a:lvl1pPr>
            <a:lvl2pPr marL="342900" indent="0">
              <a:buNone/>
              <a:defRPr sz="1500"/>
            </a:lvl2pPr>
            <a:lvl3pPr marL="685800" indent="0">
              <a:buNone/>
              <a:defRPr sz="1350"/>
            </a:lvl3pPr>
            <a:lvl4pPr marL="1028700" indent="0">
              <a:buNone/>
              <a:defRPr sz="1200"/>
            </a:lvl4pPr>
            <a:lvl5pPr marL="1371600" indent="0">
              <a:buNone/>
              <a:defRPr sz="1200"/>
            </a:lvl5pPr>
          </a:lstStyle>
          <a:p>
            <a:pPr lvl="0"/>
            <a:r>
              <a:rPr lang="en-US"/>
              <a:t>Click to edit Master text styles</a:t>
            </a:r>
          </a:p>
        </p:txBody>
      </p:sp>
      <p:sp>
        <p:nvSpPr>
          <p:cNvPr id="23" name="Text Placeholder 8"/>
          <p:cNvSpPr>
            <a:spLocks noGrp="1"/>
          </p:cNvSpPr>
          <p:nvPr>
            <p:ph type="body" sz="quarter" idx="23"/>
          </p:nvPr>
        </p:nvSpPr>
        <p:spPr>
          <a:xfrm>
            <a:off x="1981200" y="2901711"/>
            <a:ext cx="6705600" cy="571500"/>
          </a:xfrm>
        </p:spPr>
        <p:txBody>
          <a:bodyPr>
            <a:noAutofit/>
          </a:bodyPr>
          <a:lstStyle>
            <a:lvl1pPr marL="0" indent="0">
              <a:buNone/>
              <a:defRPr sz="825" baseline="0">
                <a:latin typeface="Segoe UI" panose="020B0502040204020203" pitchFamily="34" charset="0"/>
                <a:ea typeface="Segoe UI" panose="020B0502040204020203" pitchFamily="34" charset="0"/>
                <a:cs typeface="Segoe UI" panose="020B0502040204020203" pitchFamily="34" charset="0"/>
              </a:defRPr>
            </a:lvl1pPr>
            <a:lvl2pPr marL="342900" indent="0">
              <a:buNone/>
              <a:defRPr sz="1500"/>
            </a:lvl2pPr>
            <a:lvl3pPr marL="685800" indent="0">
              <a:buNone/>
              <a:defRPr sz="1350"/>
            </a:lvl3pPr>
            <a:lvl4pPr marL="1028700" indent="0">
              <a:buNone/>
              <a:defRPr sz="1200"/>
            </a:lvl4pPr>
            <a:lvl5pPr marL="1371600" indent="0">
              <a:buNone/>
              <a:defRPr sz="1200"/>
            </a:lvl5pPr>
          </a:lstStyle>
          <a:p>
            <a:pPr lvl="0"/>
            <a:r>
              <a:rPr lang="en-US"/>
              <a:t>Click to edit Master text styles</a:t>
            </a:r>
          </a:p>
        </p:txBody>
      </p:sp>
      <p:sp>
        <p:nvSpPr>
          <p:cNvPr id="24" name="Text Placeholder 8"/>
          <p:cNvSpPr>
            <a:spLocks noGrp="1"/>
          </p:cNvSpPr>
          <p:nvPr>
            <p:ph type="body" sz="quarter" idx="24"/>
          </p:nvPr>
        </p:nvSpPr>
        <p:spPr>
          <a:xfrm>
            <a:off x="1981200" y="3492620"/>
            <a:ext cx="6705600" cy="205740"/>
          </a:xfrm>
        </p:spPr>
        <p:txBody>
          <a:bodyPr anchor="b">
            <a:noAutofit/>
          </a:bodyPr>
          <a:lstStyle>
            <a:lvl1pPr marL="0" indent="0">
              <a:buNone/>
              <a:defRPr sz="1350">
                <a:latin typeface="Segoe UI" panose="020B0502040204020203" pitchFamily="34" charset="0"/>
                <a:ea typeface="Segoe UI" panose="020B0502040204020203" pitchFamily="34" charset="0"/>
                <a:cs typeface="Segoe UI" panose="020B0502040204020203" pitchFamily="34" charset="0"/>
              </a:defRPr>
            </a:lvl1pPr>
            <a:lvl2pPr marL="342900" indent="0">
              <a:buNone/>
              <a:defRPr sz="1500"/>
            </a:lvl2pPr>
            <a:lvl3pPr marL="685800" indent="0">
              <a:buNone/>
              <a:defRPr sz="1350"/>
            </a:lvl3pPr>
            <a:lvl4pPr marL="1028700" indent="0">
              <a:buNone/>
              <a:defRPr sz="1200"/>
            </a:lvl4pPr>
            <a:lvl5pPr marL="1371600" indent="0">
              <a:buNone/>
              <a:defRPr sz="1200"/>
            </a:lvl5pPr>
          </a:lstStyle>
          <a:p>
            <a:pPr lvl="0"/>
            <a:r>
              <a:rPr lang="en-US"/>
              <a:t>Click to edit Master text styles</a:t>
            </a:r>
          </a:p>
        </p:txBody>
      </p:sp>
      <p:sp>
        <p:nvSpPr>
          <p:cNvPr id="25" name="Text Placeholder 8"/>
          <p:cNvSpPr>
            <a:spLocks noGrp="1"/>
          </p:cNvSpPr>
          <p:nvPr>
            <p:ph type="body" sz="quarter" idx="25"/>
          </p:nvPr>
        </p:nvSpPr>
        <p:spPr>
          <a:xfrm>
            <a:off x="1981200" y="3708281"/>
            <a:ext cx="6705600" cy="342900"/>
          </a:xfrm>
        </p:spPr>
        <p:txBody>
          <a:bodyPr>
            <a:noAutofit/>
          </a:bodyPr>
          <a:lstStyle>
            <a:lvl1pPr marL="0" indent="0">
              <a:buNone/>
              <a:defRPr sz="900" baseline="0">
                <a:solidFill>
                  <a:srgbClr val="37A09C"/>
                </a:solidFill>
                <a:latin typeface="Cambria" panose="02040503050406030204" pitchFamily="18" charset="0"/>
              </a:defRPr>
            </a:lvl1pPr>
            <a:lvl2pPr marL="342900" indent="0">
              <a:buNone/>
              <a:defRPr sz="1500"/>
            </a:lvl2pPr>
            <a:lvl3pPr marL="685800" indent="0">
              <a:buNone/>
              <a:defRPr sz="1350"/>
            </a:lvl3pPr>
            <a:lvl4pPr marL="1028700" indent="0">
              <a:buNone/>
              <a:defRPr sz="1200"/>
            </a:lvl4pPr>
            <a:lvl5pPr marL="1371600" indent="0">
              <a:buNone/>
              <a:defRPr sz="1200"/>
            </a:lvl5pPr>
          </a:lstStyle>
          <a:p>
            <a:pPr lvl="0"/>
            <a:r>
              <a:rPr lang="en-US"/>
              <a:t>Click to edit Master text styles</a:t>
            </a:r>
          </a:p>
        </p:txBody>
      </p:sp>
      <p:sp>
        <p:nvSpPr>
          <p:cNvPr id="26" name="Text Placeholder 8"/>
          <p:cNvSpPr>
            <a:spLocks noGrp="1"/>
          </p:cNvSpPr>
          <p:nvPr>
            <p:ph type="body" sz="quarter" idx="26"/>
          </p:nvPr>
        </p:nvSpPr>
        <p:spPr>
          <a:xfrm>
            <a:off x="1981200" y="4051181"/>
            <a:ext cx="6705600" cy="571500"/>
          </a:xfrm>
        </p:spPr>
        <p:txBody>
          <a:bodyPr>
            <a:noAutofit/>
          </a:bodyPr>
          <a:lstStyle>
            <a:lvl1pPr marL="0" indent="0">
              <a:buNone/>
              <a:defRPr sz="825" baseline="0">
                <a:latin typeface="Segoe UI" panose="020B0502040204020203" pitchFamily="34" charset="0"/>
                <a:ea typeface="Segoe UI" panose="020B0502040204020203" pitchFamily="34" charset="0"/>
                <a:cs typeface="Segoe UI" panose="020B0502040204020203" pitchFamily="34" charset="0"/>
              </a:defRPr>
            </a:lvl1pPr>
            <a:lvl2pPr marL="342900" indent="0">
              <a:buNone/>
              <a:defRPr sz="1500"/>
            </a:lvl2pPr>
            <a:lvl3pPr marL="685800" indent="0">
              <a:buNone/>
              <a:defRPr sz="1350"/>
            </a:lvl3pPr>
            <a:lvl4pPr marL="1028700" indent="0">
              <a:buNone/>
              <a:defRPr sz="1200"/>
            </a:lvl4pPr>
            <a:lvl5pPr marL="1371600" indent="0">
              <a:buNone/>
              <a:defRPr sz="1200"/>
            </a:lvl5pPr>
          </a:lstStyle>
          <a:p>
            <a:pPr lvl="0"/>
            <a:r>
              <a:rPr lang="en-US"/>
              <a:t>Click to edit Master text styles</a:t>
            </a:r>
          </a:p>
        </p:txBody>
      </p:sp>
      <p:sp>
        <p:nvSpPr>
          <p:cNvPr id="29" name="Slide Number Placeholder 6">
            <a:extLst>
              <a:ext uri="{FF2B5EF4-FFF2-40B4-BE49-F238E27FC236}">
                <a16:creationId xmlns:a16="http://schemas.microsoft.com/office/drawing/2014/main" id="{3FAC1FF0-97A1-4B2C-B23C-54EAF691EC10}"/>
              </a:ext>
            </a:extLst>
          </p:cNvPr>
          <p:cNvSpPr>
            <a:spLocks noGrp="1"/>
          </p:cNvSpPr>
          <p:nvPr>
            <p:ph type="sldNum" sz="quarter" idx="27"/>
          </p:nvPr>
        </p:nvSpPr>
        <p:spPr/>
        <p:txBody>
          <a:bodyPr/>
          <a:lstStyle>
            <a:lvl1pPr>
              <a:defRPr/>
            </a:lvl1pPr>
          </a:lstStyle>
          <a:p>
            <a:fld id="{9B62970F-822E-425A-A310-5938BB66FDA8}" type="slidenum">
              <a:rPr lang="en-US" altLang="en-US"/>
              <a:t>‹#›</a:t>
            </a:fld>
            <a:endParaRPr lang="en-US" altLang="en-US"/>
          </a:p>
        </p:txBody>
      </p:sp>
    </p:spTree>
    <p:extLst>
      <p:ext uri="{BB962C8B-B14F-4D97-AF65-F5344CB8AC3E}">
        <p14:creationId xmlns:p14="http://schemas.microsoft.com/office/powerpoint/2010/main" val="1275881109"/>
      </p:ext>
    </p:extLst>
  </p:cSld>
  <p:clrMapOvr>
    <a:masterClrMapping/>
  </p:clrMapOvr>
  <p:transition/>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mmary Profile Two">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23E40DB0-A845-4BF3-BEE0-5D8AE4481C8D}"/>
              </a:ext>
            </a:extLst>
          </p:cNvPr>
          <p:cNvCxnSpPr/>
          <p:nvPr/>
        </p:nvCxnSpPr>
        <p:spPr>
          <a:xfrm>
            <a:off x="457200" y="2228850"/>
            <a:ext cx="1371600" cy="0"/>
          </a:xfrm>
          <a:prstGeom prst="line">
            <a:avLst/>
          </a:prstGeom>
          <a:ln w="57150">
            <a:solidFill>
              <a:srgbClr val="37A09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46CAE33-5041-4B41-855E-3C1E3F6B411F}"/>
              </a:ext>
            </a:extLst>
          </p:cNvPr>
          <p:cNvCxnSpPr/>
          <p:nvPr/>
        </p:nvCxnSpPr>
        <p:spPr>
          <a:xfrm>
            <a:off x="457200" y="3371850"/>
            <a:ext cx="1371600" cy="0"/>
          </a:xfrm>
          <a:prstGeom prst="line">
            <a:avLst/>
          </a:prstGeom>
          <a:ln w="57150">
            <a:solidFill>
              <a:srgbClr val="37A09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350970B-5C91-4197-B84B-AF376F0C7BC6}"/>
              </a:ext>
            </a:extLst>
          </p:cNvPr>
          <p:cNvCxnSpPr/>
          <p:nvPr/>
        </p:nvCxnSpPr>
        <p:spPr>
          <a:xfrm>
            <a:off x="457200" y="97155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16" name="TextBox 7">
            <a:extLst>
              <a:ext uri="{FF2B5EF4-FFF2-40B4-BE49-F238E27FC236}">
                <a16:creationId xmlns:a16="http://schemas.microsoft.com/office/drawing/2014/main" id="{A04F6A9A-05A6-4CA2-9114-4C7E2E4D9295}"/>
              </a:ext>
            </a:extLst>
          </p:cNvPr>
          <p:cNvSpPr txBox="1">
            <a:spLocks noChangeArrowheads="1"/>
          </p:cNvSpPr>
          <p:nvPr/>
        </p:nvSpPr>
        <p:spPr bwMode="auto">
          <a:xfrm>
            <a:off x="457200" y="4686300"/>
            <a:ext cx="2514600"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75">
                <a:solidFill>
                  <a:schemeClr val="accent1"/>
                </a:solidFill>
                <a:latin typeface="Segoe UI" panose="020B0502040204020203" pitchFamily="34" charset="0"/>
                <a:cs typeface="Segoe UI" panose="020B0502040204020203" pitchFamily="34" charset="0"/>
              </a:rPr>
              <a:t>BAKER BOTTS</a:t>
            </a:r>
          </a:p>
        </p:txBody>
      </p:sp>
      <p:sp>
        <p:nvSpPr>
          <p:cNvPr id="2" name="Title 1"/>
          <p:cNvSpPr>
            <a:spLocks noGrp="1"/>
          </p:cNvSpPr>
          <p:nvPr>
            <p:ph type="title"/>
          </p:nvPr>
        </p:nvSpPr>
        <p:spPr/>
        <p:txBody>
          <a:bodyPr/>
          <a:lstStyle/>
          <a:p>
            <a:r>
              <a:rPr lang="en-US"/>
              <a:t>Click to edit Master title style</a:t>
            </a:r>
          </a:p>
        </p:txBody>
      </p:sp>
      <p:sp>
        <p:nvSpPr>
          <p:cNvPr id="8" name="Text Placeholder 8"/>
          <p:cNvSpPr>
            <a:spLocks noGrp="1"/>
          </p:cNvSpPr>
          <p:nvPr>
            <p:ph type="body" sz="quarter" idx="13"/>
          </p:nvPr>
        </p:nvSpPr>
        <p:spPr>
          <a:xfrm>
            <a:off x="1981200" y="1200150"/>
            <a:ext cx="6705600" cy="205740"/>
          </a:xfrm>
        </p:spPr>
        <p:txBody>
          <a:bodyPr anchor="b">
            <a:noAutofit/>
          </a:bodyPr>
          <a:lstStyle>
            <a:lvl1pPr marL="0" indent="0">
              <a:buNone/>
              <a:defRPr sz="1350">
                <a:latin typeface="Segoe UI" panose="020B0502040204020203" pitchFamily="34" charset="0"/>
                <a:ea typeface="Segoe UI" panose="020B0502040204020203" pitchFamily="34" charset="0"/>
                <a:cs typeface="Segoe UI" panose="020B0502040204020203" pitchFamily="34" charset="0"/>
              </a:defRPr>
            </a:lvl1pPr>
            <a:lvl2pPr marL="342900" indent="0">
              <a:buNone/>
              <a:defRPr sz="1500"/>
            </a:lvl2pPr>
            <a:lvl3pPr marL="685800" indent="0">
              <a:buNone/>
              <a:defRPr sz="1350"/>
            </a:lvl3pPr>
            <a:lvl4pPr marL="1028700" indent="0">
              <a:buNone/>
              <a:defRPr sz="1200"/>
            </a:lvl4pPr>
            <a:lvl5pPr marL="1371600" indent="0">
              <a:buNone/>
              <a:defRPr sz="1200"/>
            </a:lvl5pPr>
          </a:lstStyle>
          <a:p>
            <a:pPr lvl="0"/>
            <a:r>
              <a:rPr lang="en-US"/>
              <a:t>Click to edit Master text styles</a:t>
            </a:r>
          </a:p>
        </p:txBody>
      </p:sp>
      <p:sp>
        <p:nvSpPr>
          <p:cNvPr id="12" name="Picture Placeholder 11"/>
          <p:cNvSpPr>
            <a:spLocks noGrp="1"/>
          </p:cNvSpPr>
          <p:nvPr>
            <p:ph type="pic" sz="quarter" idx="16"/>
          </p:nvPr>
        </p:nvSpPr>
        <p:spPr>
          <a:xfrm>
            <a:off x="457200" y="1200150"/>
            <a:ext cx="1371600" cy="1028700"/>
          </a:xfrm>
          <a:ln w="6350">
            <a:solidFill>
              <a:schemeClr val="bg1">
                <a:lumMod val="75000"/>
              </a:schemeClr>
            </a:solidFill>
          </a:ln>
        </p:spPr>
        <p:txBody>
          <a:bodyPr/>
          <a:lstStyle>
            <a:lvl1pPr marL="0" indent="0">
              <a:buNone/>
              <a:defRPr sz="1500"/>
            </a:lvl1pPr>
          </a:lstStyle>
          <a:p>
            <a:pPr lvl="0"/>
            <a:r>
              <a:rPr lang="en-US" noProof="0"/>
              <a:t>Click icon to add picture</a:t>
            </a:r>
          </a:p>
        </p:txBody>
      </p:sp>
      <p:sp>
        <p:nvSpPr>
          <p:cNvPr id="14" name="Picture Placeholder 11"/>
          <p:cNvSpPr>
            <a:spLocks noGrp="1"/>
          </p:cNvSpPr>
          <p:nvPr>
            <p:ph type="pic" sz="quarter" idx="17"/>
          </p:nvPr>
        </p:nvSpPr>
        <p:spPr>
          <a:xfrm>
            <a:off x="457200" y="2343150"/>
            <a:ext cx="1371600" cy="1028700"/>
          </a:xfrm>
          <a:ln w="6350">
            <a:solidFill>
              <a:schemeClr val="bg1">
                <a:lumMod val="75000"/>
              </a:schemeClr>
            </a:solidFill>
          </a:ln>
        </p:spPr>
        <p:txBody>
          <a:bodyPr/>
          <a:lstStyle>
            <a:lvl1pPr marL="0" indent="0">
              <a:buNone/>
              <a:defRPr sz="1500"/>
            </a:lvl1pPr>
          </a:lstStyle>
          <a:p>
            <a:pPr lvl="0"/>
            <a:r>
              <a:rPr lang="en-US" noProof="0"/>
              <a:t>Click icon to add picture</a:t>
            </a:r>
          </a:p>
        </p:txBody>
      </p:sp>
      <p:sp>
        <p:nvSpPr>
          <p:cNvPr id="19" name="Text Placeholder 8"/>
          <p:cNvSpPr>
            <a:spLocks noGrp="1"/>
          </p:cNvSpPr>
          <p:nvPr>
            <p:ph type="body" sz="quarter" idx="19"/>
          </p:nvPr>
        </p:nvSpPr>
        <p:spPr>
          <a:xfrm>
            <a:off x="1981200" y="1410417"/>
            <a:ext cx="6705600" cy="342900"/>
          </a:xfrm>
        </p:spPr>
        <p:txBody>
          <a:bodyPr>
            <a:noAutofit/>
          </a:bodyPr>
          <a:lstStyle>
            <a:lvl1pPr marL="0" indent="0">
              <a:buNone/>
              <a:defRPr sz="900" baseline="0">
                <a:solidFill>
                  <a:srgbClr val="37A09C"/>
                </a:solidFill>
                <a:latin typeface="Cambria" panose="02040503050406030204" pitchFamily="18" charset="0"/>
              </a:defRPr>
            </a:lvl1pPr>
            <a:lvl2pPr marL="342900" indent="0">
              <a:buNone/>
              <a:defRPr sz="1500"/>
            </a:lvl2pPr>
            <a:lvl3pPr marL="685800" indent="0">
              <a:buNone/>
              <a:defRPr sz="1350"/>
            </a:lvl3pPr>
            <a:lvl4pPr marL="1028700" indent="0">
              <a:buNone/>
              <a:defRPr sz="1200"/>
            </a:lvl4pPr>
            <a:lvl5pPr marL="1371600" indent="0">
              <a:buNone/>
              <a:defRPr sz="1200"/>
            </a:lvl5pPr>
          </a:lstStyle>
          <a:p>
            <a:pPr lvl="0"/>
            <a:r>
              <a:rPr lang="en-US"/>
              <a:t>Click to edit Master text styles</a:t>
            </a:r>
          </a:p>
        </p:txBody>
      </p:sp>
      <p:sp>
        <p:nvSpPr>
          <p:cNvPr id="20" name="Text Placeholder 8"/>
          <p:cNvSpPr>
            <a:spLocks noGrp="1"/>
          </p:cNvSpPr>
          <p:nvPr>
            <p:ph type="body" sz="quarter" idx="20"/>
          </p:nvPr>
        </p:nvSpPr>
        <p:spPr>
          <a:xfrm>
            <a:off x="1981200" y="1753317"/>
            <a:ext cx="6705600" cy="571500"/>
          </a:xfrm>
        </p:spPr>
        <p:txBody>
          <a:bodyPr>
            <a:noAutofit/>
          </a:bodyPr>
          <a:lstStyle>
            <a:lvl1pPr marL="0" indent="0">
              <a:buNone/>
              <a:defRPr sz="825" baseline="0">
                <a:latin typeface="Segoe UI" panose="020B0502040204020203" pitchFamily="34" charset="0"/>
                <a:ea typeface="Segoe UI" panose="020B0502040204020203" pitchFamily="34" charset="0"/>
                <a:cs typeface="Segoe UI" panose="020B0502040204020203" pitchFamily="34" charset="0"/>
              </a:defRPr>
            </a:lvl1pPr>
            <a:lvl2pPr marL="342900" indent="0">
              <a:buNone/>
              <a:defRPr sz="1500"/>
            </a:lvl2pPr>
            <a:lvl3pPr marL="685800" indent="0">
              <a:buNone/>
              <a:defRPr sz="1350"/>
            </a:lvl3pPr>
            <a:lvl4pPr marL="1028700" indent="0">
              <a:buNone/>
              <a:defRPr sz="1200"/>
            </a:lvl4pPr>
            <a:lvl5pPr marL="1371600" indent="0">
              <a:buNone/>
              <a:defRPr sz="1200"/>
            </a:lvl5pPr>
          </a:lstStyle>
          <a:p>
            <a:pPr lvl="0"/>
            <a:r>
              <a:rPr lang="en-US"/>
              <a:t>Click to edit Master text styles</a:t>
            </a:r>
          </a:p>
        </p:txBody>
      </p:sp>
      <p:sp>
        <p:nvSpPr>
          <p:cNvPr id="21" name="Text Placeholder 8"/>
          <p:cNvSpPr>
            <a:spLocks noGrp="1"/>
          </p:cNvSpPr>
          <p:nvPr>
            <p:ph type="body" sz="quarter" idx="21"/>
          </p:nvPr>
        </p:nvSpPr>
        <p:spPr>
          <a:xfrm>
            <a:off x="1981200" y="2356089"/>
            <a:ext cx="6705600" cy="205740"/>
          </a:xfrm>
        </p:spPr>
        <p:txBody>
          <a:bodyPr anchor="b">
            <a:noAutofit/>
          </a:bodyPr>
          <a:lstStyle>
            <a:lvl1pPr marL="0" indent="0">
              <a:buNone/>
              <a:defRPr sz="1350">
                <a:latin typeface="Segoe UI" panose="020B0502040204020203" pitchFamily="34" charset="0"/>
                <a:ea typeface="Segoe UI" panose="020B0502040204020203" pitchFamily="34" charset="0"/>
                <a:cs typeface="Segoe UI" panose="020B0502040204020203" pitchFamily="34" charset="0"/>
              </a:defRPr>
            </a:lvl1pPr>
            <a:lvl2pPr marL="342900" indent="0">
              <a:buNone/>
              <a:defRPr sz="1500"/>
            </a:lvl2pPr>
            <a:lvl3pPr marL="685800" indent="0">
              <a:buNone/>
              <a:defRPr sz="1350"/>
            </a:lvl3pPr>
            <a:lvl4pPr marL="1028700" indent="0">
              <a:buNone/>
              <a:defRPr sz="1200"/>
            </a:lvl4pPr>
            <a:lvl5pPr marL="1371600" indent="0">
              <a:buNone/>
              <a:defRPr sz="1200"/>
            </a:lvl5pPr>
          </a:lstStyle>
          <a:p>
            <a:pPr lvl="0"/>
            <a:r>
              <a:rPr lang="en-US"/>
              <a:t>Click to edit Master text styles</a:t>
            </a:r>
          </a:p>
        </p:txBody>
      </p:sp>
      <p:sp>
        <p:nvSpPr>
          <p:cNvPr id="22" name="Text Placeholder 8"/>
          <p:cNvSpPr>
            <a:spLocks noGrp="1"/>
          </p:cNvSpPr>
          <p:nvPr>
            <p:ph type="body" sz="quarter" idx="22"/>
          </p:nvPr>
        </p:nvSpPr>
        <p:spPr>
          <a:xfrm>
            <a:off x="1981200" y="2565281"/>
            <a:ext cx="6705600" cy="342900"/>
          </a:xfrm>
        </p:spPr>
        <p:txBody>
          <a:bodyPr>
            <a:noAutofit/>
          </a:bodyPr>
          <a:lstStyle>
            <a:lvl1pPr marL="0" indent="0">
              <a:buNone/>
              <a:defRPr sz="900" baseline="0">
                <a:solidFill>
                  <a:srgbClr val="37A09C"/>
                </a:solidFill>
                <a:latin typeface="Cambria" panose="02040503050406030204" pitchFamily="18" charset="0"/>
              </a:defRPr>
            </a:lvl1pPr>
            <a:lvl2pPr marL="342900" indent="0">
              <a:buNone/>
              <a:defRPr sz="1500"/>
            </a:lvl2pPr>
            <a:lvl3pPr marL="685800" indent="0">
              <a:buNone/>
              <a:defRPr sz="1350"/>
            </a:lvl3pPr>
            <a:lvl4pPr marL="1028700" indent="0">
              <a:buNone/>
              <a:defRPr sz="1200"/>
            </a:lvl4pPr>
            <a:lvl5pPr marL="1371600" indent="0">
              <a:buNone/>
              <a:defRPr sz="1200"/>
            </a:lvl5pPr>
          </a:lstStyle>
          <a:p>
            <a:pPr lvl="0"/>
            <a:r>
              <a:rPr lang="en-US"/>
              <a:t>Click to edit Master text styles</a:t>
            </a:r>
          </a:p>
        </p:txBody>
      </p:sp>
      <p:sp>
        <p:nvSpPr>
          <p:cNvPr id="23" name="Text Placeholder 8"/>
          <p:cNvSpPr>
            <a:spLocks noGrp="1"/>
          </p:cNvSpPr>
          <p:nvPr>
            <p:ph type="body" sz="quarter" idx="23"/>
          </p:nvPr>
        </p:nvSpPr>
        <p:spPr>
          <a:xfrm>
            <a:off x="1981200" y="2908181"/>
            <a:ext cx="6705600" cy="571500"/>
          </a:xfrm>
        </p:spPr>
        <p:txBody>
          <a:bodyPr>
            <a:noAutofit/>
          </a:bodyPr>
          <a:lstStyle>
            <a:lvl1pPr marL="0" indent="0">
              <a:buNone/>
              <a:defRPr sz="825" baseline="0">
                <a:latin typeface="Segoe UI" panose="020B0502040204020203" pitchFamily="34" charset="0"/>
                <a:ea typeface="Segoe UI" panose="020B0502040204020203" pitchFamily="34" charset="0"/>
                <a:cs typeface="Segoe UI" panose="020B0502040204020203" pitchFamily="34" charset="0"/>
              </a:defRPr>
            </a:lvl1pPr>
            <a:lvl2pPr marL="342900" indent="0">
              <a:buNone/>
              <a:defRPr sz="1500"/>
            </a:lvl2pPr>
            <a:lvl3pPr marL="685800" indent="0">
              <a:buNone/>
              <a:defRPr sz="1350"/>
            </a:lvl3pPr>
            <a:lvl4pPr marL="1028700" indent="0">
              <a:buNone/>
              <a:defRPr sz="1200"/>
            </a:lvl4pPr>
            <a:lvl5pPr marL="1371600" indent="0">
              <a:buNone/>
              <a:defRPr sz="1200"/>
            </a:lvl5pPr>
          </a:lstStyle>
          <a:p>
            <a:pPr lvl="0"/>
            <a:r>
              <a:rPr lang="en-US"/>
              <a:t>Click to edit Master text styles</a:t>
            </a:r>
          </a:p>
        </p:txBody>
      </p:sp>
      <p:sp>
        <p:nvSpPr>
          <p:cNvPr id="17" name="Slide Number Placeholder 6">
            <a:extLst>
              <a:ext uri="{FF2B5EF4-FFF2-40B4-BE49-F238E27FC236}">
                <a16:creationId xmlns:a16="http://schemas.microsoft.com/office/drawing/2014/main" id="{9D2660A9-F6E0-433E-B39D-8DA8AB245A28}"/>
              </a:ext>
            </a:extLst>
          </p:cNvPr>
          <p:cNvSpPr>
            <a:spLocks noGrp="1"/>
          </p:cNvSpPr>
          <p:nvPr>
            <p:ph type="sldNum" sz="quarter" idx="24"/>
          </p:nvPr>
        </p:nvSpPr>
        <p:spPr/>
        <p:txBody>
          <a:bodyPr/>
          <a:lstStyle>
            <a:lvl1pPr>
              <a:defRPr/>
            </a:lvl1pPr>
          </a:lstStyle>
          <a:p>
            <a:fld id="{DD0C0395-F92A-4D7F-B7B6-3884927654DC}" type="slidenum">
              <a:rPr lang="en-US" altLang="en-US"/>
              <a:t>‹#›</a:t>
            </a:fld>
            <a:endParaRPr lang="en-US" altLang="en-US"/>
          </a:p>
        </p:txBody>
      </p:sp>
    </p:spTree>
    <p:extLst>
      <p:ext uri="{BB962C8B-B14F-4D97-AF65-F5344CB8AC3E}">
        <p14:creationId xmlns:p14="http://schemas.microsoft.com/office/powerpoint/2010/main" val="3549658161"/>
      </p:ext>
    </p:extLst>
  </p:cSld>
  <p:clrMapOvr>
    <a:masterClrMapping/>
  </p:clrMapOvr>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 4">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5A17BDA1-1607-4CC6-B6E3-81BFC195F646}"/>
              </a:ext>
            </a:extLst>
          </p:cNvPr>
          <p:cNvCxnSpPr/>
          <p:nvPr/>
        </p:nvCxnSpPr>
        <p:spPr>
          <a:xfrm>
            <a:off x="457200" y="97155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21" name="TextBox 5">
            <a:extLst>
              <a:ext uri="{FF2B5EF4-FFF2-40B4-BE49-F238E27FC236}">
                <a16:creationId xmlns:a16="http://schemas.microsoft.com/office/drawing/2014/main" id="{D0CC7046-5C28-49E1-A689-19467CFF5507}"/>
              </a:ext>
            </a:extLst>
          </p:cNvPr>
          <p:cNvSpPr txBox="1">
            <a:spLocks noChangeArrowheads="1"/>
          </p:cNvSpPr>
          <p:nvPr/>
        </p:nvSpPr>
        <p:spPr bwMode="auto">
          <a:xfrm>
            <a:off x="457200" y="4686300"/>
            <a:ext cx="2514600"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75">
                <a:solidFill>
                  <a:schemeClr val="accent1"/>
                </a:solidFill>
                <a:latin typeface="Segoe UI" panose="020B0502040204020203" pitchFamily="34" charset="0"/>
                <a:cs typeface="Segoe UI" panose="020B0502040204020203" pitchFamily="34" charset="0"/>
              </a:rPr>
              <a:t>BAKER BOTTS</a:t>
            </a: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8" name="Text Placeholder 7"/>
          <p:cNvSpPr>
            <a:spLocks noGrp="1"/>
          </p:cNvSpPr>
          <p:nvPr>
            <p:ph type="body" sz="quarter" idx="13"/>
          </p:nvPr>
        </p:nvSpPr>
        <p:spPr>
          <a:xfrm>
            <a:off x="1828800" y="1257300"/>
            <a:ext cx="6858000" cy="571500"/>
          </a:xfrm>
        </p:spPr>
        <p:txBody>
          <a:bodyPr/>
          <a:lstStyle>
            <a:lvl1pPr marL="0" indent="0">
              <a:buNone/>
              <a:defRPr sz="1050">
                <a:latin typeface="Segoe UI" panose="020B0502040204020203" pitchFamily="34" charset="0"/>
                <a:ea typeface="Segoe UI" panose="020B0502040204020203" pitchFamily="34" charset="0"/>
                <a:cs typeface="Segoe UI" panose="020B0502040204020203" pitchFamily="34" charset="0"/>
              </a:defRPr>
            </a:lvl1pPr>
            <a:lvl2pPr marL="342900" indent="0">
              <a:buNone/>
              <a:defRPr sz="1050">
                <a:latin typeface="Corbel" panose="020B0503020204020204" pitchFamily="34" charset="0"/>
              </a:defRPr>
            </a:lvl2pPr>
            <a:lvl3pPr marL="685800" indent="0">
              <a:buNone/>
              <a:defRPr sz="1050">
                <a:latin typeface="Corbel" panose="020B0503020204020204" pitchFamily="34" charset="0"/>
              </a:defRPr>
            </a:lvl3pPr>
            <a:lvl4pPr marL="1028700" indent="0">
              <a:buNone/>
              <a:defRPr sz="1050">
                <a:latin typeface="Corbel" panose="020B0503020204020204" pitchFamily="34" charset="0"/>
              </a:defRPr>
            </a:lvl4pPr>
            <a:lvl5pPr marL="1371600" indent="0">
              <a:buNone/>
              <a:defRPr sz="1050">
                <a:latin typeface="Corbel" panose="020B0503020204020204" pitchFamily="34" charset="0"/>
              </a:defRPr>
            </a:lvl5pPr>
          </a:lstStyle>
          <a:p>
            <a:pPr lvl="0"/>
            <a:r>
              <a:rPr lang="en-US"/>
              <a:t>Click to edit Master text styles</a:t>
            </a:r>
          </a:p>
        </p:txBody>
      </p:sp>
      <p:sp>
        <p:nvSpPr>
          <p:cNvPr id="9" name="Text Placeholder 7"/>
          <p:cNvSpPr>
            <a:spLocks noGrp="1"/>
          </p:cNvSpPr>
          <p:nvPr>
            <p:ph type="body" sz="quarter" idx="14"/>
          </p:nvPr>
        </p:nvSpPr>
        <p:spPr>
          <a:xfrm>
            <a:off x="1828800" y="2171700"/>
            <a:ext cx="6858000" cy="571500"/>
          </a:xfrm>
        </p:spPr>
        <p:txBody>
          <a:bodyPr/>
          <a:lstStyle>
            <a:lvl1pPr marL="0" indent="0">
              <a:buNone/>
              <a:defRPr sz="1050">
                <a:latin typeface="Segoe UI" panose="020B0502040204020203" pitchFamily="34" charset="0"/>
                <a:ea typeface="Segoe UI" panose="020B0502040204020203" pitchFamily="34" charset="0"/>
                <a:cs typeface="Segoe UI" panose="020B0502040204020203" pitchFamily="34" charset="0"/>
              </a:defRPr>
            </a:lvl1pPr>
            <a:lvl2pPr marL="342900" indent="0">
              <a:buNone/>
              <a:defRPr sz="1050">
                <a:latin typeface="Corbel" panose="020B0503020204020204" pitchFamily="34" charset="0"/>
              </a:defRPr>
            </a:lvl2pPr>
            <a:lvl3pPr marL="685800" indent="0">
              <a:buNone/>
              <a:defRPr sz="1050">
                <a:latin typeface="Corbel" panose="020B0503020204020204" pitchFamily="34" charset="0"/>
              </a:defRPr>
            </a:lvl3pPr>
            <a:lvl4pPr marL="1028700" indent="0">
              <a:buNone/>
              <a:defRPr sz="1050">
                <a:latin typeface="Corbel" panose="020B0503020204020204" pitchFamily="34" charset="0"/>
              </a:defRPr>
            </a:lvl4pPr>
            <a:lvl5pPr marL="1371600" indent="0">
              <a:buNone/>
              <a:defRPr sz="1050">
                <a:latin typeface="Corbel" panose="020B0503020204020204" pitchFamily="34" charset="0"/>
              </a:defRPr>
            </a:lvl5pPr>
          </a:lstStyle>
          <a:p>
            <a:pPr lvl="0"/>
            <a:r>
              <a:rPr lang="en-US"/>
              <a:t>Click to edit Master text styles</a:t>
            </a:r>
          </a:p>
        </p:txBody>
      </p:sp>
      <p:sp>
        <p:nvSpPr>
          <p:cNvPr id="10" name="Text Placeholder 7"/>
          <p:cNvSpPr>
            <a:spLocks noGrp="1"/>
          </p:cNvSpPr>
          <p:nvPr>
            <p:ph type="body" sz="quarter" idx="15"/>
          </p:nvPr>
        </p:nvSpPr>
        <p:spPr>
          <a:xfrm>
            <a:off x="1828800" y="3086100"/>
            <a:ext cx="6858000" cy="571500"/>
          </a:xfrm>
        </p:spPr>
        <p:txBody>
          <a:bodyPr/>
          <a:lstStyle>
            <a:lvl1pPr marL="0" indent="0">
              <a:buNone/>
              <a:defRPr sz="1050">
                <a:latin typeface="Segoe UI" panose="020B0502040204020203" pitchFamily="34" charset="0"/>
                <a:ea typeface="Segoe UI" panose="020B0502040204020203" pitchFamily="34" charset="0"/>
                <a:cs typeface="Segoe UI" panose="020B0502040204020203" pitchFamily="34" charset="0"/>
              </a:defRPr>
            </a:lvl1pPr>
            <a:lvl2pPr marL="342900" indent="0">
              <a:buNone/>
              <a:defRPr sz="1050">
                <a:latin typeface="Corbel" panose="020B0503020204020204" pitchFamily="34" charset="0"/>
              </a:defRPr>
            </a:lvl2pPr>
            <a:lvl3pPr marL="685800" indent="0">
              <a:buNone/>
              <a:defRPr sz="1050">
                <a:latin typeface="Corbel" panose="020B0503020204020204" pitchFamily="34" charset="0"/>
              </a:defRPr>
            </a:lvl3pPr>
            <a:lvl4pPr marL="1028700" indent="0">
              <a:buNone/>
              <a:defRPr sz="1050">
                <a:latin typeface="Corbel" panose="020B0503020204020204" pitchFamily="34" charset="0"/>
              </a:defRPr>
            </a:lvl4pPr>
            <a:lvl5pPr marL="1371600" indent="0">
              <a:buNone/>
              <a:defRPr sz="1050">
                <a:latin typeface="Corbel" panose="020B0503020204020204" pitchFamily="34" charset="0"/>
              </a:defRPr>
            </a:lvl5pPr>
          </a:lstStyle>
          <a:p>
            <a:pPr lvl="0"/>
            <a:r>
              <a:rPr lang="en-US"/>
              <a:t>Click to edit Master text styles</a:t>
            </a:r>
          </a:p>
        </p:txBody>
      </p:sp>
      <p:sp>
        <p:nvSpPr>
          <p:cNvPr id="11" name="Text Placeholder 7"/>
          <p:cNvSpPr>
            <a:spLocks noGrp="1"/>
          </p:cNvSpPr>
          <p:nvPr>
            <p:ph type="body" sz="quarter" idx="16"/>
          </p:nvPr>
        </p:nvSpPr>
        <p:spPr>
          <a:xfrm>
            <a:off x="1828800" y="1028700"/>
            <a:ext cx="6858000" cy="228600"/>
          </a:xfrm>
        </p:spPr>
        <p:txBody>
          <a:bodyPr/>
          <a:lstStyle>
            <a:lvl1pPr marL="0" indent="0">
              <a:buNone/>
              <a:defRPr sz="1125">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342900" indent="0">
              <a:buNone/>
              <a:defRPr sz="1050">
                <a:latin typeface="Corbel" panose="020B0503020204020204" pitchFamily="34" charset="0"/>
              </a:defRPr>
            </a:lvl2pPr>
            <a:lvl3pPr marL="685800" indent="0">
              <a:buNone/>
              <a:defRPr sz="1050">
                <a:latin typeface="Corbel" panose="020B0503020204020204" pitchFamily="34" charset="0"/>
              </a:defRPr>
            </a:lvl3pPr>
            <a:lvl4pPr marL="1028700" indent="0">
              <a:buNone/>
              <a:defRPr sz="1050">
                <a:latin typeface="Corbel" panose="020B0503020204020204" pitchFamily="34" charset="0"/>
              </a:defRPr>
            </a:lvl4pPr>
            <a:lvl5pPr marL="1371600" indent="0">
              <a:buNone/>
              <a:defRPr sz="1050">
                <a:latin typeface="Corbel" panose="020B0503020204020204" pitchFamily="34" charset="0"/>
              </a:defRPr>
            </a:lvl5pPr>
          </a:lstStyle>
          <a:p>
            <a:pPr lvl="0"/>
            <a:r>
              <a:rPr lang="en-US"/>
              <a:t>Click to edit Master text styles</a:t>
            </a:r>
          </a:p>
        </p:txBody>
      </p:sp>
      <p:sp>
        <p:nvSpPr>
          <p:cNvPr id="12" name="Text Placeholder 7"/>
          <p:cNvSpPr>
            <a:spLocks noGrp="1"/>
          </p:cNvSpPr>
          <p:nvPr>
            <p:ph type="body" sz="quarter" idx="17"/>
          </p:nvPr>
        </p:nvSpPr>
        <p:spPr>
          <a:xfrm>
            <a:off x="1828800" y="1943100"/>
            <a:ext cx="6858000" cy="228600"/>
          </a:xfrm>
        </p:spPr>
        <p:txBody>
          <a:bodyPr/>
          <a:lstStyle>
            <a:lvl1pPr marL="0" indent="0">
              <a:buNone/>
              <a:defRPr sz="1125">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342900" indent="0">
              <a:buNone/>
              <a:defRPr sz="1050">
                <a:latin typeface="Corbel" panose="020B0503020204020204" pitchFamily="34" charset="0"/>
              </a:defRPr>
            </a:lvl2pPr>
            <a:lvl3pPr marL="685800" indent="0">
              <a:buNone/>
              <a:defRPr sz="1050">
                <a:latin typeface="Corbel" panose="020B0503020204020204" pitchFamily="34" charset="0"/>
              </a:defRPr>
            </a:lvl3pPr>
            <a:lvl4pPr marL="1028700" indent="0">
              <a:buNone/>
              <a:defRPr sz="1050">
                <a:latin typeface="Corbel" panose="020B0503020204020204" pitchFamily="34" charset="0"/>
              </a:defRPr>
            </a:lvl4pPr>
            <a:lvl5pPr marL="1371600" indent="0">
              <a:buNone/>
              <a:defRPr sz="1050">
                <a:latin typeface="Corbel" panose="020B0503020204020204" pitchFamily="34" charset="0"/>
              </a:defRPr>
            </a:lvl5pPr>
          </a:lstStyle>
          <a:p>
            <a:pPr lvl="0"/>
            <a:r>
              <a:rPr lang="en-US"/>
              <a:t>Click to edit Master text styles</a:t>
            </a:r>
          </a:p>
        </p:txBody>
      </p:sp>
      <p:sp>
        <p:nvSpPr>
          <p:cNvPr id="13" name="Text Placeholder 7"/>
          <p:cNvSpPr>
            <a:spLocks noGrp="1"/>
          </p:cNvSpPr>
          <p:nvPr>
            <p:ph type="body" sz="quarter" idx="18"/>
          </p:nvPr>
        </p:nvSpPr>
        <p:spPr>
          <a:xfrm>
            <a:off x="1828800" y="2857500"/>
            <a:ext cx="6858000" cy="228600"/>
          </a:xfrm>
        </p:spPr>
        <p:txBody>
          <a:bodyPr/>
          <a:lstStyle>
            <a:lvl1pPr marL="0" indent="0">
              <a:buNone/>
              <a:defRPr sz="1125" baseline="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342900" indent="0">
              <a:buNone/>
              <a:defRPr sz="1050">
                <a:latin typeface="Corbel" panose="020B0503020204020204" pitchFamily="34" charset="0"/>
              </a:defRPr>
            </a:lvl2pPr>
            <a:lvl3pPr marL="685800" indent="0">
              <a:buNone/>
              <a:defRPr sz="1050">
                <a:latin typeface="Corbel" panose="020B0503020204020204" pitchFamily="34" charset="0"/>
              </a:defRPr>
            </a:lvl3pPr>
            <a:lvl4pPr marL="1028700" indent="0">
              <a:buNone/>
              <a:defRPr sz="1050">
                <a:latin typeface="Corbel" panose="020B0503020204020204" pitchFamily="34" charset="0"/>
              </a:defRPr>
            </a:lvl4pPr>
            <a:lvl5pPr marL="1371600" indent="0">
              <a:buNone/>
              <a:defRPr sz="1050">
                <a:latin typeface="Corbel" panose="020B0503020204020204" pitchFamily="34" charset="0"/>
              </a:defRPr>
            </a:lvl5pPr>
          </a:lstStyle>
          <a:p>
            <a:pPr lvl="0"/>
            <a:r>
              <a:rPr lang="en-US"/>
              <a:t>Click to edit Master text styles</a:t>
            </a:r>
          </a:p>
        </p:txBody>
      </p:sp>
      <p:sp>
        <p:nvSpPr>
          <p:cNvPr id="14" name="Text Placeholder 7"/>
          <p:cNvSpPr>
            <a:spLocks noGrp="1"/>
          </p:cNvSpPr>
          <p:nvPr>
            <p:ph type="body" sz="quarter" idx="19"/>
          </p:nvPr>
        </p:nvSpPr>
        <p:spPr>
          <a:xfrm>
            <a:off x="1828800" y="4000500"/>
            <a:ext cx="6858000" cy="571500"/>
          </a:xfrm>
        </p:spPr>
        <p:txBody>
          <a:bodyPr/>
          <a:lstStyle>
            <a:lvl1pPr marL="0" indent="0">
              <a:buNone/>
              <a:defRPr sz="1050">
                <a:latin typeface="Segoe UI" panose="020B0502040204020203" pitchFamily="34" charset="0"/>
                <a:ea typeface="Segoe UI" panose="020B0502040204020203" pitchFamily="34" charset="0"/>
                <a:cs typeface="Segoe UI" panose="020B0502040204020203" pitchFamily="34" charset="0"/>
              </a:defRPr>
            </a:lvl1pPr>
            <a:lvl2pPr marL="342900" indent="0">
              <a:buNone/>
              <a:defRPr sz="1050">
                <a:latin typeface="Corbel" panose="020B0503020204020204" pitchFamily="34" charset="0"/>
              </a:defRPr>
            </a:lvl2pPr>
            <a:lvl3pPr marL="685800" indent="0">
              <a:buNone/>
              <a:defRPr sz="1050">
                <a:latin typeface="Corbel" panose="020B0503020204020204" pitchFamily="34" charset="0"/>
              </a:defRPr>
            </a:lvl3pPr>
            <a:lvl4pPr marL="1028700" indent="0">
              <a:buNone/>
              <a:defRPr sz="1050">
                <a:latin typeface="Corbel" panose="020B0503020204020204" pitchFamily="34" charset="0"/>
              </a:defRPr>
            </a:lvl4pPr>
            <a:lvl5pPr marL="1371600" indent="0">
              <a:buNone/>
              <a:defRPr sz="1050">
                <a:latin typeface="Corbel" panose="020B0503020204020204" pitchFamily="34" charset="0"/>
              </a:defRPr>
            </a:lvl5pPr>
          </a:lstStyle>
          <a:p>
            <a:pPr lvl="0"/>
            <a:r>
              <a:rPr lang="en-US"/>
              <a:t>Click to edit Master text styles</a:t>
            </a:r>
          </a:p>
        </p:txBody>
      </p:sp>
      <p:sp>
        <p:nvSpPr>
          <p:cNvPr id="15" name="Text Placeholder 7"/>
          <p:cNvSpPr>
            <a:spLocks noGrp="1"/>
          </p:cNvSpPr>
          <p:nvPr>
            <p:ph type="body" sz="quarter" idx="20"/>
          </p:nvPr>
        </p:nvSpPr>
        <p:spPr>
          <a:xfrm>
            <a:off x="1828800" y="3771900"/>
            <a:ext cx="6858000" cy="228600"/>
          </a:xfrm>
        </p:spPr>
        <p:txBody>
          <a:bodyPr/>
          <a:lstStyle>
            <a:lvl1pPr marL="0" indent="0">
              <a:buNone/>
              <a:defRPr sz="1125" baseline="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342900" indent="0">
              <a:buNone/>
              <a:defRPr sz="1050">
                <a:latin typeface="Corbel" panose="020B0503020204020204" pitchFamily="34" charset="0"/>
              </a:defRPr>
            </a:lvl2pPr>
            <a:lvl3pPr marL="685800" indent="0">
              <a:buNone/>
              <a:defRPr sz="1050">
                <a:latin typeface="Corbel" panose="020B0503020204020204" pitchFamily="34" charset="0"/>
              </a:defRPr>
            </a:lvl3pPr>
            <a:lvl4pPr marL="1028700" indent="0">
              <a:buNone/>
              <a:defRPr sz="1050">
                <a:latin typeface="Corbel" panose="020B0503020204020204" pitchFamily="34" charset="0"/>
              </a:defRPr>
            </a:lvl4pPr>
            <a:lvl5pPr marL="1371600" indent="0">
              <a:buNone/>
              <a:defRPr sz="1050">
                <a:latin typeface="Corbel" panose="020B0503020204020204" pitchFamily="34" charset="0"/>
              </a:defRPr>
            </a:lvl5pPr>
          </a:lstStyle>
          <a:p>
            <a:pPr lvl="0"/>
            <a:r>
              <a:rPr lang="en-US"/>
              <a:t>Click to edit Master text styles</a:t>
            </a:r>
          </a:p>
        </p:txBody>
      </p:sp>
      <p:sp>
        <p:nvSpPr>
          <p:cNvPr id="16" name="Text Placeholder 7"/>
          <p:cNvSpPr>
            <a:spLocks noGrp="1"/>
          </p:cNvSpPr>
          <p:nvPr>
            <p:ph type="body" sz="quarter" idx="21"/>
          </p:nvPr>
        </p:nvSpPr>
        <p:spPr>
          <a:xfrm>
            <a:off x="762000" y="1028700"/>
            <a:ext cx="914400" cy="628650"/>
          </a:xfrm>
          <a:solidFill>
            <a:srgbClr val="CE1126"/>
          </a:solidFill>
        </p:spPr>
        <p:txBody>
          <a:bodyPr/>
          <a:lstStyle>
            <a:lvl1pPr marL="0" indent="0" algn="r">
              <a:buNone/>
              <a:defRPr sz="2400">
                <a:solidFill>
                  <a:schemeClr val="bg1"/>
                </a:solidFill>
                <a:latin typeface="Cambria" panose="02040503050406030204" pitchFamily="18" charset="0"/>
              </a:defRPr>
            </a:lvl1pPr>
            <a:lvl2pPr marL="342900" indent="0">
              <a:buNone/>
              <a:defRPr sz="1050">
                <a:latin typeface="Corbel" panose="020B0503020204020204" pitchFamily="34" charset="0"/>
              </a:defRPr>
            </a:lvl2pPr>
            <a:lvl3pPr marL="685800" indent="0">
              <a:buNone/>
              <a:defRPr sz="1050">
                <a:latin typeface="Corbel" panose="020B0503020204020204" pitchFamily="34" charset="0"/>
              </a:defRPr>
            </a:lvl3pPr>
            <a:lvl4pPr marL="1028700" indent="0">
              <a:buNone/>
              <a:defRPr sz="1050">
                <a:latin typeface="Corbel" panose="020B0503020204020204" pitchFamily="34" charset="0"/>
              </a:defRPr>
            </a:lvl4pPr>
            <a:lvl5pPr marL="1371600" indent="0">
              <a:buNone/>
              <a:defRPr sz="1050">
                <a:latin typeface="Corbel" panose="020B0503020204020204" pitchFamily="34" charset="0"/>
              </a:defRPr>
            </a:lvl5pPr>
          </a:lstStyle>
          <a:p>
            <a:pPr lvl="0"/>
            <a:r>
              <a:rPr lang="en-US"/>
              <a:t>Click to edit Master text styles</a:t>
            </a:r>
          </a:p>
        </p:txBody>
      </p:sp>
      <p:sp>
        <p:nvSpPr>
          <p:cNvPr id="17" name="Text Placeholder 7"/>
          <p:cNvSpPr>
            <a:spLocks noGrp="1"/>
          </p:cNvSpPr>
          <p:nvPr>
            <p:ph type="body" sz="quarter" idx="22"/>
          </p:nvPr>
        </p:nvSpPr>
        <p:spPr>
          <a:xfrm>
            <a:off x="762000" y="1943100"/>
            <a:ext cx="914400" cy="628650"/>
          </a:xfrm>
          <a:solidFill>
            <a:srgbClr val="CE1126"/>
          </a:solidFill>
        </p:spPr>
        <p:txBody>
          <a:bodyPr/>
          <a:lstStyle>
            <a:lvl1pPr marL="0" indent="0" algn="r">
              <a:buNone/>
              <a:defRPr sz="2400">
                <a:solidFill>
                  <a:schemeClr val="bg1"/>
                </a:solidFill>
                <a:latin typeface="Cambria" panose="02040503050406030204" pitchFamily="18" charset="0"/>
              </a:defRPr>
            </a:lvl1pPr>
            <a:lvl2pPr marL="342900" indent="0">
              <a:buNone/>
              <a:defRPr sz="1050">
                <a:latin typeface="Corbel" panose="020B0503020204020204" pitchFamily="34" charset="0"/>
              </a:defRPr>
            </a:lvl2pPr>
            <a:lvl3pPr marL="685800" indent="0">
              <a:buNone/>
              <a:defRPr sz="1050">
                <a:latin typeface="Corbel" panose="020B0503020204020204" pitchFamily="34" charset="0"/>
              </a:defRPr>
            </a:lvl3pPr>
            <a:lvl4pPr marL="1028700" indent="0">
              <a:buNone/>
              <a:defRPr sz="1050">
                <a:latin typeface="Corbel" panose="020B0503020204020204" pitchFamily="34" charset="0"/>
              </a:defRPr>
            </a:lvl4pPr>
            <a:lvl5pPr marL="1371600" indent="0">
              <a:buNone/>
              <a:defRPr sz="1050">
                <a:latin typeface="Corbel" panose="020B0503020204020204" pitchFamily="34" charset="0"/>
              </a:defRPr>
            </a:lvl5pPr>
          </a:lstStyle>
          <a:p>
            <a:pPr lvl="0"/>
            <a:r>
              <a:rPr lang="en-US"/>
              <a:t>Click to edit Master text styles</a:t>
            </a:r>
          </a:p>
        </p:txBody>
      </p:sp>
      <p:sp>
        <p:nvSpPr>
          <p:cNvPr id="18" name="Text Placeholder 7"/>
          <p:cNvSpPr>
            <a:spLocks noGrp="1"/>
          </p:cNvSpPr>
          <p:nvPr>
            <p:ph type="body" sz="quarter" idx="23"/>
          </p:nvPr>
        </p:nvSpPr>
        <p:spPr>
          <a:xfrm>
            <a:off x="762000" y="2857500"/>
            <a:ext cx="914400" cy="628650"/>
          </a:xfrm>
          <a:solidFill>
            <a:srgbClr val="CE1126"/>
          </a:solidFill>
        </p:spPr>
        <p:txBody>
          <a:bodyPr/>
          <a:lstStyle>
            <a:lvl1pPr marL="0" indent="0" algn="r">
              <a:buNone/>
              <a:defRPr sz="2400">
                <a:solidFill>
                  <a:schemeClr val="bg1"/>
                </a:solidFill>
                <a:latin typeface="Cambria" panose="02040503050406030204" pitchFamily="18" charset="0"/>
              </a:defRPr>
            </a:lvl1pPr>
            <a:lvl2pPr marL="342900" indent="0">
              <a:buNone/>
              <a:defRPr sz="1050">
                <a:latin typeface="Corbel" panose="020B0503020204020204" pitchFamily="34" charset="0"/>
              </a:defRPr>
            </a:lvl2pPr>
            <a:lvl3pPr marL="685800" indent="0">
              <a:buNone/>
              <a:defRPr sz="1050">
                <a:latin typeface="Corbel" panose="020B0503020204020204" pitchFamily="34" charset="0"/>
              </a:defRPr>
            </a:lvl3pPr>
            <a:lvl4pPr marL="1028700" indent="0">
              <a:buNone/>
              <a:defRPr sz="1050">
                <a:latin typeface="Corbel" panose="020B0503020204020204" pitchFamily="34" charset="0"/>
              </a:defRPr>
            </a:lvl4pPr>
            <a:lvl5pPr marL="1371600" indent="0">
              <a:buNone/>
              <a:defRPr sz="1050">
                <a:latin typeface="Corbel" panose="020B0503020204020204" pitchFamily="34" charset="0"/>
              </a:defRPr>
            </a:lvl5pPr>
          </a:lstStyle>
          <a:p>
            <a:pPr lvl="0"/>
            <a:r>
              <a:rPr lang="en-US"/>
              <a:t>Click to edit Master text styles</a:t>
            </a:r>
          </a:p>
        </p:txBody>
      </p:sp>
      <p:sp>
        <p:nvSpPr>
          <p:cNvPr id="19" name="Text Placeholder 7"/>
          <p:cNvSpPr>
            <a:spLocks noGrp="1"/>
          </p:cNvSpPr>
          <p:nvPr>
            <p:ph type="body" sz="quarter" idx="24"/>
          </p:nvPr>
        </p:nvSpPr>
        <p:spPr>
          <a:xfrm>
            <a:off x="762000" y="3771900"/>
            <a:ext cx="914400" cy="628650"/>
          </a:xfrm>
          <a:solidFill>
            <a:srgbClr val="CE1126"/>
          </a:solidFill>
        </p:spPr>
        <p:txBody>
          <a:bodyPr/>
          <a:lstStyle>
            <a:lvl1pPr marL="0" indent="0" algn="r">
              <a:buNone/>
              <a:defRPr sz="2400">
                <a:solidFill>
                  <a:schemeClr val="bg1"/>
                </a:solidFill>
                <a:latin typeface="Cambria" panose="02040503050406030204" pitchFamily="18" charset="0"/>
              </a:defRPr>
            </a:lvl1pPr>
            <a:lvl2pPr marL="342900" indent="0">
              <a:buNone/>
              <a:defRPr sz="1050">
                <a:latin typeface="Corbel" panose="020B0503020204020204" pitchFamily="34" charset="0"/>
              </a:defRPr>
            </a:lvl2pPr>
            <a:lvl3pPr marL="685800" indent="0">
              <a:buNone/>
              <a:defRPr sz="1050">
                <a:latin typeface="Corbel" panose="020B0503020204020204" pitchFamily="34" charset="0"/>
              </a:defRPr>
            </a:lvl3pPr>
            <a:lvl4pPr marL="1028700" indent="0">
              <a:buNone/>
              <a:defRPr sz="1050">
                <a:latin typeface="Corbel" panose="020B0503020204020204" pitchFamily="34" charset="0"/>
              </a:defRPr>
            </a:lvl4pPr>
            <a:lvl5pPr marL="1371600" indent="0">
              <a:buNone/>
              <a:defRPr sz="1050">
                <a:latin typeface="Corbel" panose="020B0503020204020204" pitchFamily="34" charset="0"/>
              </a:defRPr>
            </a:lvl5pPr>
          </a:lstStyle>
          <a:p>
            <a:pPr lvl="0"/>
            <a:r>
              <a:rPr lang="en-US"/>
              <a:t>Click to edit Master text styles</a:t>
            </a:r>
          </a:p>
        </p:txBody>
      </p:sp>
      <p:sp>
        <p:nvSpPr>
          <p:cNvPr id="22" name="Slide Number Placeholder 6">
            <a:extLst>
              <a:ext uri="{FF2B5EF4-FFF2-40B4-BE49-F238E27FC236}">
                <a16:creationId xmlns:a16="http://schemas.microsoft.com/office/drawing/2014/main" id="{6270E105-8929-451C-9AEF-615750E608E5}"/>
              </a:ext>
            </a:extLst>
          </p:cNvPr>
          <p:cNvSpPr>
            <a:spLocks noGrp="1"/>
          </p:cNvSpPr>
          <p:nvPr>
            <p:ph type="sldNum" sz="quarter" idx="25"/>
          </p:nvPr>
        </p:nvSpPr>
        <p:spPr/>
        <p:txBody>
          <a:bodyPr/>
          <a:lstStyle>
            <a:lvl1pPr>
              <a:defRPr/>
            </a:lvl1pPr>
          </a:lstStyle>
          <a:p>
            <a:fld id="{AE458DB9-6586-491F-99E6-717615799992}" type="slidenum">
              <a:rPr lang="en-US" altLang="en-US"/>
              <a:t>‹#›</a:t>
            </a:fld>
            <a:endParaRPr lang="en-US" altLang="en-US"/>
          </a:p>
        </p:txBody>
      </p:sp>
    </p:spTree>
    <p:extLst>
      <p:ext uri="{BB962C8B-B14F-4D97-AF65-F5344CB8AC3E}">
        <p14:creationId xmlns:p14="http://schemas.microsoft.com/office/powerpoint/2010/main" val="476524050"/>
      </p:ext>
    </p:extLst>
  </p:cSld>
  <p:clrMapOvr>
    <a:masterClrMapping/>
  </p:clrMapOvr>
  <p:transition/>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rofile On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1565246-A7CC-4C62-AB46-5569AE623CB5}"/>
              </a:ext>
            </a:extLst>
          </p:cNvPr>
          <p:cNvCxnSpPr/>
          <p:nvPr/>
        </p:nvCxnSpPr>
        <p:spPr>
          <a:xfrm>
            <a:off x="457200" y="2228850"/>
            <a:ext cx="1371600" cy="0"/>
          </a:xfrm>
          <a:prstGeom prst="line">
            <a:avLst/>
          </a:prstGeom>
          <a:ln w="57150">
            <a:solidFill>
              <a:srgbClr val="37A09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449DC21-93CF-4D92-AE8E-AE2753D372FF}"/>
              </a:ext>
            </a:extLst>
          </p:cNvPr>
          <p:cNvCxnSpPr/>
          <p:nvPr/>
        </p:nvCxnSpPr>
        <p:spPr>
          <a:xfrm>
            <a:off x="457200" y="97155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10" name="TextBox 6">
            <a:extLst>
              <a:ext uri="{FF2B5EF4-FFF2-40B4-BE49-F238E27FC236}">
                <a16:creationId xmlns:a16="http://schemas.microsoft.com/office/drawing/2014/main" id="{44B56358-F583-4DD3-935A-2E8DD3BEE4E1}"/>
              </a:ext>
            </a:extLst>
          </p:cNvPr>
          <p:cNvSpPr txBox="1">
            <a:spLocks noChangeArrowheads="1"/>
          </p:cNvSpPr>
          <p:nvPr/>
        </p:nvSpPr>
        <p:spPr bwMode="auto">
          <a:xfrm>
            <a:off x="457200" y="4686300"/>
            <a:ext cx="2514600"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75">
                <a:solidFill>
                  <a:schemeClr val="accent1"/>
                </a:solidFill>
                <a:latin typeface="Segoe UI" panose="020B0502040204020203" pitchFamily="34" charset="0"/>
                <a:cs typeface="Segoe UI" panose="020B0502040204020203" pitchFamily="34" charset="0"/>
              </a:rPr>
              <a:t>BAKER BOTTS</a:t>
            </a:r>
          </a:p>
        </p:txBody>
      </p:sp>
      <p:sp>
        <p:nvSpPr>
          <p:cNvPr id="2" name="Title 1"/>
          <p:cNvSpPr>
            <a:spLocks noGrp="1"/>
          </p:cNvSpPr>
          <p:nvPr>
            <p:ph type="title"/>
          </p:nvPr>
        </p:nvSpPr>
        <p:spPr/>
        <p:txBody>
          <a:bodyPr/>
          <a:lstStyle/>
          <a:p>
            <a:r>
              <a:rPr lang="en-US"/>
              <a:t>Click to edit Master title style</a:t>
            </a:r>
          </a:p>
        </p:txBody>
      </p:sp>
      <p:sp>
        <p:nvSpPr>
          <p:cNvPr id="8" name="Text Placeholder 8"/>
          <p:cNvSpPr>
            <a:spLocks noGrp="1"/>
          </p:cNvSpPr>
          <p:nvPr>
            <p:ph type="body" sz="quarter" idx="13"/>
          </p:nvPr>
        </p:nvSpPr>
        <p:spPr>
          <a:xfrm>
            <a:off x="1981200" y="1200150"/>
            <a:ext cx="6705600" cy="205740"/>
          </a:xfrm>
        </p:spPr>
        <p:txBody>
          <a:bodyPr anchor="b">
            <a:noAutofit/>
          </a:bodyPr>
          <a:lstStyle>
            <a:lvl1pPr marL="0" indent="0">
              <a:buNone/>
              <a:defRPr sz="1350">
                <a:latin typeface="Segoe UI" panose="020B0502040204020203" pitchFamily="34" charset="0"/>
                <a:ea typeface="Segoe UI" panose="020B0502040204020203" pitchFamily="34" charset="0"/>
                <a:cs typeface="Segoe UI" panose="020B0502040204020203" pitchFamily="34" charset="0"/>
              </a:defRPr>
            </a:lvl1pPr>
            <a:lvl2pPr marL="342900" indent="0">
              <a:buNone/>
              <a:defRPr sz="1500"/>
            </a:lvl2pPr>
            <a:lvl3pPr marL="685800" indent="0">
              <a:buNone/>
              <a:defRPr sz="1350"/>
            </a:lvl3pPr>
            <a:lvl4pPr marL="1028700" indent="0">
              <a:buNone/>
              <a:defRPr sz="1200"/>
            </a:lvl4pPr>
            <a:lvl5pPr marL="1371600" indent="0">
              <a:buNone/>
              <a:defRPr sz="1200"/>
            </a:lvl5pPr>
          </a:lstStyle>
          <a:p>
            <a:pPr lvl="0"/>
            <a:r>
              <a:rPr lang="en-US"/>
              <a:t>Click to edit Master text styles</a:t>
            </a:r>
          </a:p>
        </p:txBody>
      </p:sp>
      <p:sp>
        <p:nvSpPr>
          <p:cNvPr id="12" name="Picture Placeholder 11"/>
          <p:cNvSpPr>
            <a:spLocks noGrp="1"/>
          </p:cNvSpPr>
          <p:nvPr>
            <p:ph type="pic" sz="quarter" idx="16"/>
          </p:nvPr>
        </p:nvSpPr>
        <p:spPr>
          <a:xfrm>
            <a:off x="457200" y="1200150"/>
            <a:ext cx="1371600" cy="1028700"/>
          </a:xfrm>
          <a:ln w="6350">
            <a:solidFill>
              <a:schemeClr val="bg1">
                <a:lumMod val="75000"/>
              </a:schemeClr>
            </a:solidFill>
          </a:ln>
        </p:spPr>
        <p:txBody>
          <a:bodyPr/>
          <a:lstStyle>
            <a:lvl1pPr marL="0" indent="0">
              <a:buNone/>
              <a:defRPr sz="1500"/>
            </a:lvl1pPr>
          </a:lstStyle>
          <a:p>
            <a:pPr lvl="0"/>
            <a:r>
              <a:rPr lang="en-US" noProof="0"/>
              <a:t>Click icon to add picture</a:t>
            </a:r>
          </a:p>
        </p:txBody>
      </p:sp>
      <p:sp>
        <p:nvSpPr>
          <p:cNvPr id="19" name="Text Placeholder 8"/>
          <p:cNvSpPr>
            <a:spLocks noGrp="1"/>
          </p:cNvSpPr>
          <p:nvPr>
            <p:ph type="body" sz="quarter" idx="19"/>
          </p:nvPr>
        </p:nvSpPr>
        <p:spPr>
          <a:xfrm>
            <a:off x="1981200" y="1409342"/>
            <a:ext cx="6705600" cy="342900"/>
          </a:xfrm>
        </p:spPr>
        <p:txBody>
          <a:bodyPr>
            <a:noAutofit/>
          </a:bodyPr>
          <a:lstStyle>
            <a:lvl1pPr marL="0" indent="0">
              <a:buNone/>
              <a:defRPr sz="900" baseline="0">
                <a:solidFill>
                  <a:srgbClr val="37A09C"/>
                </a:solidFill>
                <a:latin typeface="Cambria" panose="02040503050406030204" pitchFamily="18" charset="0"/>
              </a:defRPr>
            </a:lvl1pPr>
            <a:lvl2pPr marL="342900" indent="0">
              <a:buNone/>
              <a:defRPr sz="1500"/>
            </a:lvl2pPr>
            <a:lvl3pPr marL="685800" indent="0">
              <a:buNone/>
              <a:defRPr sz="1350"/>
            </a:lvl3pPr>
            <a:lvl4pPr marL="1028700" indent="0">
              <a:buNone/>
              <a:defRPr sz="1200"/>
            </a:lvl4pPr>
            <a:lvl5pPr marL="1371600" indent="0">
              <a:buNone/>
              <a:defRPr sz="1200"/>
            </a:lvl5pPr>
          </a:lstStyle>
          <a:p>
            <a:pPr lvl="0"/>
            <a:r>
              <a:rPr lang="en-US"/>
              <a:t>Click to edit Master text styles</a:t>
            </a:r>
          </a:p>
        </p:txBody>
      </p:sp>
      <p:sp>
        <p:nvSpPr>
          <p:cNvPr id="20" name="Text Placeholder 8"/>
          <p:cNvSpPr>
            <a:spLocks noGrp="1"/>
          </p:cNvSpPr>
          <p:nvPr>
            <p:ph type="body" sz="quarter" idx="20"/>
          </p:nvPr>
        </p:nvSpPr>
        <p:spPr>
          <a:xfrm>
            <a:off x="1981200" y="1752242"/>
            <a:ext cx="6705600" cy="571500"/>
          </a:xfrm>
        </p:spPr>
        <p:txBody>
          <a:bodyPr>
            <a:noAutofit/>
          </a:bodyPr>
          <a:lstStyle>
            <a:lvl1pPr marL="0" indent="0">
              <a:buNone/>
              <a:defRPr sz="825" baseline="0">
                <a:latin typeface="Segoe UI" panose="020B0502040204020203" pitchFamily="34" charset="0"/>
                <a:ea typeface="Segoe UI" panose="020B0502040204020203" pitchFamily="34" charset="0"/>
                <a:cs typeface="Segoe UI" panose="020B0502040204020203" pitchFamily="34" charset="0"/>
              </a:defRPr>
            </a:lvl1pPr>
            <a:lvl2pPr marL="342900" indent="0">
              <a:buNone/>
              <a:defRPr sz="1500"/>
            </a:lvl2pPr>
            <a:lvl3pPr marL="685800" indent="0">
              <a:buNone/>
              <a:defRPr sz="1350"/>
            </a:lvl3pPr>
            <a:lvl4pPr marL="1028700" indent="0">
              <a:buNone/>
              <a:defRPr sz="1200"/>
            </a:lvl4pPr>
            <a:lvl5pPr marL="1371600" indent="0">
              <a:buNone/>
              <a:defRPr sz="1200"/>
            </a:lvl5pPr>
          </a:lstStyle>
          <a:p>
            <a:pPr lvl="0"/>
            <a:r>
              <a:rPr lang="en-US"/>
              <a:t>Click to edit Master text styles</a:t>
            </a:r>
          </a:p>
        </p:txBody>
      </p:sp>
      <p:sp>
        <p:nvSpPr>
          <p:cNvPr id="11" name="Slide Number Placeholder 6">
            <a:extLst>
              <a:ext uri="{FF2B5EF4-FFF2-40B4-BE49-F238E27FC236}">
                <a16:creationId xmlns:a16="http://schemas.microsoft.com/office/drawing/2014/main" id="{A8E6601C-B628-440A-8A54-2682EE2B2123}"/>
              </a:ext>
            </a:extLst>
          </p:cNvPr>
          <p:cNvSpPr>
            <a:spLocks noGrp="1"/>
          </p:cNvSpPr>
          <p:nvPr>
            <p:ph type="sldNum" sz="quarter" idx="21"/>
          </p:nvPr>
        </p:nvSpPr>
        <p:spPr/>
        <p:txBody>
          <a:bodyPr/>
          <a:lstStyle>
            <a:lvl1pPr>
              <a:defRPr/>
            </a:lvl1pPr>
          </a:lstStyle>
          <a:p>
            <a:fld id="{26C391F9-E85B-4C78-9D42-82EDC2C8FE1C}" type="slidenum">
              <a:rPr lang="en-US" altLang="en-US"/>
              <a:t>‹#›</a:t>
            </a:fld>
            <a:endParaRPr lang="en-US" altLang="en-US"/>
          </a:p>
        </p:txBody>
      </p:sp>
    </p:spTree>
    <p:extLst>
      <p:ext uri="{BB962C8B-B14F-4D97-AF65-F5344CB8AC3E}">
        <p14:creationId xmlns:p14="http://schemas.microsoft.com/office/powerpoint/2010/main" val="2517152887"/>
      </p:ext>
    </p:extLst>
  </p:cSld>
  <p:clrMapOvr>
    <a:masterClrMapping/>
  </p:clrMapOvr>
  <p:transition/>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C884F2C9-AA88-4BFD-AFE1-FF5936BC9839}"/>
              </a:ext>
            </a:extLst>
          </p:cNvPr>
          <p:cNvSpPr txBox="1">
            <a:spLocks noChangeArrowheads="1"/>
          </p:cNvSpPr>
          <p:nvPr/>
        </p:nvSpPr>
        <p:spPr bwMode="auto">
          <a:xfrm>
            <a:off x="457200" y="4686300"/>
            <a:ext cx="2514600"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75">
                <a:solidFill>
                  <a:schemeClr val="accent1"/>
                </a:solidFill>
                <a:latin typeface="Segoe UI" panose="020B0502040204020203" pitchFamily="34" charset="0"/>
                <a:cs typeface="Segoe UI" panose="020B0502040204020203" pitchFamily="34" charset="0"/>
              </a:rPr>
              <a:t>BAKER BOTTS</a:t>
            </a:r>
          </a:p>
        </p:txBody>
      </p:sp>
      <p:sp>
        <p:nvSpPr>
          <p:cNvPr id="3" name="Slide Number Placeholder 6">
            <a:extLst>
              <a:ext uri="{FF2B5EF4-FFF2-40B4-BE49-F238E27FC236}">
                <a16:creationId xmlns:a16="http://schemas.microsoft.com/office/drawing/2014/main" id="{4F7A9DDB-D533-4EBE-8AD3-DB30535B4C84}"/>
              </a:ext>
            </a:extLst>
          </p:cNvPr>
          <p:cNvSpPr>
            <a:spLocks noGrp="1"/>
          </p:cNvSpPr>
          <p:nvPr>
            <p:ph type="sldNum" sz="quarter" idx="10"/>
          </p:nvPr>
        </p:nvSpPr>
        <p:spPr/>
        <p:txBody>
          <a:bodyPr/>
          <a:lstStyle>
            <a:lvl1pPr>
              <a:defRPr/>
            </a:lvl1pPr>
          </a:lstStyle>
          <a:p>
            <a:fld id="{AC66D504-7C73-4984-8EC2-1A77D03E7F3D}" type="slidenum">
              <a:rPr lang="en-US" altLang="en-US"/>
              <a:t>‹#›</a:t>
            </a:fld>
            <a:endParaRPr lang="en-US" altLang="en-US"/>
          </a:p>
        </p:txBody>
      </p:sp>
    </p:spTree>
    <p:extLst>
      <p:ext uri="{BB962C8B-B14F-4D97-AF65-F5344CB8AC3E}">
        <p14:creationId xmlns:p14="http://schemas.microsoft.com/office/powerpoint/2010/main" val="1963948748"/>
      </p:ext>
    </p:extLst>
  </p:cSld>
  <p:clrMapOvr>
    <a:masterClrMapping/>
  </p:clrMapOvr>
  <p:transition/>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7614A4-9AE8-4057-931F-B017A88CEC5A}"/>
              </a:ext>
            </a:extLst>
          </p:cNvPr>
          <p:cNvSpPr txBox="1">
            <a:spLocks noChangeArrowheads="1"/>
          </p:cNvSpPr>
          <p:nvPr/>
        </p:nvSpPr>
        <p:spPr bwMode="auto">
          <a:xfrm>
            <a:off x="457200" y="4686300"/>
            <a:ext cx="2514600"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75">
                <a:solidFill>
                  <a:schemeClr val="accent1"/>
                </a:solidFill>
                <a:latin typeface="Segoe UI" panose="020B0502040204020203" pitchFamily="34" charset="0"/>
                <a:cs typeface="Segoe UI" panose="020B0502040204020203" pitchFamily="34" charset="0"/>
              </a:rPr>
              <a:t>BAKER BOTTS</a:t>
            </a:r>
          </a:p>
        </p:txBody>
      </p:sp>
      <p:sp>
        <p:nvSpPr>
          <p:cNvPr id="2" name="Title 1"/>
          <p:cNvSpPr>
            <a:spLocks noGrp="1"/>
          </p:cNvSpPr>
          <p:nvPr>
            <p:ph type="title"/>
          </p:nvPr>
        </p:nvSpPr>
        <p:spPr>
          <a:xfrm>
            <a:off x="457204" y="204787"/>
            <a:ext cx="3008313" cy="871538"/>
          </a:xfrm>
        </p:spPr>
        <p:txBody>
          <a:bodyPr anchor="b"/>
          <a:lstStyle>
            <a:lvl1pPr algn="l">
              <a:defRPr sz="1500" b="0">
                <a:solidFill>
                  <a:srgbClr val="37A09C"/>
                </a:solidFill>
              </a:defRPr>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1350">
                <a:latin typeface="Segoe UI" panose="020B0502040204020203" pitchFamily="34" charset="0"/>
                <a:ea typeface="Segoe UI" panose="020B0502040204020203" pitchFamily="34" charset="0"/>
                <a:cs typeface="Segoe UI" panose="020B0502040204020203" pitchFamily="34" charset="0"/>
              </a:defRPr>
            </a:lvl1pPr>
            <a:lvl2pPr>
              <a:defRPr sz="1200">
                <a:latin typeface="Segoe UI" panose="020B0502040204020203" pitchFamily="34" charset="0"/>
                <a:ea typeface="Segoe UI" panose="020B0502040204020203" pitchFamily="34" charset="0"/>
                <a:cs typeface="Segoe UI" panose="020B0502040204020203" pitchFamily="34" charset="0"/>
              </a:defRPr>
            </a:lvl2pPr>
            <a:lvl3pPr>
              <a:defRPr sz="1050">
                <a:latin typeface="Segoe UI" panose="020B0502040204020203" pitchFamily="34" charset="0"/>
                <a:ea typeface="Segoe UI" panose="020B0502040204020203" pitchFamily="34" charset="0"/>
                <a:cs typeface="Segoe UI" panose="020B0502040204020203" pitchFamily="34" charset="0"/>
              </a:defRPr>
            </a:lvl3pPr>
            <a:lvl4pPr>
              <a:defRPr sz="900">
                <a:latin typeface="Segoe UI" panose="020B0502040204020203" pitchFamily="34" charset="0"/>
                <a:ea typeface="Segoe UI" panose="020B0502040204020203" pitchFamily="34" charset="0"/>
                <a:cs typeface="Segoe UI" panose="020B0502040204020203" pitchFamily="34" charset="0"/>
              </a:defRPr>
            </a:lvl4pPr>
            <a:lvl5pPr>
              <a:defRPr sz="900">
                <a:latin typeface="Segoe UI" panose="020B0502040204020203" pitchFamily="34" charset="0"/>
                <a:ea typeface="Segoe UI" panose="020B0502040204020203" pitchFamily="34" charset="0"/>
                <a:cs typeface="Segoe UI" panose="020B0502040204020203"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8"/>
            <a:ext cx="3008313" cy="3518297"/>
          </a:xfrm>
        </p:spPr>
        <p:txBody>
          <a:bodyPr/>
          <a:lstStyle>
            <a:lvl1pPr marL="0" indent="0">
              <a:spcBef>
                <a:spcPts val="576"/>
              </a:spcBef>
              <a:buNone/>
              <a:defRPr sz="1350">
                <a:latin typeface="Segoe UI" panose="020B0502040204020203" pitchFamily="34" charset="0"/>
                <a:ea typeface="Segoe UI" panose="020B0502040204020203" pitchFamily="34" charset="0"/>
                <a:cs typeface="Segoe UI" panose="020B0502040204020203"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Slide Number Placeholder 6">
            <a:extLst>
              <a:ext uri="{FF2B5EF4-FFF2-40B4-BE49-F238E27FC236}">
                <a16:creationId xmlns:a16="http://schemas.microsoft.com/office/drawing/2014/main" id="{62636AF7-105A-4076-A593-F1250105C7E6}"/>
              </a:ext>
            </a:extLst>
          </p:cNvPr>
          <p:cNvSpPr>
            <a:spLocks noGrp="1"/>
          </p:cNvSpPr>
          <p:nvPr>
            <p:ph type="sldNum" sz="quarter" idx="10"/>
          </p:nvPr>
        </p:nvSpPr>
        <p:spPr/>
        <p:txBody>
          <a:bodyPr/>
          <a:lstStyle>
            <a:lvl1pPr>
              <a:defRPr/>
            </a:lvl1pPr>
          </a:lstStyle>
          <a:p>
            <a:fld id="{2DE87595-777D-41E4-8446-EA651F59E1D0}" type="slidenum">
              <a:rPr lang="en-US" altLang="en-US"/>
              <a:t>‹#›</a:t>
            </a:fld>
            <a:endParaRPr lang="en-US" altLang="en-US"/>
          </a:p>
        </p:txBody>
      </p:sp>
    </p:spTree>
    <p:extLst>
      <p:ext uri="{BB962C8B-B14F-4D97-AF65-F5344CB8AC3E}">
        <p14:creationId xmlns:p14="http://schemas.microsoft.com/office/powerpoint/2010/main" val="456126171"/>
      </p:ext>
    </p:extLst>
  </p:cSld>
  <p:clrMapOvr>
    <a:masterClrMapping/>
  </p:clrMapOvr>
  <p:transition/>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4352859-77A0-4567-8205-ACE39247F809}"/>
              </a:ext>
            </a:extLst>
          </p:cNvPr>
          <p:cNvSpPr txBox="1">
            <a:spLocks noChangeArrowheads="1"/>
          </p:cNvSpPr>
          <p:nvPr/>
        </p:nvSpPr>
        <p:spPr bwMode="auto">
          <a:xfrm>
            <a:off x="457200" y="4686300"/>
            <a:ext cx="2514600"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75">
                <a:solidFill>
                  <a:schemeClr val="accent1"/>
                </a:solidFill>
                <a:latin typeface="Segoe UI" panose="020B0502040204020203" pitchFamily="34" charset="0"/>
                <a:cs typeface="Segoe UI" panose="020B0502040204020203" pitchFamily="34" charset="0"/>
              </a:rPr>
              <a:t>BAKER BOTTS</a:t>
            </a:r>
          </a:p>
        </p:txBody>
      </p:sp>
      <p:sp>
        <p:nvSpPr>
          <p:cNvPr id="2" name="Title 1"/>
          <p:cNvSpPr>
            <a:spLocks noGrp="1"/>
          </p:cNvSpPr>
          <p:nvPr>
            <p:ph type="title"/>
          </p:nvPr>
        </p:nvSpPr>
        <p:spPr>
          <a:xfrm>
            <a:off x="1792288" y="3600451"/>
            <a:ext cx="5486400" cy="425054"/>
          </a:xfrm>
        </p:spPr>
        <p:txBody>
          <a:bodyPr anchor="b"/>
          <a:lstStyle>
            <a:lvl1pPr algn="l">
              <a:defRPr sz="1500" b="0">
                <a:solidFill>
                  <a:srgbClr val="37A09C"/>
                </a:solidFill>
              </a:defRPr>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spcBef>
                <a:spcPts val="576"/>
              </a:spcBef>
              <a:buNone/>
              <a:defRPr sz="1350">
                <a:latin typeface="Segoe UI" panose="020B0502040204020203" pitchFamily="34" charset="0"/>
                <a:ea typeface="Segoe UI" panose="020B0502040204020203" pitchFamily="34" charset="0"/>
                <a:cs typeface="Segoe UI" panose="020B0502040204020203"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Slide Number Placeholder 6">
            <a:extLst>
              <a:ext uri="{FF2B5EF4-FFF2-40B4-BE49-F238E27FC236}">
                <a16:creationId xmlns:a16="http://schemas.microsoft.com/office/drawing/2014/main" id="{FBDBFD19-8094-4572-BCE2-71C5A9A452B1}"/>
              </a:ext>
            </a:extLst>
          </p:cNvPr>
          <p:cNvSpPr>
            <a:spLocks noGrp="1"/>
          </p:cNvSpPr>
          <p:nvPr>
            <p:ph type="sldNum" sz="quarter" idx="10"/>
          </p:nvPr>
        </p:nvSpPr>
        <p:spPr/>
        <p:txBody>
          <a:bodyPr/>
          <a:lstStyle>
            <a:lvl1pPr>
              <a:defRPr/>
            </a:lvl1pPr>
          </a:lstStyle>
          <a:p>
            <a:fld id="{FADA3424-5BE4-4127-A36A-9526AA9E82E8}" type="slidenum">
              <a:rPr lang="en-US" altLang="en-US"/>
              <a:t>‹#›</a:t>
            </a:fld>
            <a:endParaRPr lang="en-US" altLang="en-US"/>
          </a:p>
        </p:txBody>
      </p:sp>
    </p:spTree>
    <p:extLst>
      <p:ext uri="{BB962C8B-B14F-4D97-AF65-F5344CB8AC3E}">
        <p14:creationId xmlns:p14="http://schemas.microsoft.com/office/powerpoint/2010/main" val="1682673470"/>
      </p:ext>
    </p:extLst>
  </p:cSld>
  <p:clrMapOvr>
    <a:masterClrMapping/>
  </p:clrMapOvr>
  <p:transition/>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E3E3E1-4A9B-48F3-A613-E37CBA3D7E39}"/>
              </a:ext>
            </a:extLst>
          </p:cNvPr>
          <p:cNvSpPr/>
          <p:nvPr/>
        </p:nvSpPr>
        <p:spPr>
          <a:xfrm>
            <a:off x="219075" y="155974"/>
            <a:ext cx="8705850" cy="4831556"/>
          </a:xfrm>
          <a:prstGeom prst="rect">
            <a:avLst/>
          </a:prstGeom>
          <a:solidFill>
            <a:srgbClr val="CE11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buFont typeface="Arial" panose="020B0604020202020204" pitchFamily="34" charset="0"/>
              <a:buNone/>
              <a:defRPr/>
            </a:pPr>
            <a:endParaRPr lang="en-US"/>
          </a:p>
        </p:txBody>
      </p:sp>
      <p:cxnSp>
        <p:nvCxnSpPr>
          <p:cNvPr id="3" name="Straight Connector 2">
            <a:extLst>
              <a:ext uri="{FF2B5EF4-FFF2-40B4-BE49-F238E27FC236}">
                <a16:creationId xmlns:a16="http://schemas.microsoft.com/office/drawing/2014/main" id="{B376782F-B57A-46EC-8BDF-2F59F150E517}"/>
              </a:ext>
            </a:extLst>
          </p:cNvPr>
          <p:cNvCxnSpPr/>
          <p:nvPr/>
        </p:nvCxnSpPr>
        <p:spPr>
          <a:xfrm>
            <a:off x="1066800" y="4038600"/>
            <a:ext cx="5486400" cy="0"/>
          </a:xfrm>
          <a:prstGeom prst="line">
            <a:avLst/>
          </a:prstGeom>
          <a:ln w="9525">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4" name="TextBox 6">
            <a:extLst>
              <a:ext uri="{FF2B5EF4-FFF2-40B4-BE49-F238E27FC236}">
                <a16:creationId xmlns:a16="http://schemas.microsoft.com/office/drawing/2014/main" id="{616A719C-10D5-433E-B9D2-97D6F9C48CFF}"/>
              </a:ext>
            </a:extLst>
          </p:cNvPr>
          <p:cNvSpPr txBox="1">
            <a:spLocks noChangeArrowheads="1"/>
          </p:cNvSpPr>
          <p:nvPr/>
        </p:nvSpPr>
        <p:spPr bwMode="auto">
          <a:xfrm>
            <a:off x="990600" y="1051325"/>
            <a:ext cx="7772400" cy="369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450"/>
              </a:spcAft>
            </a:pPr>
            <a:r>
              <a:rPr lang="en-US" altLang="en-US" sz="675">
                <a:solidFill>
                  <a:srgbClr val="FFFFFF"/>
                </a:solidFill>
                <a:latin typeface="Segoe UI" panose="020B0502040204020203" pitchFamily="34" charset="0"/>
                <a:cs typeface="Segoe UI" panose="020B0502040204020203" pitchFamily="34" charset="0"/>
              </a:rPr>
              <a:t>AUSTIN  </a:t>
            </a:r>
          </a:p>
          <a:p>
            <a:pPr eaLnBrk="1" hangingPunct="1">
              <a:spcAft>
                <a:spcPts val="450"/>
              </a:spcAft>
            </a:pPr>
            <a:r>
              <a:rPr lang="en-US" altLang="en-US" sz="675">
                <a:solidFill>
                  <a:srgbClr val="FFFFFF"/>
                </a:solidFill>
                <a:latin typeface="Segoe UI" panose="020B0502040204020203" pitchFamily="34" charset="0"/>
                <a:cs typeface="Segoe UI" panose="020B0502040204020203" pitchFamily="34" charset="0"/>
              </a:rPr>
              <a:t>BEIJING</a:t>
            </a:r>
          </a:p>
          <a:p>
            <a:pPr eaLnBrk="1" hangingPunct="1">
              <a:spcAft>
                <a:spcPts val="450"/>
              </a:spcAft>
            </a:pPr>
            <a:r>
              <a:rPr lang="en-US" altLang="en-US" sz="675">
                <a:solidFill>
                  <a:srgbClr val="FFFFFF"/>
                </a:solidFill>
                <a:latin typeface="Segoe UI" panose="020B0502040204020203" pitchFamily="34" charset="0"/>
                <a:cs typeface="Segoe UI" panose="020B0502040204020203" pitchFamily="34" charset="0"/>
              </a:rPr>
              <a:t>BRUSSELS</a:t>
            </a:r>
          </a:p>
          <a:p>
            <a:pPr eaLnBrk="1" hangingPunct="1">
              <a:spcAft>
                <a:spcPts val="450"/>
              </a:spcAft>
            </a:pPr>
            <a:r>
              <a:rPr lang="en-US" altLang="en-US" sz="675">
                <a:solidFill>
                  <a:srgbClr val="FFFFFF"/>
                </a:solidFill>
                <a:latin typeface="Segoe UI" panose="020B0502040204020203" pitchFamily="34" charset="0"/>
                <a:cs typeface="Segoe UI" panose="020B0502040204020203" pitchFamily="34" charset="0"/>
              </a:rPr>
              <a:t>DALLAS</a:t>
            </a:r>
          </a:p>
          <a:p>
            <a:pPr eaLnBrk="1" hangingPunct="1">
              <a:spcAft>
                <a:spcPts val="450"/>
              </a:spcAft>
            </a:pPr>
            <a:r>
              <a:rPr lang="en-US" altLang="en-US" sz="675">
                <a:solidFill>
                  <a:srgbClr val="FFFFFF"/>
                </a:solidFill>
                <a:latin typeface="Segoe UI" panose="020B0502040204020203" pitchFamily="34" charset="0"/>
                <a:cs typeface="Segoe UI" panose="020B0502040204020203" pitchFamily="34" charset="0"/>
              </a:rPr>
              <a:t>DUBAI</a:t>
            </a:r>
          </a:p>
          <a:p>
            <a:pPr eaLnBrk="1" hangingPunct="1">
              <a:spcAft>
                <a:spcPts val="450"/>
              </a:spcAft>
            </a:pPr>
            <a:r>
              <a:rPr lang="en-US" altLang="en-US" sz="675">
                <a:solidFill>
                  <a:srgbClr val="FFFFFF"/>
                </a:solidFill>
                <a:latin typeface="Segoe UI" panose="020B0502040204020203" pitchFamily="34" charset="0"/>
                <a:cs typeface="Segoe UI" panose="020B0502040204020203" pitchFamily="34" charset="0"/>
              </a:rPr>
              <a:t>HONG KONG</a:t>
            </a:r>
          </a:p>
          <a:p>
            <a:pPr eaLnBrk="1" hangingPunct="1">
              <a:spcAft>
                <a:spcPts val="450"/>
              </a:spcAft>
            </a:pPr>
            <a:r>
              <a:rPr lang="en-US" altLang="en-US" sz="675">
                <a:solidFill>
                  <a:srgbClr val="FFFFFF"/>
                </a:solidFill>
                <a:latin typeface="Segoe UI" panose="020B0502040204020203" pitchFamily="34" charset="0"/>
                <a:cs typeface="Segoe UI" panose="020B0502040204020203" pitchFamily="34" charset="0"/>
              </a:rPr>
              <a:t>HOUSTON</a:t>
            </a:r>
          </a:p>
          <a:p>
            <a:pPr eaLnBrk="1" hangingPunct="1">
              <a:spcAft>
                <a:spcPts val="450"/>
              </a:spcAft>
            </a:pPr>
            <a:r>
              <a:rPr lang="en-US" altLang="en-US" sz="675">
                <a:solidFill>
                  <a:srgbClr val="FFFFFF"/>
                </a:solidFill>
                <a:latin typeface="Segoe UI" panose="020B0502040204020203" pitchFamily="34" charset="0"/>
                <a:cs typeface="Segoe UI" panose="020B0502040204020203" pitchFamily="34" charset="0"/>
              </a:rPr>
              <a:t>LONDON </a:t>
            </a:r>
          </a:p>
          <a:p>
            <a:pPr eaLnBrk="1" hangingPunct="1">
              <a:spcAft>
                <a:spcPts val="450"/>
              </a:spcAft>
            </a:pPr>
            <a:r>
              <a:rPr lang="en-US" altLang="en-US" sz="675">
                <a:solidFill>
                  <a:srgbClr val="FFFFFF"/>
                </a:solidFill>
                <a:latin typeface="Segoe UI" panose="020B0502040204020203" pitchFamily="34" charset="0"/>
                <a:cs typeface="Segoe UI" panose="020B0502040204020203" pitchFamily="34" charset="0"/>
              </a:rPr>
              <a:t>MOSCOW</a:t>
            </a:r>
          </a:p>
          <a:p>
            <a:pPr eaLnBrk="1" hangingPunct="1">
              <a:spcAft>
                <a:spcPts val="450"/>
              </a:spcAft>
            </a:pPr>
            <a:r>
              <a:rPr lang="en-US" altLang="en-US" sz="675">
                <a:solidFill>
                  <a:srgbClr val="FFFFFF"/>
                </a:solidFill>
                <a:latin typeface="Segoe UI" panose="020B0502040204020203" pitchFamily="34" charset="0"/>
                <a:cs typeface="Segoe UI" panose="020B0502040204020203" pitchFamily="34" charset="0"/>
              </a:rPr>
              <a:t>NEW YORK </a:t>
            </a:r>
          </a:p>
          <a:p>
            <a:pPr eaLnBrk="1" hangingPunct="1">
              <a:spcAft>
                <a:spcPts val="450"/>
              </a:spcAft>
            </a:pPr>
            <a:r>
              <a:rPr lang="en-US" altLang="en-US" sz="675">
                <a:solidFill>
                  <a:srgbClr val="FFFFFF"/>
                </a:solidFill>
                <a:latin typeface="Segoe UI" panose="020B0502040204020203" pitchFamily="34" charset="0"/>
                <a:cs typeface="Segoe UI" panose="020B0502040204020203" pitchFamily="34" charset="0"/>
              </a:rPr>
              <a:t>PALO ALTO</a:t>
            </a:r>
          </a:p>
          <a:p>
            <a:pPr eaLnBrk="1" hangingPunct="1">
              <a:spcAft>
                <a:spcPts val="450"/>
              </a:spcAft>
            </a:pPr>
            <a:r>
              <a:rPr lang="en-US" altLang="en-US" sz="675">
                <a:solidFill>
                  <a:srgbClr val="FFFFFF"/>
                </a:solidFill>
                <a:latin typeface="Segoe UI" panose="020B0502040204020203" pitchFamily="34" charset="0"/>
                <a:cs typeface="Segoe UI" panose="020B0502040204020203" pitchFamily="34" charset="0"/>
              </a:rPr>
              <a:t>RIYADH</a:t>
            </a:r>
          </a:p>
          <a:p>
            <a:pPr eaLnBrk="1" hangingPunct="1">
              <a:spcAft>
                <a:spcPts val="450"/>
              </a:spcAft>
            </a:pPr>
            <a:r>
              <a:rPr lang="en-US" altLang="en-US" sz="675">
                <a:solidFill>
                  <a:srgbClr val="FFFFFF"/>
                </a:solidFill>
                <a:latin typeface="Segoe UI" panose="020B0502040204020203" pitchFamily="34" charset="0"/>
                <a:cs typeface="Segoe UI" panose="020B0502040204020203" pitchFamily="34" charset="0"/>
              </a:rPr>
              <a:t>SAN FRANCISCO</a:t>
            </a:r>
          </a:p>
          <a:p>
            <a:pPr eaLnBrk="1" hangingPunct="1">
              <a:spcAft>
                <a:spcPts val="450"/>
              </a:spcAft>
            </a:pPr>
            <a:r>
              <a:rPr lang="en-US" altLang="en-US" sz="675">
                <a:solidFill>
                  <a:srgbClr val="FFFFFF"/>
                </a:solidFill>
                <a:latin typeface="Segoe UI" panose="020B0502040204020203" pitchFamily="34" charset="0"/>
                <a:cs typeface="Segoe UI" panose="020B0502040204020203" pitchFamily="34" charset="0"/>
              </a:rPr>
              <a:t>WASHINGTON</a:t>
            </a:r>
          </a:p>
          <a:p>
            <a:pPr eaLnBrk="1" hangingPunct="1">
              <a:spcAft>
                <a:spcPts val="450"/>
              </a:spcAft>
            </a:pPr>
            <a:endParaRPr lang="en-US" altLang="en-US" sz="675">
              <a:solidFill>
                <a:srgbClr val="FFFFFF"/>
              </a:solidFill>
              <a:latin typeface="Segoe UI" panose="020B0502040204020203" pitchFamily="34" charset="0"/>
              <a:cs typeface="Segoe UI" panose="020B0502040204020203" pitchFamily="34" charset="0"/>
            </a:endParaRPr>
          </a:p>
          <a:p>
            <a:pPr eaLnBrk="1" hangingPunct="1">
              <a:spcAft>
                <a:spcPts val="450"/>
              </a:spcAft>
            </a:pPr>
            <a:endParaRPr lang="en-US" altLang="en-US" sz="675">
              <a:solidFill>
                <a:srgbClr val="FFFFFF"/>
              </a:solidFill>
              <a:latin typeface="Segoe UI" panose="020B0502040204020203" pitchFamily="34" charset="0"/>
              <a:cs typeface="Segoe UI" panose="020B0502040204020203" pitchFamily="34" charset="0"/>
            </a:endParaRPr>
          </a:p>
          <a:p>
            <a:pPr eaLnBrk="1" hangingPunct="1">
              <a:spcAft>
                <a:spcPts val="450"/>
              </a:spcAft>
            </a:pPr>
            <a:endParaRPr lang="en-US" altLang="en-US" sz="675">
              <a:solidFill>
                <a:srgbClr val="FFFFFF"/>
              </a:solidFill>
              <a:latin typeface="Segoe UI" panose="020B0502040204020203" pitchFamily="34" charset="0"/>
              <a:cs typeface="Segoe UI" panose="020B0502040204020203" pitchFamily="34" charset="0"/>
            </a:endParaRPr>
          </a:p>
          <a:p>
            <a:pPr eaLnBrk="1" hangingPunct="1">
              <a:spcAft>
                <a:spcPts val="450"/>
              </a:spcAft>
            </a:pPr>
            <a:r>
              <a:rPr lang="en-US" altLang="en-US" sz="675">
                <a:solidFill>
                  <a:srgbClr val="FFFFFF"/>
                </a:solidFill>
                <a:latin typeface="Segoe UI" panose="020B0502040204020203" pitchFamily="34" charset="0"/>
                <a:cs typeface="Segoe UI" panose="020B0502040204020203" pitchFamily="34" charset="0"/>
              </a:rPr>
              <a:t>bakerbotts.com</a:t>
            </a:r>
          </a:p>
          <a:p>
            <a:pPr eaLnBrk="1" hangingPunct="1">
              <a:spcAft>
                <a:spcPts val="450"/>
              </a:spcAft>
            </a:pPr>
            <a:endParaRPr lang="en-US" altLang="en-US" sz="675">
              <a:solidFill>
                <a:srgbClr val="FFFFFF"/>
              </a:solidFill>
              <a:latin typeface="Segoe UI" panose="020B0502040204020203" pitchFamily="34" charset="0"/>
              <a:cs typeface="Segoe UI" panose="020B0502040204020203" pitchFamily="34" charset="0"/>
            </a:endParaRPr>
          </a:p>
          <a:p>
            <a:pPr eaLnBrk="1" hangingPunct="1"/>
            <a:r>
              <a:rPr lang="en-US" altLang="en-US" sz="675">
                <a:solidFill>
                  <a:srgbClr val="FFFFFF"/>
                </a:solidFill>
                <a:latin typeface="Segoe UI" panose="020B0502040204020203" pitchFamily="34" charset="0"/>
                <a:cs typeface="Segoe UI" panose="020B0502040204020203" pitchFamily="34" charset="0"/>
              </a:rPr>
              <a:t>©Baker Botts L.L.P., 2020. Unauthorized use and/or duplication of this material without express and written</a:t>
            </a:r>
          </a:p>
          <a:p>
            <a:pPr eaLnBrk="1" hangingPunct="1"/>
            <a:r>
              <a:rPr lang="en-US" altLang="en-US" sz="675">
                <a:solidFill>
                  <a:srgbClr val="FFFFFF"/>
                </a:solidFill>
                <a:latin typeface="Segoe UI" panose="020B0502040204020203" pitchFamily="34" charset="0"/>
                <a:cs typeface="Segoe UI" panose="020B0502040204020203" pitchFamily="34" charset="0"/>
              </a:rPr>
              <a:t>permission from Baker Botts L.L.P. is strictly prohibited. Excerpts and links may be used, provided that full and</a:t>
            </a:r>
          </a:p>
          <a:p>
            <a:pPr eaLnBrk="1" hangingPunct="1"/>
            <a:r>
              <a:rPr lang="en-US" altLang="en-US" sz="675">
                <a:solidFill>
                  <a:srgbClr val="FFFFFF"/>
                </a:solidFill>
                <a:latin typeface="Segoe UI" panose="020B0502040204020203" pitchFamily="34" charset="0"/>
                <a:cs typeface="Segoe UI" panose="020B0502040204020203" pitchFamily="34" charset="0"/>
              </a:rPr>
              <a:t>clear credit is given with appropriate and specific direction to the original content.</a:t>
            </a:r>
          </a:p>
          <a:p>
            <a:pPr eaLnBrk="1" hangingPunct="1"/>
            <a:endParaRPr lang="en-US" altLang="en-US" sz="675">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51998963"/>
      </p:ext>
    </p:extLst>
  </p:cSld>
  <p:clrMapOvr>
    <a:masterClrMapping/>
  </p:clrMapOvr>
  <p:transition/>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Alt1">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E95AF62-C17B-4D7B-9A95-8830E465222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3"/>
            <a:ext cx="9144000" cy="404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8699D25-9F9E-430B-A501-7C6DEB8C8DB3}"/>
              </a:ext>
            </a:extLst>
          </p:cNvPr>
          <p:cNvSpPr/>
          <p:nvPr/>
        </p:nvSpPr>
        <p:spPr>
          <a:xfrm>
            <a:off x="2798763" y="1584724"/>
            <a:ext cx="6096000" cy="1410890"/>
          </a:xfrm>
          <a:prstGeom prst="rect">
            <a:avLst/>
          </a:prstGeom>
          <a:solidFill>
            <a:schemeClr val="tx1">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1DB041B8-D33B-4D0D-AD3D-38D2A21C7061}"/>
              </a:ext>
            </a:extLst>
          </p:cNvPr>
          <p:cNvSpPr/>
          <p:nvPr/>
        </p:nvSpPr>
        <p:spPr>
          <a:xfrm>
            <a:off x="2768604" y="2925367"/>
            <a:ext cx="6126163" cy="70247"/>
          </a:xfrm>
          <a:prstGeom prst="rect">
            <a:avLst/>
          </a:prstGeom>
          <a:solidFill>
            <a:srgbClr val="37A09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7" name="Picture 7" descr="BB_Logo_Square_RGB-NoLLP.jpg">
            <a:extLst>
              <a:ext uri="{FF2B5EF4-FFF2-40B4-BE49-F238E27FC236}">
                <a16:creationId xmlns:a16="http://schemas.microsoft.com/office/drawing/2014/main" id="{55884437-8B73-49BD-99B1-B6059A38560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65950" y="4543426"/>
            <a:ext cx="1981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a:extLst>
              <a:ext uri="{FF2B5EF4-FFF2-40B4-BE49-F238E27FC236}">
                <a16:creationId xmlns:a16="http://schemas.microsoft.com/office/drawing/2014/main" id="{5BB751F4-6F0B-4004-BB32-7B46464E4356}"/>
              </a:ext>
            </a:extLst>
          </p:cNvPr>
          <p:cNvSpPr txBox="1">
            <a:spLocks noChangeArrowheads="1"/>
          </p:cNvSpPr>
          <p:nvPr/>
        </p:nvSpPr>
        <p:spPr bwMode="auto">
          <a:xfrm>
            <a:off x="457200" y="4686301"/>
            <a:ext cx="3657600"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75">
                <a:solidFill>
                  <a:srgbClr val="A6A6A6"/>
                </a:solidFill>
                <a:latin typeface="Cambria" panose="02040503050406030204" pitchFamily="18" charset="0"/>
                <a:cs typeface="Calibri Light" panose="020F0302020204030204" pitchFamily="34" charset="0"/>
              </a:rPr>
              <a:t>CONFIDENTIAL</a:t>
            </a:r>
          </a:p>
          <a:p>
            <a:pPr eaLnBrk="1" hangingPunct="1"/>
            <a:r>
              <a:rPr lang="en-US" altLang="en-US" sz="675">
                <a:solidFill>
                  <a:srgbClr val="A6A6A6"/>
                </a:solidFill>
                <a:latin typeface="Cambria" panose="02040503050406030204" pitchFamily="18" charset="0"/>
                <a:cs typeface="Calibri Light" panose="020F0302020204030204" pitchFamily="34" charset="0"/>
              </a:rPr>
              <a:t>© Copyright Baker Botts 2019. All Rights Reserved.</a:t>
            </a:r>
          </a:p>
          <a:p>
            <a:pPr eaLnBrk="1" hangingPunct="1"/>
            <a:endParaRPr lang="en-US" altLang="en-US" sz="675">
              <a:solidFill>
                <a:srgbClr val="A6A6A6"/>
              </a:solidFill>
              <a:latin typeface="Cambria" panose="02040503050406030204" pitchFamily="18" charset="0"/>
              <a:ea typeface="Corbel" panose="020B0503020204020204" pitchFamily="34" charset="0"/>
              <a:cs typeface="Corbel" panose="020B0503020204020204" pitchFamily="34" charset="0"/>
            </a:endParaRPr>
          </a:p>
        </p:txBody>
      </p:sp>
      <p:sp>
        <p:nvSpPr>
          <p:cNvPr id="9" name="Rectangle 8">
            <a:extLst>
              <a:ext uri="{FF2B5EF4-FFF2-40B4-BE49-F238E27FC236}">
                <a16:creationId xmlns:a16="http://schemas.microsoft.com/office/drawing/2014/main" id="{387B40D5-2ADF-4E5E-8A98-69B545314AF4}"/>
              </a:ext>
            </a:extLst>
          </p:cNvPr>
          <p:cNvSpPr/>
          <p:nvPr/>
        </p:nvSpPr>
        <p:spPr>
          <a:xfrm>
            <a:off x="1884363" y="1243013"/>
            <a:ext cx="9144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Subtitle 2"/>
          <p:cNvSpPr>
            <a:spLocks noGrp="1"/>
          </p:cNvSpPr>
          <p:nvPr>
            <p:ph type="subTitle" idx="1"/>
          </p:nvPr>
        </p:nvSpPr>
        <p:spPr>
          <a:xfrm>
            <a:off x="3048000" y="2286000"/>
            <a:ext cx="5715000" cy="617220"/>
          </a:xfrm>
        </p:spPr>
        <p:txBody>
          <a:bodyPr>
            <a:normAutofit/>
          </a:bodyPr>
          <a:lstStyle>
            <a:lvl1pPr marL="0" indent="0" algn="l">
              <a:buNone/>
              <a:defRPr sz="1650" baseline="0">
                <a:solidFill>
                  <a:schemeClr val="bg1"/>
                </a:solidFill>
                <a:latin typeface="Cambria" panose="02040503050406030204" pitchFamily="18" charset="0"/>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11" name="Title 1"/>
          <p:cNvSpPr>
            <a:spLocks noGrp="1"/>
          </p:cNvSpPr>
          <p:nvPr>
            <p:ph type="ctrTitle"/>
          </p:nvPr>
        </p:nvSpPr>
        <p:spPr>
          <a:xfrm>
            <a:off x="3048000" y="1584615"/>
            <a:ext cx="5715000" cy="712816"/>
          </a:xfrm>
        </p:spPr>
        <p:txBody>
          <a:bodyPr anchor="b">
            <a:normAutofit/>
          </a:bodyPr>
          <a:lstStyle>
            <a:lvl1pPr algn="l">
              <a:defRPr sz="2100" cap="none"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18554986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Alt2">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BACC333-43B1-4A51-AD53-2BC590051F1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3"/>
            <a:ext cx="9144000" cy="404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7174DB5-6FDF-4C37-9D01-81CA75DCB906}"/>
              </a:ext>
            </a:extLst>
          </p:cNvPr>
          <p:cNvSpPr/>
          <p:nvPr/>
        </p:nvSpPr>
        <p:spPr>
          <a:xfrm>
            <a:off x="2798763" y="1584724"/>
            <a:ext cx="6096000" cy="1410890"/>
          </a:xfrm>
          <a:prstGeom prst="rect">
            <a:avLst/>
          </a:prstGeom>
          <a:solidFill>
            <a:schemeClr val="tx1">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3C05CC7B-EB78-4970-8CB6-F6A212948A8A}"/>
              </a:ext>
            </a:extLst>
          </p:cNvPr>
          <p:cNvSpPr/>
          <p:nvPr/>
        </p:nvSpPr>
        <p:spPr>
          <a:xfrm>
            <a:off x="2768604" y="2925367"/>
            <a:ext cx="6126163" cy="70247"/>
          </a:xfrm>
          <a:prstGeom prst="rect">
            <a:avLst/>
          </a:prstGeom>
          <a:solidFill>
            <a:srgbClr val="37A09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7" name="Picture 7" descr="BB_Logo_Square_RGB-NoLLP.jpg">
            <a:extLst>
              <a:ext uri="{FF2B5EF4-FFF2-40B4-BE49-F238E27FC236}">
                <a16:creationId xmlns:a16="http://schemas.microsoft.com/office/drawing/2014/main" id="{71B362EC-81EC-477A-AE73-7B65F25820E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65950" y="4543426"/>
            <a:ext cx="1981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a:extLst>
              <a:ext uri="{FF2B5EF4-FFF2-40B4-BE49-F238E27FC236}">
                <a16:creationId xmlns:a16="http://schemas.microsoft.com/office/drawing/2014/main" id="{411B8425-5331-4EF9-8A2C-D2FD1119BAA6}"/>
              </a:ext>
            </a:extLst>
          </p:cNvPr>
          <p:cNvSpPr txBox="1">
            <a:spLocks noChangeArrowheads="1"/>
          </p:cNvSpPr>
          <p:nvPr/>
        </p:nvSpPr>
        <p:spPr bwMode="auto">
          <a:xfrm>
            <a:off x="457200" y="4686301"/>
            <a:ext cx="3657600"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75">
                <a:solidFill>
                  <a:srgbClr val="A6A6A6"/>
                </a:solidFill>
                <a:latin typeface="Cambria" panose="02040503050406030204" pitchFamily="18" charset="0"/>
                <a:cs typeface="Calibri Light" panose="020F0302020204030204" pitchFamily="34" charset="0"/>
              </a:rPr>
              <a:t>CONFIDENTIAL</a:t>
            </a:r>
          </a:p>
          <a:p>
            <a:pPr eaLnBrk="1" hangingPunct="1"/>
            <a:r>
              <a:rPr lang="en-US" altLang="en-US" sz="675">
                <a:solidFill>
                  <a:srgbClr val="A6A6A6"/>
                </a:solidFill>
                <a:latin typeface="Cambria" panose="02040503050406030204" pitchFamily="18" charset="0"/>
                <a:cs typeface="Calibri Light" panose="020F0302020204030204" pitchFamily="34" charset="0"/>
              </a:rPr>
              <a:t>© Copyright Baker Botts 2019. All Rights Reserved.</a:t>
            </a:r>
          </a:p>
          <a:p>
            <a:pPr eaLnBrk="1" hangingPunct="1"/>
            <a:endParaRPr lang="en-US" altLang="en-US" sz="675">
              <a:solidFill>
                <a:srgbClr val="A6A6A6"/>
              </a:solidFill>
              <a:latin typeface="Cambria" panose="02040503050406030204" pitchFamily="18" charset="0"/>
              <a:ea typeface="Corbel" panose="020B0503020204020204" pitchFamily="34" charset="0"/>
              <a:cs typeface="Corbel" panose="020B0503020204020204" pitchFamily="34" charset="0"/>
            </a:endParaRPr>
          </a:p>
        </p:txBody>
      </p:sp>
      <p:sp>
        <p:nvSpPr>
          <p:cNvPr id="9" name="Rectangle 8">
            <a:extLst>
              <a:ext uri="{FF2B5EF4-FFF2-40B4-BE49-F238E27FC236}">
                <a16:creationId xmlns:a16="http://schemas.microsoft.com/office/drawing/2014/main" id="{79B9D9AE-70B2-4B25-A999-C2F126D3C1F5}"/>
              </a:ext>
            </a:extLst>
          </p:cNvPr>
          <p:cNvSpPr/>
          <p:nvPr/>
        </p:nvSpPr>
        <p:spPr>
          <a:xfrm>
            <a:off x="1884363" y="1243013"/>
            <a:ext cx="9144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Subtitle 2"/>
          <p:cNvSpPr>
            <a:spLocks noGrp="1"/>
          </p:cNvSpPr>
          <p:nvPr>
            <p:ph type="subTitle" idx="1"/>
          </p:nvPr>
        </p:nvSpPr>
        <p:spPr>
          <a:xfrm>
            <a:off x="3048000" y="2286000"/>
            <a:ext cx="5715000" cy="617220"/>
          </a:xfrm>
        </p:spPr>
        <p:txBody>
          <a:bodyPr>
            <a:normAutofit/>
          </a:bodyPr>
          <a:lstStyle>
            <a:lvl1pPr marL="0" indent="0" algn="l">
              <a:buNone/>
              <a:defRPr sz="1650" baseline="0">
                <a:solidFill>
                  <a:schemeClr val="bg1"/>
                </a:solidFill>
                <a:latin typeface="Cambria" panose="02040503050406030204" pitchFamily="18" charset="0"/>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11" name="Title 1"/>
          <p:cNvSpPr>
            <a:spLocks noGrp="1"/>
          </p:cNvSpPr>
          <p:nvPr>
            <p:ph type="ctrTitle"/>
          </p:nvPr>
        </p:nvSpPr>
        <p:spPr>
          <a:xfrm>
            <a:off x="3048000" y="1584615"/>
            <a:ext cx="5715000" cy="712816"/>
          </a:xfrm>
        </p:spPr>
        <p:txBody>
          <a:bodyPr anchor="b">
            <a:normAutofit/>
          </a:bodyPr>
          <a:lstStyle>
            <a:lvl1pPr algn="l">
              <a:defRPr sz="2100" cap="none"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750565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Alt3">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BFBA91C-1E6B-48B5-ADE8-D9DE252A9D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3"/>
            <a:ext cx="9144000" cy="404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9B34B4A-55C0-4D3A-896E-D92B99C220AA}"/>
              </a:ext>
            </a:extLst>
          </p:cNvPr>
          <p:cNvSpPr/>
          <p:nvPr/>
        </p:nvSpPr>
        <p:spPr>
          <a:xfrm>
            <a:off x="2798763" y="1584724"/>
            <a:ext cx="6096000" cy="1410890"/>
          </a:xfrm>
          <a:prstGeom prst="rect">
            <a:avLst/>
          </a:prstGeom>
          <a:solidFill>
            <a:schemeClr val="tx1">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917978F6-567C-4492-96D1-7DCFF5F9A26A}"/>
              </a:ext>
            </a:extLst>
          </p:cNvPr>
          <p:cNvSpPr/>
          <p:nvPr/>
        </p:nvSpPr>
        <p:spPr>
          <a:xfrm>
            <a:off x="2768604" y="2925367"/>
            <a:ext cx="6126163" cy="70247"/>
          </a:xfrm>
          <a:prstGeom prst="rect">
            <a:avLst/>
          </a:prstGeom>
          <a:solidFill>
            <a:srgbClr val="37A09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7" name="Picture 7" descr="BB_Logo_Square_RGB-NoLLP.jpg">
            <a:extLst>
              <a:ext uri="{FF2B5EF4-FFF2-40B4-BE49-F238E27FC236}">
                <a16:creationId xmlns:a16="http://schemas.microsoft.com/office/drawing/2014/main" id="{324077CD-04A2-43AB-A285-8BDF4246A78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65950" y="4543426"/>
            <a:ext cx="1981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a:extLst>
              <a:ext uri="{FF2B5EF4-FFF2-40B4-BE49-F238E27FC236}">
                <a16:creationId xmlns:a16="http://schemas.microsoft.com/office/drawing/2014/main" id="{13250560-B9EB-4D44-8038-579D883C1B3A}"/>
              </a:ext>
            </a:extLst>
          </p:cNvPr>
          <p:cNvSpPr txBox="1">
            <a:spLocks noChangeArrowheads="1"/>
          </p:cNvSpPr>
          <p:nvPr/>
        </p:nvSpPr>
        <p:spPr bwMode="auto">
          <a:xfrm>
            <a:off x="457200" y="4686301"/>
            <a:ext cx="3657600"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75">
                <a:solidFill>
                  <a:srgbClr val="A6A6A6"/>
                </a:solidFill>
                <a:latin typeface="Cambria" panose="02040503050406030204" pitchFamily="18" charset="0"/>
                <a:cs typeface="Calibri Light" panose="020F0302020204030204" pitchFamily="34" charset="0"/>
              </a:rPr>
              <a:t>CONFIDENTIAL </a:t>
            </a:r>
          </a:p>
          <a:p>
            <a:pPr eaLnBrk="1" hangingPunct="1"/>
            <a:r>
              <a:rPr lang="en-US" altLang="en-US" sz="675">
                <a:solidFill>
                  <a:srgbClr val="A6A6A6"/>
                </a:solidFill>
                <a:latin typeface="Cambria" panose="02040503050406030204" pitchFamily="18" charset="0"/>
                <a:cs typeface="Calibri Light" panose="020F0302020204030204" pitchFamily="34" charset="0"/>
              </a:rPr>
              <a:t>© Copyright Baker Botts 2019. All Rights Reserved.</a:t>
            </a:r>
          </a:p>
          <a:p>
            <a:pPr eaLnBrk="1" hangingPunct="1"/>
            <a:endParaRPr lang="en-US" altLang="en-US" sz="675">
              <a:solidFill>
                <a:srgbClr val="A6A6A6"/>
              </a:solidFill>
              <a:latin typeface="Cambria" panose="02040503050406030204" pitchFamily="18" charset="0"/>
              <a:ea typeface="Corbel" panose="020B0503020204020204" pitchFamily="34" charset="0"/>
              <a:cs typeface="Corbel" panose="020B0503020204020204" pitchFamily="34" charset="0"/>
            </a:endParaRPr>
          </a:p>
        </p:txBody>
      </p:sp>
      <p:sp>
        <p:nvSpPr>
          <p:cNvPr id="9" name="Rectangle 8">
            <a:extLst>
              <a:ext uri="{FF2B5EF4-FFF2-40B4-BE49-F238E27FC236}">
                <a16:creationId xmlns:a16="http://schemas.microsoft.com/office/drawing/2014/main" id="{6ED8BFFB-2F2E-4167-AB71-4E9392DA6A91}"/>
              </a:ext>
            </a:extLst>
          </p:cNvPr>
          <p:cNvSpPr/>
          <p:nvPr/>
        </p:nvSpPr>
        <p:spPr>
          <a:xfrm>
            <a:off x="1884363" y="1243013"/>
            <a:ext cx="9144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Subtitle 2"/>
          <p:cNvSpPr>
            <a:spLocks noGrp="1"/>
          </p:cNvSpPr>
          <p:nvPr>
            <p:ph type="subTitle" idx="1"/>
          </p:nvPr>
        </p:nvSpPr>
        <p:spPr>
          <a:xfrm>
            <a:off x="3048000" y="2286000"/>
            <a:ext cx="5715000" cy="617220"/>
          </a:xfrm>
        </p:spPr>
        <p:txBody>
          <a:bodyPr>
            <a:normAutofit/>
          </a:bodyPr>
          <a:lstStyle>
            <a:lvl1pPr marL="0" indent="0" algn="l">
              <a:buNone/>
              <a:defRPr sz="1650" baseline="0">
                <a:solidFill>
                  <a:schemeClr val="bg1"/>
                </a:solidFill>
                <a:latin typeface="Cambria" panose="02040503050406030204" pitchFamily="18" charset="0"/>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11" name="Title 1"/>
          <p:cNvSpPr>
            <a:spLocks noGrp="1"/>
          </p:cNvSpPr>
          <p:nvPr>
            <p:ph type="ctrTitle"/>
          </p:nvPr>
        </p:nvSpPr>
        <p:spPr>
          <a:xfrm>
            <a:off x="3048000" y="1584615"/>
            <a:ext cx="5715000" cy="712816"/>
          </a:xfrm>
        </p:spPr>
        <p:txBody>
          <a:bodyPr anchor="b">
            <a:normAutofit/>
          </a:bodyPr>
          <a:lstStyle>
            <a:lvl1pPr algn="l">
              <a:defRPr sz="2100" cap="none"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3648866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Alt4">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59FEC30-755D-41F0-A2A7-DBA9BA41EE6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3"/>
            <a:ext cx="9144000" cy="404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718F26F-F5E4-4BDC-97D4-5D63A6E39D70}"/>
              </a:ext>
            </a:extLst>
          </p:cNvPr>
          <p:cNvSpPr/>
          <p:nvPr/>
        </p:nvSpPr>
        <p:spPr>
          <a:xfrm>
            <a:off x="2798763" y="1584724"/>
            <a:ext cx="6096000" cy="1410890"/>
          </a:xfrm>
          <a:prstGeom prst="rect">
            <a:avLst/>
          </a:prstGeom>
          <a:solidFill>
            <a:schemeClr val="tx1">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6D234E8E-33D5-470D-9EA4-477D52DA618D}"/>
              </a:ext>
            </a:extLst>
          </p:cNvPr>
          <p:cNvSpPr/>
          <p:nvPr/>
        </p:nvSpPr>
        <p:spPr>
          <a:xfrm>
            <a:off x="2768604" y="2925367"/>
            <a:ext cx="6126163" cy="70247"/>
          </a:xfrm>
          <a:prstGeom prst="rect">
            <a:avLst/>
          </a:prstGeom>
          <a:solidFill>
            <a:srgbClr val="37A09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7" name="Picture 7" descr="BB_Logo_Square_RGB-NoLLP.jpg">
            <a:extLst>
              <a:ext uri="{FF2B5EF4-FFF2-40B4-BE49-F238E27FC236}">
                <a16:creationId xmlns:a16="http://schemas.microsoft.com/office/drawing/2014/main" id="{2F795201-66B4-4912-8B6D-10F003387A2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65950" y="4543426"/>
            <a:ext cx="1981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a:extLst>
              <a:ext uri="{FF2B5EF4-FFF2-40B4-BE49-F238E27FC236}">
                <a16:creationId xmlns:a16="http://schemas.microsoft.com/office/drawing/2014/main" id="{68F9A7AB-AE54-413F-BC3E-8C85153BCB55}"/>
              </a:ext>
            </a:extLst>
          </p:cNvPr>
          <p:cNvSpPr txBox="1">
            <a:spLocks noChangeArrowheads="1"/>
          </p:cNvSpPr>
          <p:nvPr/>
        </p:nvSpPr>
        <p:spPr bwMode="auto">
          <a:xfrm>
            <a:off x="457200" y="4686301"/>
            <a:ext cx="3657600"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75">
                <a:solidFill>
                  <a:srgbClr val="A6A6A6"/>
                </a:solidFill>
                <a:latin typeface="Cambria" panose="02040503050406030204" pitchFamily="18" charset="0"/>
                <a:cs typeface="Calibri Light" panose="020F0302020204030204" pitchFamily="34" charset="0"/>
              </a:rPr>
              <a:t>CONFIDENTIAL</a:t>
            </a:r>
          </a:p>
          <a:p>
            <a:pPr eaLnBrk="1" hangingPunct="1"/>
            <a:r>
              <a:rPr lang="en-US" altLang="en-US" sz="675">
                <a:solidFill>
                  <a:srgbClr val="A6A6A6"/>
                </a:solidFill>
                <a:latin typeface="Cambria" panose="02040503050406030204" pitchFamily="18" charset="0"/>
                <a:cs typeface="Calibri Light" panose="020F0302020204030204" pitchFamily="34" charset="0"/>
              </a:rPr>
              <a:t>© Copyright Baker Botts 2019. All Rights Reserved.</a:t>
            </a:r>
          </a:p>
          <a:p>
            <a:pPr eaLnBrk="1" hangingPunct="1"/>
            <a:endParaRPr lang="en-US" altLang="en-US" sz="675">
              <a:solidFill>
                <a:srgbClr val="A6A6A6"/>
              </a:solidFill>
              <a:latin typeface="Cambria" panose="02040503050406030204" pitchFamily="18" charset="0"/>
              <a:ea typeface="Corbel" panose="020B0503020204020204" pitchFamily="34" charset="0"/>
              <a:cs typeface="Corbel" panose="020B0503020204020204" pitchFamily="34" charset="0"/>
            </a:endParaRPr>
          </a:p>
        </p:txBody>
      </p:sp>
      <p:sp>
        <p:nvSpPr>
          <p:cNvPr id="9" name="Rectangle 8">
            <a:extLst>
              <a:ext uri="{FF2B5EF4-FFF2-40B4-BE49-F238E27FC236}">
                <a16:creationId xmlns:a16="http://schemas.microsoft.com/office/drawing/2014/main" id="{031E958A-ABF2-415C-834E-34250F0F3119}"/>
              </a:ext>
            </a:extLst>
          </p:cNvPr>
          <p:cNvSpPr/>
          <p:nvPr/>
        </p:nvSpPr>
        <p:spPr>
          <a:xfrm>
            <a:off x="1884363" y="1243013"/>
            <a:ext cx="9144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Subtitle 2"/>
          <p:cNvSpPr>
            <a:spLocks noGrp="1"/>
          </p:cNvSpPr>
          <p:nvPr>
            <p:ph type="subTitle" idx="1"/>
          </p:nvPr>
        </p:nvSpPr>
        <p:spPr>
          <a:xfrm>
            <a:off x="3048000" y="2286000"/>
            <a:ext cx="5715000" cy="617220"/>
          </a:xfrm>
        </p:spPr>
        <p:txBody>
          <a:bodyPr>
            <a:normAutofit/>
          </a:bodyPr>
          <a:lstStyle>
            <a:lvl1pPr marL="0" indent="0" algn="l">
              <a:buNone/>
              <a:defRPr sz="1650" baseline="0">
                <a:solidFill>
                  <a:schemeClr val="bg1"/>
                </a:solidFill>
                <a:latin typeface="Cambria" panose="02040503050406030204" pitchFamily="18" charset="0"/>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11" name="Title 1"/>
          <p:cNvSpPr>
            <a:spLocks noGrp="1"/>
          </p:cNvSpPr>
          <p:nvPr>
            <p:ph type="ctrTitle"/>
          </p:nvPr>
        </p:nvSpPr>
        <p:spPr>
          <a:xfrm>
            <a:off x="3048000" y="1584615"/>
            <a:ext cx="5715000" cy="712816"/>
          </a:xfrm>
        </p:spPr>
        <p:txBody>
          <a:bodyPr anchor="b">
            <a:normAutofit/>
          </a:bodyPr>
          <a:lstStyle>
            <a:lvl1pPr algn="l">
              <a:defRPr sz="2100" cap="none"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08685751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 3">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6CE96886-054E-4D5B-B6B1-7C69A613DCA8}"/>
              </a:ext>
            </a:extLst>
          </p:cNvPr>
          <p:cNvCxnSpPr/>
          <p:nvPr/>
        </p:nvCxnSpPr>
        <p:spPr>
          <a:xfrm>
            <a:off x="457200" y="97155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15" name="TextBox 5">
            <a:extLst>
              <a:ext uri="{FF2B5EF4-FFF2-40B4-BE49-F238E27FC236}">
                <a16:creationId xmlns:a16="http://schemas.microsoft.com/office/drawing/2014/main" id="{303B76D3-A6A8-4501-9EA8-70557948A2A9}"/>
              </a:ext>
            </a:extLst>
          </p:cNvPr>
          <p:cNvSpPr txBox="1">
            <a:spLocks noChangeArrowheads="1"/>
          </p:cNvSpPr>
          <p:nvPr/>
        </p:nvSpPr>
        <p:spPr bwMode="auto">
          <a:xfrm>
            <a:off x="457200" y="4686300"/>
            <a:ext cx="2514600"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75">
                <a:solidFill>
                  <a:schemeClr val="accent1"/>
                </a:solidFill>
                <a:latin typeface="Segoe UI" panose="020B0502040204020203" pitchFamily="34" charset="0"/>
                <a:cs typeface="Segoe UI" panose="020B0502040204020203" pitchFamily="34" charset="0"/>
              </a:rPr>
              <a:t>BAKER BOTTS</a:t>
            </a: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8" name="Text Placeholder 7"/>
          <p:cNvSpPr>
            <a:spLocks noGrp="1"/>
          </p:cNvSpPr>
          <p:nvPr>
            <p:ph type="body" sz="quarter" idx="13"/>
          </p:nvPr>
        </p:nvSpPr>
        <p:spPr>
          <a:xfrm>
            <a:off x="1828800" y="1257300"/>
            <a:ext cx="6858000" cy="571500"/>
          </a:xfrm>
        </p:spPr>
        <p:txBody>
          <a:bodyPr/>
          <a:lstStyle>
            <a:lvl1pPr marL="0" indent="0">
              <a:buNone/>
              <a:defRPr sz="1050">
                <a:latin typeface="Segoe UI" panose="020B0502040204020203" pitchFamily="34" charset="0"/>
                <a:ea typeface="Segoe UI" panose="020B0502040204020203" pitchFamily="34" charset="0"/>
                <a:cs typeface="Segoe UI" panose="020B0502040204020203" pitchFamily="34" charset="0"/>
              </a:defRPr>
            </a:lvl1pPr>
            <a:lvl2pPr marL="342900" indent="0">
              <a:buNone/>
              <a:defRPr sz="1050">
                <a:latin typeface="Corbel" panose="020B0503020204020204" pitchFamily="34" charset="0"/>
              </a:defRPr>
            </a:lvl2pPr>
            <a:lvl3pPr marL="685800" indent="0">
              <a:buNone/>
              <a:defRPr sz="1050">
                <a:latin typeface="Corbel" panose="020B0503020204020204" pitchFamily="34" charset="0"/>
              </a:defRPr>
            </a:lvl3pPr>
            <a:lvl4pPr marL="1028700" indent="0">
              <a:buNone/>
              <a:defRPr sz="1050">
                <a:latin typeface="Corbel" panose="020B0503020204020204" pitchFamily="34" charset="0"/>
              </a:defRPr>
            </a:lvl4pPr>
            <a:lvl5pPr marL="1371600" indent="0">
              <a:buNone/>
              <a:defRPr sz="1050">
                <a:latin typeface="Corbel" panose="020B0503020204020204" pitchFamily="34" charset="0"/>
              </a:defRPr>
            </a:lvl5pPr>
          </a:lstStyle>
          <a:p>
            <a:pPr lvl="0"/>
            <a:r>
              <a:rPr lang="en-US"/>
              <a:t>Click to edit Master text styles</a:t>
            </a:r>
          </a:p>
        </p:txBody>
      </p:sp>
      <p:sp>
        <p:nvSpPr>
          <p:cNvPr id="9" name="Text Placeholder 7"/>
          <p:cNvSpPr>
            <a:spLocks noGrp="1"/>
          </p:cNvSpPr>
          <p:nvPr>
            <p:ph type="body" sz="quarter" idx="14"/>
          </p:nvPr>
        </p:nvSpPr>
        <p:spPr>
          <a:xfrm>
            <a:off x="1828800" y="2171700"/>
            <a:ext cx="6858000" cy="571500"/>
          </a:xfrm>
        </p:spPr>
        <p:txBody>
          <a:bodyPr/>
          <a:lstStyle>
            <a:lvl1pPr marL="0" indent="0">
              <a:buNone/>
              <a:defRPr sz="1050">
                <a:latin typeface="Segoe UI" panose="020B0502040204020203" pitchFamily="34" charset="0"/>
                <a:ea typeface="Segoe UI" panose="020B0502040204020203" pitchFamily="34" charset="0"/>
                <a:cs typeface="Segoe UI" panose="020B0502040204020203" pitchFamily="34" charset="0"/>
              </a:defRPr>
            </a:lvl1pPr>
            <a:lvl2pPr marL="342900" indent="0">
              <a:buNone/>
              <a:defRPr sz="1050">
                <a:latin typeface="Corbel" panose="020B0503020204020204" pitchFamily="34" charset="0"/>
              </a:defRPr>
            </a:lvl2pPr>
            <a:lvl3pPr marL="685800" indent="0">
              <a:buNone/>
              <a:defRPr sz="1050">
                <a:latin typeface="Corbel" panose="020B0503020204020204" pitchFamily="34" charset="0"/>
              </a:defRPr>
            </a:lvl3pPr>
            <a:lvl4pPr marL="1028700" indent="0">
              <a:buNone/>
              <a:defRPr sz="1050">
                <a:latin typeface="Corbel" panose="020B0503020204020204" pitchFamily="34" charset="0"/>
              </a:defRPr>
            </a:lvl4pPr>
            <a:lvl5pPr marL="1371600" indent="0">
              <a:buNone/>
              <a:defRPr sz="1050">
                <a:latin typeface="Corbel" panose="020B0503020204020204" pitchFamily="34" charset="0"/>
              </a:defRPr>
            </a:lvl5pPr>
          </a:lstStyle>
          <a:p>
            <a:pPr lvl="0"/>
            <a:r>
              <a:rPr lang="en-US"/>
              <a:t>Click to edit Master text styles</a:t>
            </a:r>
          </a:p>
        </p:txBody>
      </p:sp>
      <p:sp>
        <p:nvSpPr>
          <p:cNvPr id="10" name="Text Placeholder 7"/>
          <p:cNvSpPr>
            <a:spLocks noGrp="1"/>
          </p:cNvSpPr>
          <p:nvPr>
            <p:ph type="body" sz="quarter" idx="15"/>
          </p:nvPr>
        </p:nvSpPr>
        <p:spPr>
          <a:xfrm>
            <a:off x="1828800" y="3086100"/>
            <a:ext cx="6858000" cy="571500"/>
          </a:xfrm>
        </p:spPr>
        <p:txBody>
          <a:bodyPr/>
          <a:lstStyle>
            <a:lvl1pPr marL="0" indent="0">
              <a:buNone/>
              <a:defRPr sz="1050">
                <a:latin typeface="Segoe UI" panose="020B0502040204020203" pitchFamily="34" charset="0"/>
                <a:ea typeface="Segoe UI" panose="020B0502040204020203" pitchFamily="34" charset="0"/>
                <a:cs typeface="Segoe UI" panose="020B0502040204020203" pitchFamily="34" charset="0"/>
              </a:defRPr>
            </a:lvl1pPr>
            <a:lvl2pPr marL="342900" indent="0">
              <a:buNone/>
              <a:defRPr sz="1050">
                <a:latin typeface="Corbel" panose="020B0503020204020204" pitchFamily="34" charset="0"/>
              </a:defRPr>
            </a:lvl2pPr>
            <a:lvl3pPr marL="685800" indent="0">
              <a:buNone/>
              <a:defRPr sz="1050">
                <a:latin typeface="Corbel" panose="020B0503020204020204" pitchFamily="34" charset="0"/>
              </a:defRPr>
            </a:lvl3pPr>
            <a:lvl4pPr marL="1028700" indent="0">
              <a:buNone/>
              <a:defRPr sz="1050">
                <a:latin typeface="Corbel" panose="020B0503020204020204" pitchFamily="34" charset="0"/>
              </a:defRPr>
            </a:lvl4pPr>
            <a:lvl5pPr marL="1371600" indent="0">
              <a:buNone/>
              <a:defRPr sz="1050">
                <a:latin typeface="Corbel" panose="020B0503020204020204" pitchFamily="34" charset="0"/>
              </a:defRPr>
            </a:lvl5pPr>
          </a:lstStyle>
          <a:p>
            <a:pPr lvl="0"/>
            <a:r>
              <a:rPr lang="en-US"/>
              <a:t>Click to edit Master text styles</a:t>
            </a:r>
          </a:p>
        </p:txBody>
      </p:sp>
      <p:sp>
        <p:nvSpPr>
          <p:cNvPr id="11" name="Text Placeholder 7"/>
          <p:cNvSpPr>
            <a:spLocks noGrp="1"/>
          </p:cNvSpPr>
          <p:nvPr>
            <p:ph type="body" sz="quarter" idx="16"/>
          </p:nvPr>
        </p:nvSpPr>
        <p:spPr>
          <a:xfrm>
            <a:off x="1828800" y="1028700"/>
            <a:ext cx="6858000" cy="228600"/>
          </a:xfrm>
        </p:spPr>
        <p:txBody>
          <a:bodyPr/>
          <a:lstStyle>
            <a:lvl1pPr marL="0" indent="0">
              <a:buNone/>
              <a:defRPr sz="1125">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342900" indent="0">
              <a:buNone/>
              <a:defRPr sz="1050">
                <a:latin typeface="Corbel" panose="020B0503020204020204" pitchFamily="34" charset="0"/>
              </a:defRPr>
            </a:lvl2pPr>
            <a:lvl3pPr marL="685800" indent="0">
              <a:buNone/>
              <a:defRPr sz="1050">
                <a:latin typeface="Corbel" panose="020B0503020204020204" pitchFamily="34" charset="0"/>
              </a:defRPr>
            </a:lvl3pPr>
            <a:lvl4pPr marL="1028700" indent="0">
              <a:buNone/>
              <a:defRPr sz="1050">
                <a:latin typeface="Corbel" panose="020B0503020204020204" pitchFamily="34" charset="0"/>
              </a:defRPr>
            </a:lvl4pPr>
            <a:lvl5pPr marL="1371600" indent="0">
              <a:buNone/>
              <a:defRPr sz="1050">
                <a:latin typeface="Corbel" panose="020B0503020204020204" pitchFamily="34" charset="0"/>
              </a:defRPr>
            </a:lvl5pPr>
          </a:lstStyle>
          <a:p>
            <a:pPr lvl="0"/>
            <a:r>
              <a:rPr lang="en-US"/>
              <a:t>Click to edit Master text styles</a:t>
            </a:r>
          </a:p>
        </p:txBody>
      </p:sp>
      <p:sp>
        <p:nvSpPr>
          <p:cNvPr id="12" name="Text Placeholder 7"/>
          <p:cNvSpPr>
            <a:spLocks noGrp="1"/>
          </p:cNvSpPr>
          <p:nvPr>
            <p:ph type="body" sz="quarter" idx="17"/>
          </p:nvPr>
        </p:nvSpPr>
        <p:spPr>
          <a:xfrm>
            <a:off x="1828800" y="1943100"/>
            <a:ext cx="6858000" cy="228600"/>
          </a:xfrm>
        </p:spPr>
        <p:txBody>
          <a:bodyPr/>
          <a:lstStyle>
            <a:lvl1pPr marL="0" indent="0">
              <a:buNone/>
              <a:defRPr sz="1125">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342900" indent="0">
              <a:buNone/>
              <a:defRPr sz="1050">
                <a:latin typeface="Corbel" panose="020B0503020204020204" pitchFamily="34" charset="0"/>
              </a:defRPr>
            </a:lvl2pPr>
            <a:lvl3pPr marL="685800" indent="0">
              <a:buNone/>
              <a:defRPr sz="1050">
                <a:latin typeface="Corbel" panose="020B0503020204020204" pitchFamily="34" charset="0"/>
              </a:defRPr>
            </a:lvl3pPr>
            <a:lvl4pPr marL="1028700" indent="0">
              <a:buNone/>
              <a:defRPr sz="1050">
                <a:latin typeface="Corbel" panose="020B0503020204020204" pitchFamily="34" charset="0"/>
              </a:defRPr>
            </a:lvl4pPr>
            <a:lvl5pPr marL="1371600" indent="0">
              <a:buNone/>
              <a:defRPr sz="1050">
                <a:latin typeface="Corbel" panose="020B0503020204020204" pitchFamily="34" charset="0"/>
              </a:defRPr>
            </a:lvl5pPr>
          </a:lstStyle>
          <a:p>
            <a:pPr lvl="0"/>
            <a:r>
              <a:rPr lang="en-US"/>
              <a:t>Click to edit Master text styles</a:t>
            </a:r>
          </a:p>
        </p:txBody>
      </p:sp>
      <p:sp>
        <p:nvSpPr>
          <p:cNvPr id="13" name="Text Placeholder 7"/>
          <p:cNvSpPr>
            <a:spLocks noGrp="1"/>
          </p:cNvSpPr>
          <p:nvPr>
            <p:ph type="body" sz="quarter" idx="18"/>
          </p:nvPr>
        </p:nvSpPr>
        <p:spPr>
          <a:xfrm>
            <a:off x="1828800" y="2857500"/>
            <a:ext cx="6858000" cy="228600"/>
          </a:xfrm>
        </p:spPr>
        <p:txBody>
          <a:bodyPr/>
          <a:lstStyle>
            <a:lvl1pPr marL="0" indent="0">
              <a:buNone/>
              <a:defRPr sz="1125" baseline="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342900" indent="0">
              <a:buNone/>
              <a:defRPr sz="1050">
                <a:latin typeface="Corbel" panose="020B0503020204020204" pitchFamily="34" charset="0"/>
              </a:defRPr>
            </a:lvl2pPr>
            <a:lvl3pPr marL="685800" indent="0">
              <a:buNone/>
              <a:defRPr sz="1050">
                <a:latin typeface="Corbel" panose="020B0503020204020204" pitchFamily="34" charset="0"/>
              </a:defRPr>
            </a:lvl3pPr>
            <a:lvl4pPr marL="1028700" indent="0">
              <a:buNone/>
              <a:defRPr sz="1050">
                <a:latin typeface="Corbel" panose="020B0503020204020204" pitchFamily="34" charset="0"/>
              </a:defRPr>
            </a:lvl4pPr>
            <a:lvl5pPr marL="1371600" indent="0">
              <a:buNone/>
              <a:defRPr sz="1050">
                <a:latin typeface="Corbel" panose="020B0503020204020204" pitchFamily="34" charset="0"/>
              </a:defRPr>
            </a:lvl5pPr>
          </a:lstStyle>
          <a:p>
            <a:pPr lvl="0"/>
            <a:r>
              <a:rPr lang="en-US"/>
              <a:t>Click to edit Master text styles</a:t>
            </a:r>
          </a:p>
        </p:txBody>
      </p:sp>
      <p:sp>
        <p:nvSpPr>
          <p:cNvPr id="16" name="Text Placeholder 7"/>
          <p:cNvSpPr>
            <a:spLocks noGrp="1"/>
          </p:cNvSpPr>
          <p:nvPr>
            <p:ph type="body" sz="quarter" idx="21"/>
          </p:nvPr>
        </p:nvSpPr>
        <p:spPr>
          <a:xfrm>
            <a:off x="762000" y="1028700"/>
            <a:ext cx="914400" cy="628650"/>
          </a:xfrm>
          <a:solidFill>
            <a:srgbClr val="CE1126"/>
          </a:solidFill>
        </p:spPr>
        <p:txBody>
          <a:bodyPr/>
          <a:lstStyle>
            <a:lvl1pPr marL="0" indent="0" algn="r">
              <a:buNone/>
              <a:defRPr sz="2400">
                <a:solidFill>
                  <a:schemeClr val="bg1"/>
                </a:solidFill>
                <a:latin typeface="Cambria" panose="02040503050406030204" pitchFamily="18" charset="0"/>
              </a:defRPr>
            </a:lvl1pPr>
            <a:lvl2pPr marL="342900" indent="0">
              <a:buNone/>
              <a:defRPr sz="1050">
                <a:latin typeface="Corbel" panose="020B0503020204020204" pitchFamily="34" charset="0"/>
              </a:defRPr>
            </a:lvl2pPr>
            <a:lvl3pPr marL="685800" indent="0">
              <a:buNone/>
              <a:defRPr sz="1050">
                <a:latin typeface="Corbel" panose="020B0503020204020204" pitchFamily="34" charset="0"/>
              </a:defRPr>
            </a:lvl3pPr>
            <a:lvl4pPr marL="1028700" indent="0">
              <a:buNone/>
              <a:defRPr sz="1050">
                <a:latin typeface="Corbel" panose="020B0503020204020204" pitchFamily="34" charset="0"/>
              </a:defRPr>
            </a:lvl4pPr>
            <a:lvl5pPr marL="1371600" indent="0">
              <a:buNone/>
              <a:defRPr sz="1050">
                <a:latin typeface="Corbel" panose="020B0503020204020204" pitchFamily="34" charset="0"/>
              </a:defRPr>
            </a:lvl5pPr>
          </a:lstStyle>
          <a:p>
            <a:pPr lvl="0"/>
            <a:r>
              <a:rPr lang="en-US"/>
              <a:t>Click to edit Master text styles</a:t>
            </a:r>
          </a:p>
        </p:txBody>
      </p:sp>
      <p:sp>
        <p:nvSpPr>
          <p:cNvPr id="17" name="Text Placeholder 7"/>
          <p:cNvSpPr>
            <a:spLocks noGrp="1"/>
          </p:cNvSpPr>
          <p:nvPr>
            <p:ph type="body" sz="quarter" idx="22"/>
          </p:nvPr>
        </p:nvSpPr>
        <p:spPr>
          <a:xfrm>
            <a:off x="762000" y="1943100"/>
            <a:ext cx="914400" cy="628650"/>
          </a:xfrm>
          <a:solidFill>
            <a:srgbClr val="CE1126"/>
          </a:solidFill>
        </p:spPr>
        <p:txBody>
          <a:bodyPr/>
          <a:lstStyle>
            <a:lvl1pPr marL="0" indent="0" algn="r">
              <a:buNone/>
              <a:defRPr sz="2400">
                <a:solidFill>
                  <a:schemeClr val="bg1"/>
                </a:solidFill>
                <a:latin typeface="Cambria" panose="02040503050406030204" pitchFamily="18" charset="0"/>
              </a:defRPr>
            </a:lvl1pPr>
            <a:lvl2pPr marL="342900" indent="0">
              <a:buNone/>
              <a:defRPr sz="1050">
                <a:latin typeface="Corbel" panose="020B0503020204020204" pitchFamily="34" charset="0"/>
              </a:defRPr>
            </a:lvl2pPr>
            <a:lvl3pPr marL="685800" indent="0">
              <a:buNone/>
              <a:defRPr sz="1050">
                <a:latin typeface="Corbel" panose="020B0503020204020204" pitchFamily="34" charset="0"/>
              </a:defRPr>
            </a:lvl3pPr>
            <a:lvl4pPr marL="1028700" indent="0">
              <a:buNone/>
              <a:defRPr sz="1050">
                <a:latin typeface="Corbel" panose="020B0503020204020204" pitchFamily="34" charset="0"/>
              </a:defRPr>
            </a:lvl4pPr>
            <a:lvl5pPr marL="1371600" indent="0">
              <a:buNone/>
              <a:defRPr sz="1050">
                <a:latin typeface="Corbel" panose="020B0503020204020204" pitchFamily="34" charset="0"/>
              </a:defRPr>
            </a:lvl5pPr>
          </a:lstStyle>
          <a:p>
            <a:pPr lvl="0"/>
            <a:r>
              <a:rPr lang="en-US"/>
              <a:t>Click to edit Master text styles</a:t>
            </a:r>
          </a:p>
        </p:txBody>
      </p:sp>
      <p:sp>
        <p:nvSpPr>
          <p:cNvPr id="18" name="Text Placeholder 7"/>
          <p:cNvSpPr>
            <a:spLocks noGrp="1"/>
          </p:cNvSpPr>
          <p:nvPr>
            <p:ph type="body" sz="quarter" idx="23"/>
          </p:nvPr>
        </p:nvSpPr>
        <p:spPr>
          <a:xfrm>
            <a:off x="762000" y="2857500"/>
            <a:ext cx="914400" cy="628650"/>
          </a:xfrm>
          <a:solidFill>
            <a:srgbClr val="CE1126"/>
          </a:solidFill>
        </p:spPr>
        <p:txBody>
          <a:bodyPr/>
          <a:lstStyle>
            <a:lvl1pPr marL="0" indent="0" algn="r">
              <a:buNone/>
              <a:defRPr sz="2400">
                <a:solidFill>
                  <a:schemeClr val="bg1"/>
                </a:solidFill>
                <a:latin typeface="Cambria" panose="02040503050406030204" pitchFamily="18" charset="0"/>
              </a:defRPr>
            </a:lvl1pPr>
            <a:lvl2pPr marL="342900" indent="0">
              <a:buNone/>
              <a:defRPr sz="1050">
                <a:latin typeface="Corbel" panose="020B0503020204020204" pitchFamily="34" charset="0"/>
              </a:defRPr>
            </a:lvl2pPr>
            <a:lvl3pPr marL="685800" indent="0">
              <a:buNone/>
              <a:defRPr sz="1050">
                <a:latin typeface="Corbel" panose="020B0503020204020204" pitchFamily="34" charset="0"/>
              </a:defRPr>
            </a:lvl3pPr>
            <a:lvl4pPr marL="1028700" indent="0">
              <a:buNone/>
              <a:defRPr sz="1050">
                <a:latin typeface="Corbel" panose="020B0503020204020204" pitchFamily="34" charset="0"/>
              </a:defRPr>
            </a:lvl4pPr>
            <a:lvl5pPr marL="1371600" indent="0">
              <a:buNone/>
              <a:defRPr sz="1050">
                <a:latin typeface="Corbel" panose="020B0503020204020204" pitchFamily="34" charset="0"/>
              </a:defRPr>
            </a:lvl5pPr>
          </a:lstStyle>
          <a:p>
            <a:pPr lvl="0"/>
            <a:r>
              <a:rPr lang="en-US"/>
              <a:t>Click to edit Master text styles</a:t>
            </a:r>
          </a:p>
        </p:txBody>
      </p:sp>
      <p:sp>
        <p:nvSpPr>
          <p:cNvPr id="19" name="Slide Number Placeholder 6">
            <a:extLst>
              <a:ext uri="{FF2B5EF4-FFF2-40B4-BE49-F238E27FC236}">
                <a16:creationId xmlns:a16="http://schemas.microsoft.com/office/drawing/2014/main" id="{3AF03D28-92B1-4C81-B63F-66971BC1EB79}"/>
              </a:ext>
            </a:extLst>
          </p:cNvPr>
          <p:cNvSpPr>
            <a:spLocks noGrp="1"/>
          </p:cNvSpPr>
          <p:nvPr>
            <p:ph type="sldNum" sz="quarter" idx="24"/>
          </p:nvPr>
        </p:nvSpPr>
        <p:spPr/>
        <p:txBody>
          <a:bodyPr/>
          <a:lstStyle>
            <a:lvl1pPr>
              <a:defRPr/>
            </a:lvl1pPr>
          </a:lstStyle>
          <a:p>
            <a:fld id="{A92087DF-8B75-43E8-B416-E3B067F92DC2}" type="slidenum">
              <a:rPr lang="en-US" altLang="en-US"/>
              <a:t>‹#›</a:t>
            </a:fld>
            <a:endParaRPr lang="en-US" altLang="en-US"/>
          </a:p>
        </p:txBody>
      </p:sp>
    </p:spTree>
    <p:extLst>
      <p:ext uri="{BB962C8B-B14F-4D97-AF65-F5344CB8AC3E}">
        <p14:creationId xmlns:p14="http://schemas.microsoft.com/office/powerpoint/2010/main" val="3191539155"/>
      </p:ext>
    </p:extLst>
  </p:cSld>
  <p:clrMapOvr>
    <a:masterClrMapping/>
  </p:clrMapOvr>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Re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4B147F8-AED1-42C5-8F34-E2CB418E5664}"/>
              </a:ext>
            </a:extLst>
          </p:cNvPr>
          <p:cNvSpPr/>
          <p:nvPr/>
        </p:nvSpPr>
        <p:spPr>
          <a:xfrm>
            <a:off x="0" y="3"/>
            <a:ext cx="9144000" cy="4045744"/>
          </a:xfrm>
          <a:prstGeom prst="rect">
            <a:avLst/>
          </a:prstGeom>
          <a:solidFill>
            <a:srgbClr val="CE11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7" name="Picture 5" descr="BB_Logo_Square_RGB-NoLLP.jpg">
            <a:extLst>
              <a:ext uri="{FF2B5EF4-FFF2-40B4-BE49-F238E27FC236}">
                <a16:creationId xmlns:a16="http://schemas.microsoft.com/office/drawing/2014/main" id="{082DB8DC-F6CD-4375-BF95-C6A1D7B9A4D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65950" y="4543426"/>
            <a:ext cx="1981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65142A7C-241A-4D92-8017-FD516C7F2759}"/>
              </a:ext>
            </a:extLst>
          </p:cNvPr>
          <p:cNvCxnSpPr/>
          <p:nvPr/>
        </p:nvCxnSpPr>
        <p:spPr>
          <a:xfrm>
            <a:off x="219079" y="1749029"/>
            <a:ext cx="6246813" cy="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066804" y="662941"/>
            <a:ext cx="5297487" cy="923925"/>
          </a:xfrm>
        </p:spPr>
        <p:txBody>
          <a:bodyPr anchor="b"/>
          <a:lstStyle>
            <a:lvl1pPr algn="r">
              <a:defRPr sz="3300" b="0" cap="all">
                <a:solidFill>
                  <a:schemeClr val="bg1"/>
                </a:solidFill>
                <a:latin typeface="Cambria" panose="02040503050406030204" pitchFamily="18" charset="0"/>
              </a:defRPr>
            </a:lvl1pPr>
          </a:lstStyle>
          <a:p>
            <a:r>
              <a:rPr lang="en-US"/>
              <a:t>Click to edit Master title style</a:t>
            </a:r>
          </a:p>
        </p:txBody>
      </p:sp>
      <p:sp>
        <p:nvSpPr>
          <p:cNvPr id="3" name="Text Placeholder 2"/>
          <p:cNvSpPr>
            <a:spLocks noGrp="1"/>
          </p:cNvSpPr>
          <p:nvPr>
            <p:ph type="body" idx="1"/>
          </p:nvPr>
        </p:nvSpPr>
        <p:spPr>
          <a:xfrm>
            <a:off x="1066804" y="1892809"/>
            <a:ext cx="6244207" cy="767715"/>
          </a:xfrm>
        </p:spPr>
        <p:txBody>
          <a:bodyPr/>
          <a:lstStyle>
            <a:lvl1pPr marL="0" indent="0">
              <a:buNone/>
              <a:defRPr sz="2100" cap="all"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13" name="Text Placeholder 12"/>
          <p:cNvSpPr>
            <a:spLocks noGrp="1"/>
          </p:cNvSpPr>
          <p:nvPr>
            <p:ph type="body" sz="quarter" idx="12"/>
          </p:nvPr>
        </p:nvSpPr>
        <p:spPr>
          <a:xfrm>
            <a:off x="6409189" y="501767"/>
            <a:ext cx="1905000" cy="1200150"/>
          </a:xfrm>
        </p:spPr>
        <p:txBody>
          <a:bodyPr/>
          <a:lstStyle>
            <a:lvl1pPr marL="0" indent="0">
              <a:buNone/>
              <a:defRPr sz="9000">
                <a:solidFill>
                  <a:schemeClr val="bg1"/>
                </a:solidFill>
              </a:defRPr>
            </a:lvl1pPr>
          </a:lstStyle>
          <a:p>
            <a:pPr lvl="0"/>
            <a:r>
              <a:rPr lang="en-US"/>
              <a:t>Click to edit Master text styles</a:t>
            </a:r>
          </a:p>
        </p:txBody>
      </p:sp>
      <p:sp>
        <p:nvSpPr>
          <p:cNvPr id="5" name="Text Placeholder 4"/>
          <p:cNvSpPr>
            <a:spLocks noGrp="1"/>
          </p:cNvSpPr>
          <p:nvPr>
            <p:ph type="body" sz="quarter" idx="13"/>
          </p:nvPr>
        </p:nvSpPr>
        <p:spPr>
          <a:xfrm>
            <a:off x="457200" y="4286251"/>
            <a:ext cx="6248400" cy="623888"/>
          </a:xfrm>
        </p:spPr>
        <p:txBody>
          <a:bodyPr anchor="b"/>
          <a:lstStyle>
            <a:lvl1pPr marL="0" indent="0">
              <a:buNone/>
              <a:defRPr sz="1350">
                <a:solidFill>
                  <a:srgbClr val="7F7F7F"/>
                </a:solidFill>
              </a:defRPr>
            </a:lvl1pPr>
            <a:lvl2pPr marL="342900" indent="0">
              <a:buNone/>
              <a:defRPr sz="1200">
                <a:solidFill>
                  <a:srgbClr val="7F7F7F"/>
                </a:solidFill>
              </a:defRPr>
            </a:lvl2pPr>
            <a:lvl3pPr marL="685800" indent="0">
              <a:buNone/>
              <a:defRPr sz="1050">
                <a:solidFill>
                  <a:srgbClr val="7F7F7F"/>
                </a:solidFill>
              </a:defRPr>
            </a:lvl3pPr>
            <a:lvl4pPr marL="1028700" indent="0">
              <a:buNone/>
              <a:defRPr sz="900">
                <a:solidFill>
                  <a:srgbClr val="7F7F7F"/>
                </a:solidFill>
              </a:defRPr>
            </a:lvl4pPr>
            <a:lvl5pPr marL="1371600" indent="0">
              <a:buNone/>
              <a:defRPr sz="900">
                <a:solidFill>
                  <a:srgbClr val="7F7F7F"/>
                </a:solidFill>
              </a:defRPr>
            </a:lvl5pPr>
          </a:lstStyle>
          <a:p>
            <a:pPr lvl="0"/>
            <a:r>
              <a:rPr lang="en-US"/>
              <a:t>Click to edit Master text styles</a:t>
            </a:r>
          </a:p>
        </p:txBody>
      </p:sp>
    </p:spTree>
    <p:extLst>
      <p:ext uri="{BB962C8B-B14F-4D97-AF65-F5344CB8AC3E}">
        <p14:creationId xmlns:p14="http://schemas.microsoft.com/office/powerpoint/2010/main" val="313305048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17AA5A-C64F-48F7-A777-96ED4C1674F9}"/>
              </a:ext>
            </a:extLst>
          </p:cNvPr>
          <p:cNvSpPr/>
          <p:nvPr/>
        </p:nvSpPr>
        <p:spPr>
          <a:xfrm>
            <a:off x="0" y="3"/>
            <a:ext cx="9144000" cy="4045744"/>
          </a:xfrm>
          <a:prstGeom prst="rect">
            <a:avLst/>
          </a:prstGeom>
          <a:solidFill>
            <a:srgbClr val="37A09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7" name="Picture 5" descr="BB_Logo_Square_RGB-NoLLP.jpg">
            <a:extLst>
              <a:ext uri="{FF2B5EF4-FFF2-40B4-BE49-F238E27FC236}">
                <a16:creationId xmlns:a16="http://schemas.microsoft.com/office/drawing/2014/main" id="{2CCD8D63-B0E8-4D30-8FEF-982129D5FE2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65950" y="4543426"/>
            <a:ext cx="1981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25D62563-4B50-4236-8EC9-C9A2C8983192}"/>
              </a:ext>
            </a:extLst>
          </p:cNvPr>
          <p:cNvCxnSpPr/>
          <p:nvPr/>
        </p:nvCxnSpPr>
        <p:spPr>
          <a:xfrm>
            <a:off x="219079" y="1749029"/>
            <a:ext cx="6246813" cy="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066804" y="662941"/>
            <a:ext cx="5297487" cy="923925"/>
          </a:xfrm>
        </p:spPr>
        <p:txBody>
          <a:bodyPr anchor="b"/>
          <a:lstStyle>
            <a:lvl1pPr algn="r">
              <a:defRPr sz="3300" b="0" cap="all">
                <a:solidFill>
                  <a:schemeClr val="bg1"/>
                </a:solidFill>
                <a:latin typeface="Cambria" panose="02040503050406030204" pitchFamily="18" charset="0"/>
              </a:defRPr>
            </a:lvl1pPr>
          </a:lstStyle>
          <a:p>
            <a:r>
              <a:rPr lang="en-US"/>
              <a:t>Click to edit Master title style</a:t>
            </a:r>
          </a:p>
        </p:txBody>
      </p:sp>
      <p:sp>
        <p:nvSpPr>
          <p:cNvPr id="13" name="Text Placeholder 12"/>
          <p:cNvSpPr>
            <a:spLocks noGrp="1"/>
          </p:cNvSpPr>
          <p:nvPr>
            <p:ph type="body" sz="quarter" idx="12"/>
          </p:nvPr>
        </p:nvSpPr>
        <p:spPr>
          <a:xfrm>
            <a:off x="6409189" y="501767"/>
            <a:ext cx="1905000" cy="1200150"/>
          </a:xfrm>
        </p:spPr>
        <p:txBody>
          <a:bodyPr/>
          <a:lstStyle>
            <a:lvl1pPr marL="0" indent="0">
              <a:buNone/>
              <a:defRPr sz="9000">
                <a:solidFill>
                  <a:schemeClr val="bg1"/>
                </a:solidFill>
              </a:defRPr>
            </a:lvl1pPr>
          </a:lstStyle>
          <a:p>
            <a:pPr lvl="0"/>
            <a:r>
              <a:rPr lang="en-US"/>
              <a:t>Click to edit Master text styles</a:t>
            </a:r>
          </a:p>
        </p:txBody>
      </p:sp>
      <p:sp>
        <p:nvSpPr>
          <p:cNvPr id="9" name="Text Placeholder 2"/>
          <p:cNvSpPr>
            <a:spLocks noGrp="1"/>
          </p:cNvSpPr>
          <p:nvPr>
            <p:ph type="body" idx="1"/>
          </p:nvPr>
        </p:nvSpPr>
        <p:spPr>
          <a:xfrm>
            <a:off x="1066804" y="1892809"/>
            <a:ext cx="6244207" cy="767715"/>
          </a:xfrm>
        </p:spPr>
        <p:txBody>
          <a:bodyPr/>
          <a:lstStyle>
            <a:lvl1pPr marL="0" indent="0">
              <a:buNone/>
              <a:defRPr sz="2100" cap="all"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10" name="Text Placeholder 4"/>
          <p:cNvSpPr>
            <a:spLocks noGrp="1"/>
          </p:cNvSpPr>
          <p:nvPr>
            <p:ph type="body" sz="quarter" idx="13"/>
          </p:nvPr>
        </p:nvSpPr>
        <p:spPr>
          <a:xfrm>
            <a:off x="457200" y="4286251"/>
            <a:ext cx="6248400" cy="623888"/>
          </a:xfrm>
        </p:spPr>
        <p:txBody>
          <a:bodyPr anchor="b"/>
          <a:lstStyle>
            <a:lvl1pPr marL="0" indent="0">
              <a:buNone/>
              <a:defRPr sz="1350">
                <a:solidFill>
                  <a:srgbClr val="7F7F7F"/>
                </a:solidFill>
              </a:defRPr>
            </a:lvl1pPr>
            <a:lvl2pPr marL="342900" indent="0">
              <a:buNone/>
              <a:defRPr sz="1200">
                <a:solidFill>
                  <a:srgbClr val="7F7F7F"/>
                </a:solidFill>
              </a:defRPr>
            </a:lvl2pPr>
            <a:lvl3pPr marL="685800" indent="0">
              <a:buNone/>
              <a:defRPr sz="1050">
                <a:solidFill>
                  <a:srgbClr val="7F7F7F"/>
                </a:solidFill>
              </a:defRPr>
            </a:lvl3pPr>
            <a:lvl4pPr marL="1028700" indent="0">
              <a:buNone/>
              <a:defRPr sz="900">
                <a:solidFill>
                  <a:srgbClr val="7F7F7F"/>
                </a:solidFill>
              </a:defRPr>
            </a:lvl4pPr>
            <a:lvl5pPr marL="1371600" indent="0">
              <a:buNone/>
              <a:defRPr sz="900">
                <a:solidFill>
                  <a:srgbClr val="7F7F7F"/>
                </a:solidFill>
              </a:defRPr>
            </a:lvl5pPr>
          </a:lstStyle>
          <a:p>
            <a:pPr lvl="0"/>
            <a:r>
              <a:rPr lang="en-US"/>
              <a:t>Click to edit Master text styles</a:t>
            </a:r>
          </a:p>
        </p:txBody>
      </p:sp>
    </p:spTree>
    <p:extLst>
      <p:ext uri="{BB962C8B-B14F-4D97-AF65-F5344CB8AC3E}">
        <p14:creationId xmlns:p14="http://schemas.microsoft.com/office/powerpoint/2010/main" val="336376190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16443E4-F4B9-44A3-9A9B-975AB7149525}"/>
              </a:ext>
            </a:extLst>
          </p:cNvPr>
          <p:cNvSpPr/>
          <p:nvPr/>
        </p:nvSpPr>
        <p:spPr>
          <a:xfrm>
            <a:off x="0" y="3"/>
            <a:ext cx="9144000" cy="4045744"/>
          </a:xfrm>
          <a:prstGeom prst="rect">
            <a:avLst/>
          </a:prstGeom>
          <a:solidFill>
            <a:srgbClr val="6E6E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7" name="Picture 5" descr="BB_Logo_Square_RGB-NoLLP.jpg">
            <a:extLst>
              <a:ext uri="{FF2B5EF4-FFF2-40B4-BE49-F238E27FC236}">
                <a16:creationId xmlns:a16="http://schemas.microsoft.com/office/drawing/2014/main" id="{D41AED4A-6C3C-4012-836B-4EFABD1E9D8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65950" y="4543426"/>
            <a:ext cx="1981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4492AF3F-40D2-432B-86F6-43AFEA44B32B}"/>
              </a:ext>
            </a:extLst>
          </p:cNvPr>
          <p:cNvCxnSpPr/>
          <p:nvPr/>
        </p:nvCxnSpPr>
        <p:spPr>
          <a:xfrm>
            <a:off x="219079" y="1749029"/>
            <a:ext cx="6246813" cy="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066804" y="662941"/>
            <a:ext cx="5297487" cy="923925"/>
          </a:xfrm>
        </p:spPr>
        <p:txBody>
          <a:bodyPr anchor="b"/>
          <a:lstStyle>
            <a:lvl1pPr algn="r">
              <a:defRPr sz="3300" b="0" cap="all">
                <a:solidFill>
                  <a:schemeClr val="bg1"/>
                </a:solidFill>
                <a:latin typeface="Cambria" panose="02040503050406030204" pitchFamily="18" charset="0"/>
              </a:defRPr>
            </a:lvl1pPr>
          </a:lstStyle>
          <a:p>
            <a:r>
              <a:rPr lang="en-US"/>
              <a:t>Click to edit Master title style</a:t>
            </a:r>
          </a:p>
        </p:txBody>
      </p:sp>
      <p:sp>
        <p:nvSpPr>
          <p:cNvPr id="13" name="Text Placeholder 12"/>
          <p:cNvSpPr>
            <a:spLocks noGrp="1"/>
          </p:cNvSpPr>
          <p:nvPr>
            <p:ph type="body" sz="quarter" idx="12"/>
          </p:nvPr>
        </p:nvSpPr>
        <p:spPr>
          <a:xfrm>
            <a:off x="6409189" y="501767"/>
            <a:ext cx="1905000" cy="1200150"/>
          </a:xfrm>
        </p:spPr>
        <p:txBody>
          <a:bodyPr/>
          <a:lstStyle>
            <a:lvl1pPr marL="0" indent="0">
              <a:buNone/>
              <a:defRPr sz="9000">
                <a:solidFill>
                  <a:schemeClr val="bg1"/>
                </a:solidFill>
              </a:defRPr>
            </a:lvl1pPr>
          </a:lstStyle>
          <a:p>
            <a:pPr lvl="0"/>
            <a:r>
              <a:rPr lang="en-US"/>
              <a:t>Click to edit Master text styles</a:t>
            </a:r>
          </a:p>
        </p:txBody>
      </p:sp>
      <p:sp>
        <p:nvSpPr>
          <p:cNvPr id="9" name="Text Placeholder 2"/>
          <p:cNvSpPr>
            <a:spLocks noGrp="1"/>
          </p:cNvSpPr>
          <p:nvPr>
            <p:ph type="body" idx="1"/>
          </p:nvPr>
        </p:nvSpPr>
        <p:spPr>
          <a:xfrm>
            <a:off x="1066804" y="1892809"/>
            <a:ext cx="6244207" cy="767715"/>
          </a:xfrm>
        </p:spPr>
        <p:txBody>
          <a:bodyPr/>
          <a:lstStyle>
            <a:lvl1pPr marL="0" indent="0">
              <a:buNone/>
              <a:defRPr sz="2100" cap="all"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11" name="Text Placeholder 4"/>
          <p:cNvSpPr>
            <a:spLocks noGrp="1"/>
          </p:cNvSpPr>
          <p:nvPr>
            <p:ph type="body" sz="quarter" idx="13"/>
          </p:nvPr>
        </p:nvSpPr>
        <p:spPr>
          <a:xfrm>
            <a:off x="457200" y="4286251"/>
            <a:ext cx="6248400" cy="623888"/>
          </a:xfrm>
        </p:spPr>
        <p:txBody>
          <a:bodyPr anchor="b"/>
          <a:lstStyle>
            <a:lvl1pPr marL="0" indent="0">
              <a:buNone/>
              <a:defRPr sz="1350">
                <a:solidFill>
                  <a:srgbClr val="7F7F7F"/>
                </a:solidFill>
              </a:defRPr>
            </a:lvl1pPr>
            <a:lvl2pPr marL="342900" indent="0">
              <a:buNone/>
              <a:defRPr sz="1200">
                <a:solidFill>
                  <a:srgbClr val="7F7F7F"/>
                </a:solidFill>
              </a:defRPr>
            </a:lvl2pPr>
            <a:lvl3pPr marL="685800" indent="0">
              <a:buNone/>
              <a:defRPr sz="1050">
                <a:solidFill>
                  <a:srgbClr val="7F7F7F"/>
                </a:solidFill>
              </a:defRPr>
            </a:lvl3pPr>
            <a:lvl4pPr marL="1028700" indent="0">
              <a:buNone/>
              <a:defRPr sz="900">
                <a:solidFill>
                  <a:srgbClr val="7F7F7F"/>
                </a:solidFill>
              </a:defRPr>
            </a:lvl4pPr>
            <a:lvl5pPr marL="1371600" indent="0">
              <a:buNone/>
              <a:defRPr sz="900">
                <a:solidFill>
                  <a:srgbClr val="7F7F7F"/>
                </a:solidFill>
              </a:defRPr>
            </a:lvl5pPr>
          </a:lstStyle>
          <a:p>
            <a:pPr lvl="0"/>
            <a:r>
              <a:rPr lang="en-US"/>
              <a:t>Click to edit Master text styles</a:t>
            </a:r>
          </a:p>
        </p:txBody>
      </p:sp>
    </p:spTree>
    <p:extLst>
      <p:ext uri="{BB962C8B-B14F-4D97-AF65-F5344CB8AC3E}">
        <p14:creationId xmlns:p14="http://schemas.microsoft.com/office/powerpoint/2010/main" val="292683276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 Paragraph">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A5EA15A-283C-434E-A919-AB650BA7370C}"/>
              </a:ext>
            </a:extLst>
          </p:cNvPr>
          <p:cNvCxnSpPr/>
          <p:nvPr/>
        </p:nvCxnSpPr>
        <p:spPr>
          <a:xfrm>
            <a:off x="457200" y="97155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7" name="TextBox 5">
            <a:extLst>
              <a:ext uri="{FF2B5EF4-FFF2-40B4-BE49-F238E27FC236}">
                <a16:creationId xmlns:a16="http://schemas.microsoft.com/office/drawing/2014/main" id="{3838C22E-2D20-4DED-93C3-CECB255ADE6D}"/>
              </a:ext>
            </a:extLst>
          </p:cNvPr>
          <p:cNvSpPr txBox="1">
            <a:spLocks noChangeArrowheads="1"/>
          </p:cNvSpPr>
          <p:nvPr/>
        </p:nvSpPr>
        <p:spPr bwMode="auto">
          <a:xfrm>
            <a:off x="457200" y="4686300"/>
            <a:ext cx="2514600"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75">
                <a:solidFill>
                  <a:schemeClr val="accent1"/>
                </a:solidFill>
                <a:latin typeface="Segoe UI" panose="020B0502040204020203" pitchFamily="34" charset="0"/>
                <a:cs typeface="Segoe UI" panose="020B0502040204020203" pitchFamily="34" charset="0"/>
              </a:rPr>
              <a:t>BAKER BOTTS</a:t>
            </a:r>
          </a:p>
        </p:txBody>
      </p:sp>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3"/>
          </p:nvPr>
        </p:nvSpPr>
        <p:spPr>
          <a:xfrm>
            <a:off x="457200" y="1200150"/>
            <a:ext cx="8229600" cy="1371600"/>
          </a:xfrm>
        </p:spPr>
        <p:txBody>
          <a:bodyPr anchor="b">
            <a:normAutofit/>
          </a:bodyPr>
          <a:lstStyle>
            <a:lvl1pPr marL="0" indent="0">
              <a:spcBef>
                <a:spcPts val="576"/>
              </a:spcBef>
              <a:buNone/>
              <a:defRPr sz="1800">
                <a:solidFill>
                  <a:schemeClr val="tx1"/>
                </a:solidFill>
              </a:defRPr>
            </a:lvl1pPr>
            <a:lvl2pPr marL="342900" indent="0">
              <a:buNone/>
              <a:defRPr sz="1500">
                <a:solidFill>
                  <a:srgbClr val="37A09C"/>
                </a:solidFill>
              </a:defRPr>
            </a:lvl2pPr>
            <a:lvl3pPr marL="685800" indent="0">
              <a:buNone/>
              <a:defRPr sz="1350">
                <a:solidFill>
                  <a:srgbClr val="37A09C"/>
                </a:solidFill>
              </a:defRPr>
            </a:lvl3pPr>
            <a:lvl4pPr marL="1028700" indent="0">
              <a:buNone/>
              <a:defRPr sz="1200">
                <a:solidFill>
                  <a:srgbClr val="37A09C"/>
                </a:solidFill>
              </a:defRPr>
            </a:lvl4pPr>
            <a:lvl5pPr marL="1371600" indent="0">
              <a:buNone/>
              <a:defRPr sz="1200">
                <a:solidFill>
                  <a:srgbClr val="37A09C"/>
                </a:solidFill>
              </a:defRPr>
            </a:lvl5pPr>
          </a:lstStyle>
          <a:p>
            <a:pPr lvl="0"/>
            <a:r>
              <a:rPr lang="en-US"/>
              <a:t>Click to edit Master text styles</a:t>
            </a:r>
          </a:p>
        </p:txBody>
      </p:sp>
      <p:sp>
        <p:nvSpPr>
          <p:cNvPr id="11" name="Text Placeholder 10"/>
          <p:cNvSpPr>
            <a:spLocks noGrp="1"/>
          </p:cNvSpPr>
          <p:nvPr>
            <p:ph type="body" sz="quarter" idx="14"/>
          </p:nvPr>
        </p:nvSpPr>
        <p:spPr>
          <a:xfrm>
            <a:off x="457200" y="2857500"/>
            <a:ext cx="8229600" cy="1714500"/>
          </a:xfrm>
        </p:spPr>
        <p:txBody>
          <a:bodyPr>
            <a:normAutofit/>
          </a:bodyPr>
          <a:lstStyle>
            <a:lvl1pPr>
              <a:spcBef>
                <a:spcPts val="450"/>
              </a:spcBef>
              <a:buClr>
                <a:schemeClr val="tx1"/>
              </a:buClr>
              <a:defRPr sz="1350">
                <a:latin typeface="Segoe UI" panose="020B0502040204020203" pitchFamily="34" charset="0"/>
                <a:ea typeface="Segoe UI" panose="020B0502040204020203" pitchFamily="34" charset="0"/>
                <a:cs typeface="Segoe UI" panose="020B0502040204020203" pitchFamily="34" charset="0"/>
              </a:defRPr>
            </a:lvl1pPr>
            <a:lvl2pPr>
              <a:defRPr sz="1200">
                <a:latin typeface="Corbel" panose="020B0503020204020204" pitchFamily="34" charset="0"/>
              </a:defRPr>
            </a:lvl2pPr>
            <a:lvl3pPr>
              <a:defRPr sz="1050">
                <a:latin typeface="Corbel" panose="020B0503020204020204" pitchFamily="34" charset="0"/>
              </a:defRPr>
            </a:lvl3pPr>
            <a:lvl4pPr>
              <a:defRPr sz="900">
                <a:latin typeface="Corbel" panose="020B0503020204020204" pitchFamily="34" charset="0"/>
              </a:defRPr>
            </a:lvl4pPr>
            <a:lvl5pPr>
              <a:defRPr sz="900">
                <a:latin typeface="Corbel" panose="020B0503020204020204" pitchFamily="34" charset="0"/>
              </a:defRPr>
            </a:lvl5pPr>
          </a:lstStyle>
          <a:p>
            <a:pPr lvl="0"/>
            <a:r>
              <a:rPr lang="en-US"/>
              <a:t>Click to edit Master text styles</a:t>
            </a:r>
          </a:p>
        </p:txBody>
      </p:sp>
      <p:sp>
        <p:nvSpPr>
          <p:cNvPr id="14" name="Text Placeholder 13"/>
          <p:cNvSpPr>
            <a:spLocks noGrp="1"/>
          </p:cNvSpPr>
          <p:nvPr>
            <p:ph type="body" sz="quarter" idx="15"/>
          </p:nvPr>
        </p:nvSpPr>
        <p:spPr>
          <a:xfrm>
            <a:off x="457200" y="2560320"/>
            <a:ext cx="8229600" cy="285750"/>
          </a:xfrm>
        </p:spPr>
        <p:txBody>
          <a:bodyPr/>
          <a:lstStyle>
            <a:lvl1pPr marL="0" indent="0">
              <a:buNone/>
              <a:defRPr sz="1500">
                <a:solidFill>
                  <a:srgbClr val="37A09C"/>
                </a:solidFill>
                <a:latin typeface="Segoe UI" panose="020B0502040204020203" pitchFamily="34" charset="0"/>
                <a:ea typeface="Segoe UI" panose="020B0502040204020203" pitchFamily="34" charset="0"/>
                <a:cs typeface="Segoe UI" panose="020B0502040204020203" pitchFamily="34" charset="0"/>
              </a:defRPr>
            </a:lvl1pPr>
            <a:lvl2pPr marL="342900" indent="0">
              <a:buNone/>
              <a:defRPr sz="1350">
                <a:solidFill>
                  <a:srgbClr val="37A09C"/>
                </a:solidFill>
                <a:latin typeface="Corbel" panose="020B0503020204020204" pitchFamily="34" charset="0"/>
              </a:defRPr>
            </a:lvl2pPr>
            <a:lvl3pPr marL="685800" indent="0">
              <a:buNone/>
              <a:defRPr sz="1350">
                <a:solidFill>
                  <a:srgbClr val="37A09C"/>
                </a:solidFill>
                <a:latin typeface="Corbel" panose="020B0503020204020204" pitchFamily="34" charset="0"/>
              </a:defRPr>
            </a:lvl3pPr>
            <a:lvl4pPr marL="1028700" indent="0">
              <a:buNone/>
              <a:defRPr sz="1350">
                <a:solidFill>
                  <a:srgbClr val="37A09C"/>
                </a:solidFill>
                <a:latin typeface="Corbel" panose="020B0503020204020204" pitchFamily="34" charset="0"/>
              </a:defRPr>
            </a:lvl4pPr>
            <a:lvl5pPr marL="1371600" indent="0">
              <a:buNone/>
              <a:defRPr sz="1350">
                <a:solidFill>
                  <a:srgbClr val="37A09C"/>
                </a:solidFill>
                <a:latin typeface="Corbel" panose="020B0503020204020204" pitchFamily="34" charset="0"/>
              </a:defRPr>
            </a:lvl5pPr>
          </a:lstStyle>
          <a:p>
            <a:pPr lvl="0"/>
            <a:r>
              <a:rPr lang="en-US"/>
              <a:t>Click to edit Master text styles</a:t>
            </a:r>
          </a:p>
        </p:txBody>
      </p:sp>
      <p:sp>
        <p:nvSpPr>
          <p:cNvPr id="8" name="Slide Number Placeholder 6">
            <a:extLst>
              <a:ext uri="{FF2B5EF4-FFF2-40B4-BE49-F238E27FC236}">
                <a16:creationId xmlns:a16="http://schemas.microsoft.com/office/drawing/2014/main" id="{93CE507C-8FA3-451B-BC10-0B58BC67DBC8}"/>
              </a:ext>
            </a:extLst>
          </p:cNvPr>
          <p:cNvSpPr>
            <a:spLocks noGrp="1"/>
          </p:cNvSpPr>
          <p:nvPr>
            <p:ph type="sldNum" sz="quarter" idx="16"/>
          </p:nvPr>
        </p:nvSpPr>
        <p:spPr/>
        <p:txBody>
          <a:bodyPr/>
          <a:lstStyle>
            <a:lvl1pPr>
              <a:defRPr/>
            </a:lvl1pPr>
          </a:lstStyle>
          <a:p>
            <a:fld id="{9F2B02F3-2EFC-4AFE-97B5-E0A96F4B1A80}" type="slidenum">
              <a:rPr lang="en-US" altLang="en-US"/>
              <a:t>‹#›</a:t>
            </a:fld>
            <a:endParaRPr lang="en-US" altLang="en-US"/>
          </a:p>
        </p:txBody>
      </p:sp>
    </p:spTree>
    <p:extLst>
      <p:ext uri="{BB962C8B-B14F-4D97-AF65-F5344CB8AC3E}">
        <p14:creationId xmlns:p14="http://schemas.microsoft.com/office/powerpoint/2010/main" val="2276274440"/>
      </p:ext>
    </p:extLst>
  </p:cSld>
  <p:clrMapOvr>
    <a:masterClrMapping/>
  </p:clrMapOvr>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FFA9EE1-C558-4D55-AE40-4A89CB053163}"/>
              </a:ext>
            </a:extLst>
          </p:cNvPr>
          <p:cNvCxnSpPr/>
          <p:nvPr/>
        </p:nvCxnSpPr>
        <p:spPr>
          <a:xfrm>
            <a:off x="457200" y="97155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5" name="TextBox 5">
            <a:extLst>
              <a:ext uri="{FF2B5EF4-FFF2-40B4-BE49-F238E27FC236}">
                <a16:creationId xmlns:a16="http://schemas.microsoft.com/office/drawing/2014/main" id="{E8D954E0-F936-41C0-9DC8-253DED89F60E}"/>
              </a:ext>
            </a:extLst>
          </p:cNvPr>
          <p:cNvSpPr txBox="1">
            <a:spLocks noChangeArrowheads="1"/>
          </p:cNvSpPr>
          <p:nvPr/>
        </p:nvSpPr>
        <p:spPr bwMode="auto">
          <a:xfrm>
            <a:off x="457200" y="4686300"/>
            <a:ext cx="2514600"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75">
                <a:solidFill>
                  <a:schemeClr val="accent1"/>
                </a:solidFill>
                <a:latin typeface="Segoe UI" panose="020B0502040204020203" pitchFamily="34" charset="0"/>
                <a:cs typeface="Segoe UI" panose="020B0502040204020203" pitchFamily="34" charset="0"/>
              </a:rPr>
              <a:t>BAKER BOTTS</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450"/>
              </a:spcBef>
              <a:defRPr sz="1350">
                <a:latin typeface="Segoe UI" panose="020B0502040204020203" pitchFamily="34" charset="0"/>
                <a:ea typeface="Segoe UI" panose="020B0502040204020203" pitchFamily="34" charset="0"/>
                <a:cs typeface="Segoe UI" panose="020B0502040204020203" pitchFamily="34" charset="0"/>
              </a:defRPr>
            </a:lvl1pPr>
            <a:lvl2pPr>
              <a:spcBef>
                <a:spcPts val="450"/>
              </a:spcBef>
              <a:defRPr sz="1200">
                <a:latin typeface="Segoe UI" panose="020B0502040204020203" pitchFamily="34" charset="0"/>
                <a:ea typeface="Segoe UI" panose="020B0502040204020203" pitchFamily="34" charset="0"/>
                <a:cs typeface="Segoe UI" panose="020B0502040204020203" pitchFamily="34" charset="0"/>
              </a:defRPr>
            </a:lvl2pPr>
            <a:lvl3pPr>
              <a:spcBef>
                <a:spcPts val="450"/>
              </a:spcBef>
              <a:defRPr sz="1050">
                <a:latin typeface="Segoe UI" panose="020B0502040204020203" pitchFamily="34" charset="0"/>
                <a:ea typeface="Segoe UI" panose="020B0502040204020203" pitchFamily="34" charset="0"/>
                <a:cs typeface="Segoe UI" panose="020B0502040204020203" pitchFamily="34" charset="0"/>
              </a:defRPr>
            </a:lvl3pPr>
            <a:lvl4pPr>
              <a:spcBef>
                <a:spcPts val="450"/>
              </a:spcBef>
              <a:defRPr sz="900">
                <a:latin typeface="Segoe UI" panose="020B0502040204020203" pitchFamily="34" charset="0"/>
                <a:ea typeface="Segoe UI" panose="020B0502040204020203" pitchFamily="34" charset="0"/>
                <a:cs typeface="Segoe UI" panose="020B0502040204020203" pitchFamily="34" charset="0"/>
              </a:defRPr>
            </a:lvl4pPr>
            <a:lvl5pPr>
              <a:spcBef>
                <a:spcPts val="450"/>
              </a:spcBef>
              <a:defRPr sz="900">
                <a:latin typeface="Segoe UI" panose="020B0502040204020203" pitchFamily="34" charset="0"/>
                <a:ea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82D5881C-A340-48CB-8076-127EAC6BE25C}"/>
              </a:ext>
            </a:extLst>
          </p:cNvPr>
          <p:cNvSpPr>
            <a:spLocks noGrp="1"/>
          </p:cNvSpPr>
          <p:nvPr>
            <p:ph type="sldNum" sz="quarter" idx="10"/>
          </p:nvPr>
        </p:nvSpPr>
        <p:spPr/>
        <p:txBody>
          <a:bodyPr/>
          <a:lstStyle>
            <a:lvl1pPr>
              <a:defRPr/>
            </a:lvl1pPr>
          </a:lstStyle>
          <a:p>
            <a:fld id="{4740DBA0-205B-4AAB-8579-AEC630458AEF}" type="slidenum">
              <a:rPr lang="en-US" altLang="en-US"/>
              <a:t>‹#›</a:t>
            </a:fld>
            <a:endParaRPr lang="en-US" altLang="en-US"/>
          </a:p>
        </p:txBody>
      </p:sp>
    </p:spTree>
    <p:extLst>
      <p:ext uri="{BB962C8B-B14F-4D97-AF65-F5344CB8AC3E}">
        <p14:creationId xmlns:p14="http://schemas.microsoft.com/office/powerpoint/2010/main" val="491600364"/>
      </p:ext>
    </p:extLst>
  </p:cSld>
  <p:clrMapOvr>
    <a:masterClrMapping/>
  </p:clrMapOvr>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Left Callouts">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65A0223-B697-43E8-BBC8-77ED931EBD9F}"/>
              </a:ext>
            </a:extLst>
          </p:cNvPr>
          <p:cNvCxnSpPr/>
          <p:nvPr/>
        </p:nvCxnSpPr>
        <p:spPr>
          <a:xfrm>
            <a:off x="457200" y="971550"/>
            <a:ext cx="8229600" cy="0"/>
          </a:xfrm>
          <a:prstGeom prst="line">
            <a:avLst/>
          </a:prstGeom>
          <a:ln w="9525">
            <a:solidFill>
              <a:srgbClr val="37A09C"/>
            </a:solidFill>
          </a:ln>
          <a:effectLst/>
        </p:spPr>
        <p:style>
          <a:lnRef idx="2">
            <a:schemeClr val="accent1"/>
          </a:lnRef>
          <a:fillRef idx="0">
            <a:schemeClr val="accent1"/>
          </a:fillRef>
          <a:effectRef idx="1">
            <a:schemeClr val="accent1"/>
          </a:effectRef>
          <a:fontRef idx="minor">
            <a:schemeClr val="tx1"/>
          </a:fontRef>
        </p:style>
      </p:cxnSp>
      <p:sp>
        <p:nvSpPr>
          <p:cNvPr id="7" name="TextBox 5">
            <a:extLst>
              <a:ext uri="{FF2B5EF4-FFF2-40B4-BE49-F238E27FC236}">
                <a16:creationId xmlns:a16="http://schemas.microsoft.com/office/drawing/2014/main" id="{8DCA355E-D416-4C91-ABC5-3D4476F0C75B}"/>
              </a:ext>
            </a:extLst>
          </p:cNvPr>
          <p:cNvSpPr txBox="1">
            <a:spLocks noChangeArrowheads="1"/>
          </p:cNvSpPr>
          <p:nvPr/>
        </p:nvSpPr>
        <p:spPr bwMode="auto">
          <a:xfrm>
            <a:off x="457200" y="4686300"/>
            <a:ext cx="2514600"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75">
                <a:solidFill>
                  <a:schemeClr val="accent1"/>
                </a:solidFill>
                <a:latin typeface="Segoe UI" panose="020B0502040204020203" pitchFamily="34" charset="0"/>
                <a:cs typeface="Segoe UI" panose="020B0502040204020203" pitchFamily="34" charset="0"/>
              </a:rPr>
              <a:t>BAKER BOTTS</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200400" y="1200153"/>
            <a:ext cx="5486400" cy="3394472"/>
          </a:xfrm>
        </p:spPr>
        <p:txBody>
          <a:bodyPr/>
          <a:lstStyle>
            <a:lvl1pPr>
              <a:spcBef>
                <a:spcPts val="450"/>
              </a:spcBef>
              <a:defRPr sz="1350">
                <a:latin typeface="Segoe UI" panose="020B0502040204020203" pitchFamily="34" charset="0"/>
                <a:ea typeface="Segoe UI" panose="020B0502040204020203" pitchFamily="34" charset="0"/>
                <a:cs typeface="Segoe UI" panose="020B0502040204020203" pitchFamily="34" charset="0"/>
              </a:defRPr>
            </a:lvl1pPr>
            <a:lvl2pPr>
              <a:spcBef>
                <a:spcPts val="450"/>
              </a:spcBef>
              <a:defRPr sz="1200">
                <a:latin typeface="Segoe UI" panose="020B0502040204020203" pitchFamily="34" charset="0"/>
                <a:ea typeface="Segoe UI" panose="020B0502040204020203" pitchFamily="34" charset="0"/>
                <a:cs typeface="Segoe UI" panose="020B0502040204020203" pitchFamily="34" charset="0"/>
              </a:defRPr>
            </a:lvl2pPr>
            <a:lvl3pPr>
              <a:spcBef>
                <a:spcPts val="450"/>
              </a:spcBef>
              <a:defRPr sz="1050">
                <a:latin typeface="Segoe UI" panose="020B0502040204020203" pitchFamily="34" charset="0"/>
                <a:ea typeface="Segoe UI" panose="020B0502040204020203" pitchFamily="34" charset="0"/>
                <a:cs typeface="Segoe UI" panose="020B0502040204020203" pitchFamily="34" charset="0"/>
              </a:defRPr>
            </a:lvl3pPr>
            <a:lvl4pPr>
              <a:spcBef>
                <a:spcPts val="450"/>
              </a:spcBef>
              <a:defRPr sz="900">
                <a:latin typeface="Segoe UI" panose="020B0502040204020203" pitchFamily="34" charset="0"/>
                <a:ea typeface="Segoe UI" panose="020B0502040204020203" pitchFamily="34" charset="0"/>
                <a:cs typeface="Segoe UI" panose="020B0502040204020203" pitchFamily="34" charset="0"/>
              </a:defRPr>
            </a:lvl4pPr>
            <a:lvl5pPr>
              <a:spcBef>
                <a:spcPts val="450"/>
              </a:spcBef>
              <a:defRPr sz="900">
                <a:latin typeface="Segoe UI" panose="020B0502040204020203" pitchFamily="34" charset="0"/>
                <a:ea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3"/>
          </p:nvPr>
        </p:nvSpPr>
        <p:spPr>
          <a:xfrm>
            <a:off x="457200" y="1200150"/>
            <a:ext cx="2514600" cy="3394710"/>
          </a:xfrm>
        </p:spPr>
        <p:txBody>
          <a:bodyPr/>
          <a:lstStyle>
            <a:lvl1pPr>
              <a:spcBef>
                <a:spcPts val="450"/>
              </a:spcBef>
              <a:defRPr sz="1350" b="0">
                <a:latin typeface="Cambria" panose="02040503050406030204" pitchFamily="18" charset="0"/>
                <a:ea typeface="Segoe UI" panose="020B0502040204020203" pitchFamily="34" charset="0"/>
                <a:cs typeface="Segoe UI" panose="020B0502040204020203" pitchFamily="34" charset="0"/>
              </a:defRPr>
            </a:lvl1pPr>
            <a:lvl2pPr>
              <a:spcBef>
                <a:spcPts val="450"/>
              </a:spcBef>
              <a:defRPr sz="1200" b="0">
                <a:latin typeface="Cambria" panose="02040503050406030204" pitchFamily="18" charset="0"/>
                <a:ea typeface="Segoe UI" panose="020B0502040204020203" pitchFamily="34" charset="0"/>
                <a:cs typeface="Segoe UI" panose="020B0502040204020203" pitchFamily="34" charset="0"/>
              </a:defRPr>
            </a:lvl2pPr>
            <a:lvl3pPr>
              <a:spcBef>
                <a:spcPts val="450"/>
              </a:spcBef>
              <a:defRPr sz="1050" b="0">
                <a:latin typeface="Cambria" panose="02040503050406030204" pitchFamily="18" charset="0"/>
                <a:ea typeface="Segoe UI" panose="020B0502040204020203" pitchFamily="34" charset="0"/>
                <a:cs typeface="Segoe UI" panose="020B0502040204020203" pitchFamily="34" charset="0"/>
              </a:defRPr>
            </a:lvl3pPr>
            <a:lvl4pPr>
              <a:spcBef>
                <a:spcPts val="450"/>
              </a:spcBef>
              <a:defRPr sz="900" b="0">
                <a:latin typeface="Cambria" panose="02040503050406030204" pitchFamily="18" charset="0"/>
                <a:ea typeface="Segoe UI" panose="020B0502040204020203" pitchFamily="34" charset="0"/>
                <a:cs typeface="Segoe UI" panose="020B0502040204020203" pitchFamily="34" charset="0"/>
              </a:defRPr>
            </a:lvl4pPr>
            <a:lvl5pPr>
              <a:spcBef>
                <a:spcPts val="450"/>
              </a:spcBef>
              <a:defRPr sz="900" b="0">
                <a:latin typeface="Cambria" panose="02040503050406030204" pitchFamily="18" charset="0"/>
                <a:ea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a:extLst>
              <a:ext uri="{FF2B5EF4-FFF2-40B4-BE49-F238E27FC236}">
                <a16:creationId xmlns:a16="http://schemas.microsoft.com/office/drawing/2014/main" id="{62AA7679-DA8E-4FCF-A8DF-B660F99782CE}"/>
              </a:ext>
            </a:extLst>
          </p:cNvPr>
          <p:cNvSpPr>
            <a:spLocks noGrp="1"/>
          </p:cNvSpPr>
          <p:nvPr>
            <p:ph type="sldNum" sz="quarter" idx="14"/>
          </p:nvPr>
        </p:nvSpPr>
        <p:spPr/>
        <p:txBody>
          <a:bodyPr/>
          <a:lstStyle>
            <a:lvl1pPr>
              <a:defRPr/>
            </a:lvl1pPr>
          </a:lstStyle>
          <a:p>
            <a:fld id="{9A3F76C6-03F1-4CFB-995D-99FD3E45F88E}" type="slidenum">
              <a:rPr lang="en-US" altLang="en-US"/>
              <a:t>‹#›</a:t>
            </a:fld>
            <a:endParaRPr lang="en-US" altLang="en-US"/>
          </a:p>
        </p:txBody>
      </p:sp>
    </p:spTree>
    <p:extLst>
      <p:ext uri="{BB962C8B-B14F-4D97-AF65-F5344CB8AC3E}">
        <p14:creationId xmlns:p14="http://schemas.microsoft.com/office/powerpoint/2010/main" val="3805257690"/>
      </p:ext>
    </p:extLst>
  </p:cSld>
  <p:clrMapOvr>
    <a:masterClrMapping/>
  </p:clrMapOvr>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4D1DC19-54E7-431B-828E-12C544ED071D}"/>
              </a:ext>
            </a:extLst>
          </p:cNvPr>
          <p:cNvSpPr>
            <a:spLocks noGrp="1" noChangeArrowheads="1"/>
          </p:cNvSpPr>
          <p:nvPr>
            <p:ph type="title"/>
          </p:nvPr>
        </p:nvSpPr>
        <p:spPr bwMode="auto">
          <a:xfrm>
            <a:off x="457200" y="205978"/>
            <a:ext cx="8229600" cy="765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F19F3A6-8569-4639-91E1-C666EA12AF49}"/>
              </a:ext>
            </a:extLst>
          </p:cNvPr>
          <p:cNvSpPr>
            <a:spLocks noGrp="1" noChangeArrowheads="1"/>
          </p:cNvSpPr>
          <p:nvPr>
            <p:ph type="body" idx="1"/>
          </p:nvPr>
        </p:nvSpPr>
        <p:spPr bwMode="auto">
          <a:xfrm>
            <a:off x="457200" y="1200153"/>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9E405EA2-7B80-41A3-8215-5EC68415F567}"/>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750">
                <a:latin typeface="Segoe UI" panose="020B0502040204020203" pitchFamily="34" charset="0"/>
                <a:cs typeface="Segoe UI" panose="020B0502040204020203" pitchFamily="34" charset="0"/>
              </a:defRPr>
            </a:lvl1pPr>
          </a:lstStyle>
          <a:p>
            <a:fld id="{FAC87E03-70AF-428F-8630-36CB69C72EA2}"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Lst>
  <p:transition/>
  <p:txStyles>
    <p:titleStyle>
      <a:lvl1pPr algn="l" rtl="0" eaLnBrk="1" fontAlgn="base" hangingPunct="1">
        <a:spcBef>
          <a:spcPct val="0"/>
        </a:spcBef>
        <a:spcAft>
          <a:spcPct val="0"/>
        </a:spcAft>
        <a:defRPr sz="21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l" rtl="0" eaLnBrk="1" fontAlgn="base" hangingPunct="1">
        <a:spcBef>
          <a:spcPct val="0"/>
        </a:spcBef>
        <a:spcAft>
          <a:spcPct val="0"/>
        </a:spcAft>
        <a:defRPr sz="2100">
          <a:solidFill>
            <a:schemeClr val="tx2"/>
          </a:solidFill>
          <a:latin typeface="Segoe UI" panose="020B0502040204020203" pitchFamily="34" charset="0"/>
          <a:cs typeface="Segoe UI" panose="020B0502040204020203" pitchFamily="34" charset="0"/>
        </a:defRPr>
      </a:lvl2pPr>
      <a:lvl3pPr algn="l" rtl="0" eaLnBrk="1" fontAlgn="base" hangingPunct="1">
        <a:spcBef>
          <a:spcPct val="0"/>
        </a:spcBef>
        <a:spcAft>
          <a:spcPct val="0"/>
        </a:spcAft>
        <a:defRPr sz="2100">
          <a:solidFill>
            <a:schemeClr val="tx2"/>
          </a:solidFill>
          <a:latin typeface="Segoe UI" panose="020B0502040204020203" pitchFamily="34" charset="0"/>
          <a:cs typeface="Segoe UI" panose="020B0502040204020203" pitchFamily="34" charset="0"/>
        </a:defRPr>
      </a:lvl3pPr>
      <a:lvl4pPr algn="l" rtl="0" eaLnBrk="1" fontAlgn="base" hangingPunct="1">
        <a:spcBef>
          <a:spcPct val="0"/>
        </a:spcBef>
        <a:spcAft>
          <a:spcPct val="0"/>
        </a:spcAft>
        <a:defRPr sz="2100">
          <a:solidFill>
            <a:schemeClr val="tx2"/>
          </a:solidFill>
          <a:latin typeface="Segoe UI" panose="020B0502040204020203" pitchFamily="34" charset="0"/>
          <a:cs typeface="Segoe UI" panose="020B0502040204020203" pitchFamily="34" charset="0"/>
        </a:defRPr>
      </a:lvl4pPr>
      <a:lvl5pPr algn="l" rtl="0" eaLnBrk="1" fontAlgn="base" hangingPunct="1">
        <a:spcBef>
          <a:spcPct val="0"/>
        </a:spcBef>
        <a:spcAft>
          <a:spcPct val="0"/>
        </a:spcAft>
        <a:defRPr sz="2100">
          <a:solidFill>
            <a:schemeClr val="tx2"/>
          </a:solidFill>
          <a:latin typeface="Segoe UI" panose="020B0502040204020203" pitchFamily="34" charset="0"/>
          <a:cs typeface="Segoe UI" panose="020B0502040204020203" pitchFamily="34" charset="0"/>
        </a:defRPr>
      </a:lvl5pPr>
      <a:lvl6pPr marL="342900" algn="ctr" rtl="0" eaLnBrk="1" fontAlgn="base" hangingPunct="1">
        <a:spcBef>
          <a:spcPct val="0"/>
        </a:spcBef>
        <a:spcAft>
          <a:spcPct val="0"/>
        </a:spcAft>
        <a:defRPr sz="3300">
          <a:solidFill>
            <a:schemeClr val="tx2"/>
          </a:solidFill>
          <a:latin typeface="Arial"/>
        </a:defRPr>
      </a:lvl6pPr>
      <a:lvl7pPr marL="685800" algn="ctr" rtl="0" eaLnBrk="1" fontAlgn="base" hangingPunct="1">
        <a:spcBef>
          <a:spcPct val="0"/>
        </a:spcBef>
        <a:spcAft>
          <a:spcPct val="0"/>
        </a:spcAft>
        <a:defRPr sz="3300">
          <a:solidFill>
            <a:schemeClr val="tx2"/>
          </a:solidFill>
          <a:latin typeface="Arial"/>
        </a:defRPr>
      </a:lvl7pPr>
      <a:lvl8pPr marL="1028700" algn="ctr" rtl="0" eaLnBrk="1" fontAlgn="base" hangingPunct="1">
        <a:spcBef>
          <a:spcPct val="0"/>
        </a:spcBef>
        <a:spcAft>
          <a:spcPct val="0"/>
        </a:spcAft>
        <a:defRPr sz="3300">
          <a:solidFill>
            <a:schemeClr val="tx2"/>
          </a:solidFill>
          <a:latin typeface="Arial"/>
        </a:defRPr>
      </a:lvl8pPr>
      <a:lvl9pPr marL="1371600" algn="ctr" rtl="0" eaLnBrk="1" fontAlgn="base" hangingPunct="1">
        <a:spcBef>
          <a:spcPct val="0"/>
        </a:spcBef>
        <a:spcAft>
          <a:spcPct val="0"/>
        </a:spcAft>
        <a:defRPr sz="3300">
          <a:solidFill>
            <a:schemeClr val="tx2"/>
          </a:solidFill>
          <a:latin typeface="Arial"/>
        </a:defRPr>
      </a:lvl9pPr>
    </p:titleStyle>
    <p:bodyStyle>
      <a:lvl1pPr marL="257175" indent="-257175" algn="l" rtl="0" eaLnBrk="1" fontAlgn="base" hangingPunct="1">
        <a:spcBef>
          <a:spcPts val="450"/>
        </a:spcBef>
        <a:spcAft>
          <a:spcPct val="0"/>
        </a:spcAft>
        <a:buClr>
          <a:schemeClr val="tx1"/>
        </a:buClr>
        <a:buFont typeface="Arial" panose="020B0604020202020204" pitchFamily="34" charset="0"/>
        <a:buChar char="•"/>
        <a:defRPr>
          <a:solidFill>
            <a:schemeClr val="tx1"/>
          </a:solidFill>
          <a:latin typeface="+mn-lt"/>
          <a:ea typeface="+mn-ea"/>
          <a:cs typeface="+mn-cs"/>
        </a:defRPr>
      </a:lvl1pPr>
      <a:lvl2pPr marL="557213" indent="-214313" algn="l" rtl="0" eaLnBrk="1" fontAlgn="base" hangingPunct="1">
        <a:spcBef>
          <a:spcPts val="450"/>
        </a:spcBef>
        <a:spcAft>
          <a:spcPct val="0"/>
        </a:spcAft>
        <a:buClr>
          <a:schemeClr val="tx1"/>
        </a:buClr>
        <a:buChar char="–"/>
        <a:defRPr sz="1200">
          <a:solidFill>
            <a:schemeClr val="tx1"/>
          </a:solidFill>
          <a:latin typeface="+mn-lt"/>
        </a:defRPr>
      </a:lvl2pPr>
      <a:lvl3pPr marL="857250" indent="-171450" algn="l" rtl="0" eaLnBrk="1" fontAlgn="base" hangingPunct="1">
        <a:spcBef>
          <a:spcPts val="450"/>
        </a:spcBef>
        <a:spcAft>
          <a:spcPct val="0"/>
        </a:spcAft>
        <a:buClr>
          <a:schemeClr val="tx1"/>
        </a:buClr>
        <a:buChar char="•"/>
        <a:defRPr sz="1050">
          <a:solidFill>
            <a:schemeClr val="tx1"/>
          </a:solidFill>
          <a:latin typeface="+mn-lt"/>
        </a:defRPr>
      </a:lvl3pPr>
      <a:lvl4pPr marL="1200150" indent="-171450" algn="l" rtl="0" eaLnBrk="1" fontAlgn="base" hangingPunct="1">
        <a:spcBef>
          <a:spcPts val="450"/>
        </a:spcBef>
        <a:spcAft>
          <a:spcPct val="0"/>
        </a:spcAft>
        <a:buClr>
          <a:schemeClr val="tx1"/>
        </a:buClr>
        <a:buChar char="–"/>
        <a:defRPr sz="900">
          <a:solidFill>
            <a:schemeClr val="tx1"/>
          </a:solidFill>
          <a:latin typeface="+mn-lt"/>
        </a:defRPr>
      </a:lvl4pPr>
      <a:lvl5pPr marL="1543050" indent="-171450" algn="l" rtl="0" eaLnBrk="1" fontAlgn="base" hangingPunct="1">
        <a:spcBef>
          <a:spcPts val="450"/>
        </a:spcBef>
        <a:spcAft>
          <a:spcPct val="0"/>
        </a:spcAft>
        <a:buClr>
          <a:schemeClr val="tx1"/>
        </a:buClr>
        <a:buChar char="»"/>
        <a:defRPr sz="9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1.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1.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87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F0F95D-A7B3-4F58-9E14-69378115550E}"/>
              </a:ext>
            </a:extLst>
          </p:cNvPr>
          <p:cNvSpPr>
            <a:spLocks noGrp="1"/>
          </p:cNvSpPr>
          <p:nvPr>
            <p:ph type="body" sz="quarter" idx="14"/>
          </p:nvPr>
        </p:nvSpPr>
        <p:spPr>
          <a:xfrm>
            <a:off x="3314700" y="2148651"/>
            <a:ext cx="4572000" cy="616744"/>
          </a:xfrm>
        </p:spPr>
        <p:txBody>
          <a:bodyPr>
            <a:noAutofit/>
          </a:bodyPr>
          <a:lstStyle/>
          <a:p>
            <a:pPr algn="ctr">
              <a:spcBef>
                <a:spcPct val="0"/>
              </a:spcBef>
              <a:defRPr/>
            </a:pPr>
            <a:r>
              <a:rPr lang="en-US" sz="2250" i="1">
                <a:latin typeface="Helvetica" panose="020B0604020202020204" pitchFamily="34" charset="0"/>
                <a:cs typeface="Helvetica" panose="020B0604020202020204" pitchFamily="34" charset="0"/>
              </a:rPr>
              <a:t>Ethical Traps and Pitfalls </a:t>
            </a:r>
          </a:p>
          <a:p>
            <a:pPr algn="ctr">
              <a:spcBef>
                <a:spcPct val="0"/>
              </a:spcBef>
              <a:defRPr/>
            </a:pPr>
            <a:r>
              <a:rPr lang="en-US" sz="2250" i="1">
                <a:latin typeface="Helvetica" panose="020B0604020202020204" pitchFamily="34" charset="0"/>
                <a:cs typeface="Helvetica" panose="020B0604020202020204" pitchFamily="34" charset="0"/>
              </a:rPr>
              <a:t>for In-House Counsel</a:t>
            </a:r>
          </a:p>
        </p:txBody>
      </p:sp>
      <p:sp>
        <p:nvSpPr>
          <p:cNvPr id="31747" name="Title 1">
            <a:extLst>
              <a:ext uri="{FF2B5EF4-FFF2-40B4-BE49-F238E27FC236}">
                <a16:creationId xmlns:a16="http://schemas.microsoft.com/office/drawing/2014/main" id="{DD2E2DC9-6FDE-4EC2-9242-ECB43C7C6D7F}"/>
              </a:ext>
            </a:extLst>
          </p:cNvPr>
          <p:cNvSpPr>
            <a:spLocks noGrp="1" noChangeArrowheads="1"/>
          </p:cNvSpPr>
          <p:nvPr>
            <p:ph type="ctrTitle"/>
          </p:nvPr>
        </p:nvSpPr>
        <p:spPr>
          <a:xfrm>
            <a:off x="3371850" y="1462797"/>
            <a:ext cx="4781550" cy="713184"/>
          </a:xfrm>
        </p:spPr>
        <p:txBody>
          <a:bodyPr>
            <a:noAutofit/>
          </a:bodyPr>
          <a:lstStyle/>
          <a:p>
            <a:r>
              <a:rPr lang="en-US" altLang="en-US" sz="2700" b="1">
                <a:latin typeface="Gill Sans Nova" panose="020B0604020202020204" pitchFamily="34" charset="0"/>
              </a:rPr>
              <a:t>The Most Dangerous Case</a:t>
            </a:r>
          </a:p>
        </p:txBody>
      </p:sp>
      <p:sp>
        <p:nvSpPr>
          <p:cNvPr id="2" name="TextBox 1">
            <a:extLst>
              <a:ext uri="{FF2B5EF4-FFF2-40B4-BE49-F238E27FC236}">
                <a16:creationId xmlns:a16="http://schemas.microsoft.com/office/drawing/2014/main" id="{8C72C23D-78D2-4D5D-9D91-D55EA5B51023}"/>
              </a:ext>
            </a:extLst>
          </p:cNvPr>
          <p:cNvSpPr txBox="1"/>
          <p:nvPr/>
        </p:nvSpPr>
        <p:spPr>
          <a:xfrm>
            <a:off x="838200" y="4114803"/>
            <a:ext cx="7391400" cy="923330"/>
          </a:xfrm>
          <a:prstGeom prst="rect">
            <a:avLst/>
          </a:prstGeom>
          <a:noFill/>
        </p:spPr>
        <p:txBody>
          <a:bodyPr wrap="square" rtlCol="0">
            <a:spAutoFit/>
          </a:bodyPr>
          <a:lstStyle/>
          <a:p>
            <a:r>
              <a:rPr lang="en-US">
                <a:latin typeface="Helvetica" panose="020B0604020202020204" pitchFamily="34" charset="0"/>
                <a:cs typeface="Helvetica" panose="020B0604020202020204" pitchFamily="34" charset="0"/>
              </a:rPr>
              <a:t>Susan Kennedy, John Lawrence, and Chris Hunt            </a:t>
            </a:r>
            <a:r>
              <a:rPr lang="en-US" sz="1600">
                <a:latin typeface="Helvetica" panose="020B0604020202020204" pitchFamily="34" charset="0"/>
                <a:cs typeface="Helvetica" panose="020B0604020202020204" pitchFamily="34" charset="0"/>
              </a:rPr>
              <a:t>June 25, 2020</a:t>
            </a:r>
          </a:p>
          <a:p>
            <a:endParaRPr lang="en-US">
              <a:latin typeface="Helvetica" panose="020B0604020202020204" pitchFamily="34" charset="0"/>
              <a:cs typeface="Helvetica" panose="020B0604020202020204" pitchFamily="34" charset="0"/>
            </a:endParaRPr>
          </a:p>
          <a:p>
            <a:endParaRPr lang="en-US">
              <a:latin typeface="Helvetica" panose="020B0604020202020204" pitchFamily="34" charset="0"/>
              <a:cs typeface="Helvetica" panose="020B060402020202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87000"/>
          </a:schemeClr>
        </a:solidFill>
        <a:effectLst/>
      </p:bgPr>
    </p:bg>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3AA9BD0C-AB07-49F2-A767-0520315B9BAD}"/>
              </a:ext>
            </a:extLst>
          </p:cNvPr>
          <p:cNvSpPr>
            <a:spLocks noGrp="1"/>
          </p:cNvSpPr>
          <p:nvPr>
            <p:ph type="sldNum" sz="quarter" idx="10"/>
          </p:nvPr>
        </p:nvSpPr>
        <p:spPr/>
        <p:txBody>
          <a:bodyPr/>
          <a:lstStyle/>
          <a:p>
            <a:fld id="{AC66D504-7C73-4984-8EC2-1A77D03E7F3D}" type="slidenum">
              <a:rPr lang="en-US" altLang="en-US" smtClean="0"/>
              <a:t>10</a:t>
            </a:fld>
            <a:endParaRPr lang="en-US" altLang="en-US"/>
          </a:p>
        </p:txBody>
      </p:sp>
      <p:sp>
        <p:nvSpPr>
          <p:cNvPr id="3" name="TextBox 2">
            <a:extLst>
              <a:ext uri="{FF2B5EF4-FFF2-40B4-BE49-F238E27FC236}">
                <a16:creationId xmlns:a16="http://schemas.microsoft.com/office/drawing/2014/main" id="{C7DB2DBA-EA3C-4F2B-AB3C-E2518AE96830}"/>
              </a:ext>
            </a:extLst>
          </p:cNvPr>
          <p:cNvSpPr txBox="1"/>
          <p:nvPr/>
        </p:nvSpPr>
        <p:spPr>
          <a:xfrm>
            <a:off x="1428750" y="457202"/>
            <a:ext cx="6115050" cy="715581"/>
          </a:xfrm>
          <a:prstGeom prst="rect">
            <a:avLst/>
          </a:prstGeom>
          <a:noFill/>
        </p:spPr>
        <p:txBody>
          <a:bodyPr wrap="square" rtlCol="0">
            <a:spAutoFit/>
          </a:bodyPr>
          <a:lstStyle/>
          <a:p>
            <a:r>
              <a:rPr lang="en-US" sz="2250" i="1">
                <a:solidFill>
                  <a:schemeClr val="bg1"/>
                </a:solidFill>
                <a:latin typeface="Helvetica" panose="020B0604020202020204" pitchFamily="34" charset="0"/>
                <a:cs typeface="Helvetica" panose="020B0604020202020204" pitchFamily="34" charset="0"/>
              </a:rPr>
              <a:t> </a:t>
            </a:r>
            <a:endParaRPr lang="en-US" sz="1650">
              <a:solidFill>
                <a:schemeClr val="bg1"/>
              </a:solidFill>
              <a:latin typeface="Helvetica" panose="020B0604020202020204" pitchFamily="34" charset="0"/>
              <a:cs typeface="Helvetica" panose="020B0604020202020204" pitchFamily="34" charset="0"/>
            </a:endParaRPr>
          </a:p>
          <a:p>
            <a:endParaRPr lang="en-US">
              <a:solidFill>
                <a:schemeClr val="bg1"/>
              </a:solidFill>
              <a:latin typeface="+mn-lt"/>
            </a:endParaRPr>
          </a:p>
        </p:txBody>
      </p:sp>
      <p:sp>
        <p:nvSpPr>
          <p:cNvPr id="4" name="Rectangle 3">
            <a:extLst>
              <a:ext uri="{FF2B5EF4-FFF2-40B4-BE49-F238E27FC236}">
                <a16:creationId xmlns:a16="http://schemas.microsoft.com/office/drawing/2014/main" id="{C4E601DC-774C-426E-811D-1FEC40556A3D}"/>
              </a:ext>
            </a:extLst>
          </p:cNvPr>
          <p:cNvSpPr/>
          <p:nvPr/>
        </p:nvSpPr>
        <p:spPr>
          <a:xfrm>
            <a:off x="1467464" y="918867"/>
            <a:ext cx="6286500" cy="2862322"/>
          </a:xfrm>
          <a:prstGeom prst="rect">
            <a:avLst/>
          </a:prstGeom>
        </p:spPr>
        <p:txBody>
          <a:bodyPr wrap="square">
            <a:spAutoFit/>
          </a:bodyPr>
          <a:lstStyle/>
          <a:p>
            <a:r>
              <a:rPr lang="en-US" sz="2000" b="1" i="1">
                <a:solidFill>
                  <a:schemeClr val="bg1"/>
                </a:solidFill>
                <a:latin typeface="Helvetica" panose="020B0604020202020204" pitchFamily="34" charset="0"/>
                <a:cs typeface="Helvetica" panose="020B0604020202020204" pitchFamily="34" charset="0"/>
              </a:rPr>
              <a:t>A former employee has unique, helpful knowledge about issues in an important lawsuit for your company.</a:t>
            </a:r>
          </a:p>
          <a:p>
            <a:endParaRPr lang="en-US" sz="2000" b="1" i="1">
              <a:solidFill>
                <a:schemeClr val="bg1"/>
              </a:solidFill>
              <a:latin typeface="Helvetica" panose="020B0604020202020204" pitchFamily="34" charset="0"/>
              <a:cs typeface="Helvetica" panose="020B0604020202020204" pitchFamily="34" charset="0"/>
            </a:endParaRPr>
          </a:p>
          <a:p>
            <a:r>
              <a:rPr lang="en-US" sz="2000" b="1" i="1">
                <a:solidFill>
                  <a:schemeClr val="bg1"/>
                </a:solidFill>
                <a:latin typeface="Helvetica" panose="020B0604020202020204" pitchFamily="34" charset="0"/>
                <a:cs typeface="Helvetica" panose="020B0604020202020204" pitchFamily="34" charset="0"/>
              </a:rPr>
              <a:t>He says he is unwilling to testify without payment—he will fight any subpoena and will not do anything to prepare for the deposition.</a:t>
            </a:r>
          </a:p>
          <a:p>
            <a:endParaRPr lang="en-US" sz="2000" b="1" i="1">
              <a:solidFill>
                <a:schemeClr val="bg1"/>
              </a:solidFill>
              <a:latin typeface="Helvetica" panose="020B0604020202020204" pitchFamily="34" charset="0"/>
              <a:cs typeface="Helvetica" panose="020B0604020202020204" pitchFamily="34" charset="0"/>
            </a:endParaRPr>
          </a:p>
          <a:p>
            <a:r>
              <a:rPr lang="en-US" sz="2000" b="1" i="1">
                <a:solidFill>
                  <a:schemeClr val="bg1"/>
                </a:solidFill>
                <a:latin typeface="Helvetica" panose="020B0604020202020204" pitchFamily="34" charset="0"/>
                <a:cs typeface="Helvetica" panose="020B0604020202020204" pitchFamily="34" charset="0"/>
              </a:rPr>
              <a:t>Can you pay him?</a:t>
            </a:r>
            <a:endParaRPr lang="en-US" sz="2000" i="1">
              <a:solidFill>
                <a:schemeClr val="bg1"/>
              </a:solidFill>
              <a:latin typeface="Helvetica" panose="020B0604020202020204" pitchFamily="34" charset="0"/>
              <a:cs typeface="Helvetica" panose="020B0604020202020204" pitchFamily="34" charset="0"/>
            </a:endParaRPr>
          </a:p>
        </p:txBody>
      </p:sp>
      <p:sp>
        <p:nvSpPr>
          <p:cNvPr id="5" name="TextBox 4">
            <a:extLst>
              <a:ext uri="{FF2B5EF4-FFF2-40B4-BE49-F238E27FC236}">
                <a16:creationId xmlns:a16="http://schemas.microsoft.com/office/drawing/2014/main" id="{2CA27D51-7E3D-43E4-B61F-E2F185B171AC}"/>
              </a:ext>
            </a:extLst>
          </p:cNvPr>
          <p:cNvSpPr txBox="1"/>
          <p:nvPr/>
        </p:nvSpPr>
        <p:spPr>
          <a:xfrm>
            <a:off x="762000" y="209550"/>
            <a:ext cx="7239000" cy="461665"/>
          </a:xfrm>
          <a:prstGeom prst="rect">
            <a:avLst/>
          </a:prstGeom>
          <a:noFill/>
        </p:spPr>
        <p:txBody>
          <a:bodyPr wrap="square" rtlCol="0">
            <a:spAutoFit/>
          </a:bodyPr>
          <a:lstStyle/>
          <a:p>
            <a:r>
              <a:rPr lang="en-US" sz="2400" b="1">
                <a:solidFill>
                  <a:schemeClr val="bg1"/>
                </a:solidFill>
                <a:latin typeface="+mn-lt"/>
              </a:rPr>
              <a:t>POLLING QUESTION 3</a:t>
            </a:r>
          </a:p>
        </p:txBody>
      </p:sp>
      <p:sp>
        <p:nvSpPr>
          <p:cNvPr id="6" name="TextBox 5">
            <a:extLst>
              <a:ext uri="{FF2B5EF4-FFF2-40B4-BE49-F238E27FC236}">
                <a16:creationId xmlns:a16="http://schemas.microsoft.com/office/drawing/2014/main" id="{0580EEE7-5BDA-474A-8713-D5AD173CEB37}"/>
              </a:ext>
            </a:extLst>
          </p:cNvPr>
          <p:cNvSpPr txBox="1"/>
          <p:nvPr/>
        </p:nvSpPr>
        <p:spPr>
          <a:xfrm>
            <a:off x="1381125" y="4225707"/>
            <a:ext cx="6381750" cy="646331"/>
          </a:xfrm>
          <a:prstGeom prst="rect">
            <a:avLst/>
          </a:prstGeom>
          <a:noFill/>
        </p:spPr>
        <p:txBody>
          <a:bodyPr wrap="square" rtlCol="0">
            <a:spAutoFit/>
          </a:bodyPr>
          <a:lstStyle/>
          <a:p>
            <a:pPr algn="ctr"/>
            <a:r>
              <a:rPr lang="en-US">
                <a:solidFill>
                  <a:srgbClr val="FFFF00"/>
                </a:solidFill>
                <a:latin typeface="+mn-lt"/>
              </a:rPr>
              <a:t>You will see the polling question appear on your device. Select an answer and click the submit button.</a:t>
            </a:r>
          </a:p>
        </p:txBody>
      </p:sp>
    </p:spTree>
    <p:extLst>
      <p:ext uri="{BB962C8B-B14F-4D97-AF65-F5344CB8AC3E}">
        <p14:creationId xmlns:p14="http://schemas.microsoft.com/office/powerpoint/2010/main" val="313693013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87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752AE1-CAB4-4314-996F-4374027A349E}"/>
              </a:ext>
            </a:extLst>
          </p:cNvPr>
          <p:cNvSpPr/>
          <p:nvPr/>
        </p:nvSpPr>
        <p:spPr>
          <a:xfrm>
            <a:off x="0" y="0"/>
            <a:ext cx="9144000" cy="9715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6">
            <a:extLst>
              <a:ext uri="{FF2B5EF4-FFF2-40B4-BE49-F238E27FC236}">
                <a16:creationId xmlns:a16="http://schemas.microsoft.com/office/drawing/2014/main" id="{3AA9BD0C-AB07-49F2-A767-0520315B9BAD}"/>
              </a:ext>
            </a:extLst>
          </p:cNvPr>
          <p:cNvSpPr>
            <a:spLocks noGrp="1"/>
          </p:cNvSpPr>
          <p:nvPr>
            <p:ph type="sldNum" sz="quarter" idx="10"/>
          </p:nvPr>
        </p:nvSpPr>
        <p:spPr/>
        <p:txBody>
          <a:bodyPr/>
          <a:lstStyle/>
          <a:p>
            <a:fld id="{AC66D504-7C73-4984-8EC2-1A77D03E7F3D}" type="slidenum">
              <a:rPr lang="en-US" altLang="en-US" smtClean="0"/>
              <a:t>11</a:t>
            </a:fld>
            <a:endParaRPr lang="en-US" altLang="en-US"/>
          </a:p>
        </p:txBody>
      </p:sp>
      <p:sp>
        <p:nvSpPr>
          <p:cNvPr id="3" name="TextBox 2">
            <a:extLst>
              <a:ext uri="{FF2B5EF4-FFF2-40B4-BE49-F238E27FC236}">
                <a16:creationId xmlns:a16="http://schemas.microsoft.com/office/drawing/2014/main" id="{C7DB2DBA-EA3C-4F2B-AB3C-E2518AE96830}"/>
              </a:ext>
            </a:extLst>
          </p:cNvPr>
          <p:cNvSpPr txBox="1"/>
          <p:nvPr/>
        </p:nvSpPr>
        <p:spPr>
          <a:xfrm>
            <a:off x="1257300" y="219730"/>
            <a:ext cx="6572250" cy="553998"/>
          </a:xfrm>
          <a:prstGeom prst="rect">
            <a:avLst/>
          </a:prstGeom>
          <a:noFill/>
        </p:spPr>
        <p:txBody>
          <a:bodyPr wrap="square" rtlCol="0">
            <a:spAutoFit/>
          </a:bodyPr>
          <a:lstStyle/>
          <a:p>
            <a:r>
              <a:rPr lang="en-US" sz="3000">
                <a:solidFill>
                  <a:schemeClr val="bg1"/>
                </a:solidFill>
                <a:latin typeface="Helvetica" panose="020B0604020202020204" pitchFamily="34" charset="0"/>
                <a:cs typeface="Helvetica" panose="020B0604020202020204" pitchFamily="34" charset="0"/>
              </a:rPr>
              <a:t>Bribing a witness is a federal crime!</a:t>
            </a:r>
          </a:p>
        </p:txBody>
      </p:sp>
      <p:sp>
        <p:nvSpPr>
          <p:cNvPr id="4" name="Content Placeholder 2">
            <a:extLst>
              <a:ext uri="{FF2B5EF4-FFF2-40B4-BE49-F238E27FC236}">
                <a16:creationId xmlns:a16="http://schemas.microsoft.com/office/drawing/2014/main" id="{F7BB5E84-F132-43CF-A8E2-50135CFE4DD4}"/>
              </a:ext>
            </a:extLst>
          </p:cNvPr>
          <p:cNvSpPr txBox="1"/>
          <p:nvPr/>
        </p:nvSpPr>
        <p:spPr>
          <a:xfrm>
            <a:off x="381000" y="1143004"/>
            <a:ext cx="8534400" cy="3394472"/>
          </a:xfrm>
          <a:prstGeom prst="rect">
            <a:avLst/>
          </a:prstGeom>
        </p:spPr>
        <p:txBody>
          <a:bodyPr/>
          <a:lstStyle>
            <a:lvl1pPr marL="342900" indent="-342900" algn="l" rtl="0" eaLnBrk="1" fontAlgn="base" hangingPunct="1">
              <a:spcBef>
                <a:spcPts val="600"/>
              </a:spcBef>
              <a:spcAft>
                <a:spcPct val="0"/>
              </a:spcAft>
              <a:buClr>
                <a:schemeClr val="tx1"/>
              </a:buClr>
              <a:buFont typeface="Arial" panose="020B0604020202020204" pitchFamily="34" charset="0"/>
              <a:buChar char="•"/>
              <a:defRPr>
                <a:solidFill>
                  <a:schemeClr val="tx1"/>
                </a:solidFill>
                <a:latin typeface="+mn-lt"/>
                <a:ea typeface="+mn-ea"/>
                <a:cs typeface="+mn-cs"/>
              </a:defRPr>
            </a:lvl1pPr>
            <a:lvl2pPr marL="742950" indent="-285750" algn="l" rtl="0" eaLnBrk="1" fontAlgn="base" hangingPunct="1">
              <a:spcBef>
                <a:spcPts val="600"/>
              </a:spcBef>
              <a:spcAft>
                <a:spcPct val="0"/>
              </a:spcAft>
              <a:buClr>
                <a:schemeClr val="tx1"/>
              </a:buClr>
              <a:buChar char="–"/>
              <a:defRPr sz="1600">
                <a:solidFill>
                  <a:schemeClr val="tx1"/>
                </a:solidFill>
                <a:latin typeface="+mn-lt"/>
              </a:defRPr>
            </a:lvl2pPr>
            <a:lvl3pPr marL="1143000" indent="-228600" algn="l" rtl="0" eaLnBrk="1" fontAlgn="base" hangingPunct="1">
              <a:spcBef>
                <a:spcPts val="600"/>
              </a:spcBef>
              <a:spcAft>
                <a:spcPct val="0"/>
              </a:spcAft>
              <a:buClr>
                <a:schemeClr val="tx1"/>
              </a:buClr>
              <a:buChar char="•"/>
              <a:defRPr sz="1400">
                <a:solidFill>
                  <a:schemeClr val="tx1"/>
                </a:solidFill>
                <a:latin typeface="+mn-lt"/>
              </a:defRPr>
            </a:lvl3pPr>
            <a:lvl4pPr marL="1600200" indent="-228600" algn="l" rtl="0" eaLnBrk="1" fontAlgn="base" hangingPunct="1">
              <a:spcBef>
                <a:spcPts val="600"/>
              </a:spcBef>
              <a:spcAft>
                <a:spcPct val="0"/>
              </a:spcAft>
              <a:buClr>
                <a:schemeClr val="tx1"/>
              </a:buClr>
              <a:buChar char="–"/>
              <a:defRPr sz="1200">
                <a:solidFill>
                  <a:schemeClr val="tx1"/>
                </a:solidFill>
                <a:latin typeface="+mn-lt"/>
              </a:defRPr>
            </a:lvl4pPr>
            <a:lvl5pPr marL="2057400" indent="-228600" algn="l" rtl="0" eaLnBrk="1" fontAlgn="base" hangingPunct="1">
              <a:spcBef>
                <a:spcPts val="600"/>
              </a:spcBef>
              <a:spcAft>
                <a:spcPct val="0"/>
              </a:spcAft>
              <a:buClr>
                <a:schemeClr val="tx1"/>
              </a:buClr>
              <a:buChar char="»"/>
              <a:defRPr sz="12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1400">
                <a:solidFill>
                  <a:schemeClr val="bg1"/>
                </a:solidFill>
                <a:latin typeface="Helvetica" panose="020B0604020202020204" pitchFamily="34" charset="0"/>
                <a:cs typeface="Helvetica" panose="020B0604020202020204" pitchFamily="34" charset="0"/>
              </a:rPr>
              <a:t>Whoever directly or indirectly, gives, offers, or promises anything of value to any person, </a:t>
            </a:r>
          </a:p>
          <a:p>
            <a:pPr lvl="1">
              <a:buClr>
                <a:schemeClr val="bg1"/>
              </a:buClr>
              <a:buFont typeface="Wingdings" panose="05000000000000000000" pitchFamily="2" charset="2"/>
              <a:buChar char="§"/>
            </a:pPr>
            <a:r>
              <a:rPr lang="en-US" sz="1400">
                <a:solidFill>
                  <a:schemeClr val="bg1"/>
                </a:solidFill>
                <a:latin typeface="Helvetica" panose="020B0604020202020204" pitchFamily="34" charset="0"/>
                <a:cs typeface="Helvetica" panose="020B0604020202020204" pitchFamily="34" charset="0"/>
              </a:rPr>
              <a:t>for or because of the testimony under oath or affirmation given or to be given by such person as a witness upon a trial, hearing, or other proceeding, </a:t>
            </a:r>
          </a:p>
          <a:p>
            <a:pPr lvl="1">
              <a:buClr>
                <a:schemeClr val="bg1"/>
              </a:buClr>
              <a:buFont typeface="Wingdings" panose="05000000000000000000" pitchFamily="2" charset="2"/>
              <a:buChar char="§"/>
            </a:pPr>
            <a:r>
              <a:rPr lang="en-US" sz="1400">
                <a:solidFill>
                  <a:schemeClr val="bg1"/>
                </a:solidFill>
                <a:latin typeface="Helvetica" panose="020B0604020202020204" pitchFamily="34" charset="0"/>
                <a:cs typeface="Helvetica" panose="020B0604020202020204" pitchFamily="34" charset="0"/>
              </a:rPr>
              <a:t>before any court; any committee of either House or both Houses of Congress; or any agency, commission, or officer authorized by the laws of the United States to hear evidence or take testimony; </a:t>
            </a:r>
          </a:p>
          <a:p>
            <a:pPr lvl="1">
              <a:buClr>
                <a:schemeClr val="bg1"/>
              </a:buClr>
              <a:buFont typeface="Wingdings" panose="05000000000000000000" pitchFamily="2" charset="2"/>
              <a:buChar char="§"/>
            </a:pPr>
            <a:r>
              <a:rPr lang="en-US" sz="1400">
                <a:solidFill>
                  <a:schemeClr val="bg1"/>
                </a:solidFill>
                <a:latin typeface="Helvetica" panose="020B0604020202020204" pitchFamily="34" charset="0"/>
                <a:cs typeface="Helvetica" panose="020B0604020202020204" pitchFamily="34" charset="0"/>
              </a:rPr>
              <a:t>or for or because of such person's absence therefrom; </a:t>
            </a:r>
          </a:p>
          <a:p>
            <a:pPr marL="0" indent="0">
              <a:buNone/>
            </a:pPr>
            <a:r>
              <a:rPr lang="en-US" sz="1400">
                <a:solidFill>
                  <a:schemeClr val="bg1"/>
                </a:solidFill>
                <a:latin typeface="Helvetica" panose="020B0604020202020204" pitchFamily="34" charset="0"/>
                <a:cs typeface="Helvetica" panose="020B0604020202020204" pitchFamily="34" charset="0"/>
              </a:rPr>
              <a:t>shall be fined under this title or imprisoned for not more than two years, or both.</a:t>
            </a:r>
          </a:p>
          <a:p>
            <a:pPr marL="0" indent="0">
              <a:buNone/>
            </a:pPr>
            <a:endParaRPr lang="en-US" sz="1000">
              <a:solidFill>
                <a:schemeClr val="bg1"/>
              </a:solidFill>
              <a:latin typeface="Helvetica" panose="020B0604020202020204" pitchFamily="34" charset="0"/>
              <a:cs typeface="Helvetica" panose="020B0604020202020204" pitchFamily="34" charset="0"/>
            </a:endParaRPr>
          </a:p>
          <a:p>
            <a:pPr marL="0" indent="0">
              <a:buNone/>
            </a:pPr>
            <a:r>
              <a:rPr lang="en-US" sz="1400">
                <a:solidFill>
                  <a:schemeClr val="bg1"/>
                </a:solidFill>
                <a:latin typeface="Helvetica" panose="020B0604020202020204" pitchFamily="34" charset="0"/>
                <a:cs typeface="Helvetica" panose="020B0604020202020204" pitchFamily="34" charset="0"/>
              </a:rPr>
              <a:t>The statute shall </a:t>
            </a:r>
            <a:r>
              <a:rPr lang="en-US" sz="1400" b="1">
                <a:solidFill>
                  <a:schemeClr val="bg1"/>
                </a:solidFill>
                <a:latin typeface="Helvetica" panose="020B0604020202020204" pitchFamily="34" charset="0"/>
                <a:cs typeface="Helvetica" panose="020B0604020202020204" pitchFamily="34" charset="0"/>
              </a:rPr>
              <a:t>not </a:t>
            </a:r>
            <a:r>
              <a:rPr lang="en-US" sz="1400">
                <a:solidFill>
                  <a:schemeClr val="bg1"/>
                </a:solidFill>
                <a:latin typeface="Helvetica" panose="020B0604020202020204" pitchFamily="34" charset="0"/>
                <a:cs typeface="Helvetica" panose="020B0604020202020204" pitchFamily="34" charset="0"/>
              </a:rPr>
              <a:t>be “construed to prohibit the payment or receipt of witness fees provided by law, or the payment, by the party upon whose behalf a witness is called and receipt by a witness, of the </a:t>
            </a:r>
            <a:r>
              <a:rPr lang="en-US" sz="1400" b="1">
                <a:solidFill>
                  <a:schemeClr val="bg1"/>
                </a:solidFill>
                <a:latin typeface="Helvetica" panose="020B0604020202020204" pitchFamily="34" charset="0"/>
                <a:cs typeface="Helvetica" panose="020B0604020202020204" pitchFamily="34" charset="0"/>
              </a:rPr>
              <a:t>reasonable cost of travel and subsistence incurred </a:t>
            </a:r>
            <a:r>
              <a:rPr lang="en-US" sz="1400">
                <a:solidFill>
                  <a:schemeClr val="bg1"/>
                </a:solidFill>
                <a:latin typeface="Helvetica" panose="020B0604020202020204" pitchFamily="34" charset="0"/>
                <a:cs typeface="Helvetica" panose="020B0604020202020204" pitchFamily="34" charset="0"/>
              </a:rPr>
              <a:t>and the </a:t>
            </a:r>
            <a:r>
              <a:rPr lang="en-US" sz="1400" b="1">
                <a:solidFill>
                  <a:schemeClr val="bg1"/>
                </a:solidFill>
                <a:latin typeface="Helvetica" panose="020B0604020202020204" pitchFamily="34" charset="0"/>
                <a:cs typeface="Helvetica" panose="020B0604020202020204" pitchFamily="34" charset="0"/>
              </a:rPr>
              <a:t>reasonable value of time lost in attendance at any such trial, hearing, or proceeding</a:t>
            </a:r>
            <a:r>
              <a:rPr lang="en-US" sz="1400">
                <a:solidFill>
                  <a:schemeClr val="bg1"/>
                </a:solidFill>
                <a:latin typeface="Helvetica" panose="020B0604020202020204" pitchFamily="34" charset="0"/>
                <a:cs typeface="Helvetica" panose="020B0604020202020204" pitchFamily="34" charset="0"/>
              </a:rPr>
              <a:t>, or in the case of expert witnesses, a reasonable fee for time spent in the preparation of such opinion, and in appearing and testifying.”</a:t>
            </a:r>
          </a:p>
          <a:p>
            <a:pPr marL="0" indent="0">
              <a:buNone/>
            </a:pPr>
            <a:r>
              <a:rPr lang="en-US" sz="1400">
                <a:solidFill>
                  <a:schemeClr val="bg1"/>
                </a:solidFill>
                <a:latin typeface="Helvetica" panose="020B0604020202020204" pitchFamily="34" charset="0"/>
                <a:cs typeface="Helvetica" panose="020B0604020202020204" pitchFamily="34" charset="0"/>
              </a:rPr>
              <a:t>						              - 18 U.S.C. § 201</a:t>
            </a:r>
          </a:p>
          <a:p>
            <a:pPr marL="342900" lvl="1" indent="0">
              <a:buNone/>
            </a:pPr>
            <a:endParaRPr lang="en-US" sz="1400" kern="0"/>
          </a:p>
          <a:p>
            <a:pPr marL="342900" lvl="1" indent="0">
              <a:buNone/>
            </a:pPr>
            <a:endParaRPr lang="en-US" sz="1400" kern="0"/>
          </a:p>
        </p:txBody>
      </p:sp>
    </p:spTree>
    <p:extLst>
      <p:ext uri="{BB962C8B-B14F-4D97-AF65-F5344CB8AC3E}">
        <p14:creationId xmlns:p14="http://schemas.microsoft.com/office/powerpoint/2010/main" val="423170264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87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752AE1-CAB4-4314-996F-4374027A349E}"/>
              </a:ext>
            </a:extLst>
          </p:cNvPr>
          <p:cNvSpPr/>
          <p:nvPr/>
        </p:nvSpPr>
        <p:spPr>
          <a:xfrm>
            <a:off x="0" y="0"/>
            <a:ext cx="9144000" cy="9715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6">
            <a:extLst>
              <a:ext uri="{FF2B5EF4-FFF2-40B4-BE49-F238E27FC236}">
                <a16:creationId xmlns:a16="http://schemas.microsoft.com/office/drawing/2014/main" id="{3AA9BD0C-AB07-49F2-A767-0520315B9BAD}"/>
              </a:ext>
            </a:extLst>
          </p:cNvPr>
          <p:cNvSpPr>
            <a:spLocks noGrp="1"/>
          </p:cNvSpPr>
          <p:nvPr>
            <p:ph type="sldNum" sz="quarter" idx="10"/>
          </p:nvPr>
        </p:nvSpPr>
        <p:spPr/>
        <p:txBody>
          <a:bodyPr/>
          <a:lstStyle/>
          <a:p>
            <a:fld id="{AC66D504-7C73-4984-8EC2-1A77D03E7F3D}" type="slidenum">
              <a:rPr lang="en-US" altLang="en-US" smtClean="0"/>
              <a:t>12</a:t>
            </a:fld>
            <a:endParaRPr lang="en-US" altLang="en-US"/>
          </a:p>
        </p:txBody>
      </p:sp>
      <p:sp>
        <p:nvSpPr>
          <p:cNvPr id="3" name="TextBox 2">
            <a:extLst>
              <a:ext uri="{FF2B5EF4-FFF2-40B4-BE49-F238E27FC236}">
                <a16:creationId xmlns:a16="http://schemas.microsoft.com/office/drawing/2014/main" id="{C7DB2DBA-EA3C-4F2B-AB3C-E2518AE96830}"/>
              </a:ext>
            </a:extLst>
          </p:cNvPr>
          <p:cNvSpPr txBox="1"/>
          <p:nvPr/>
        </p:nvSpPr>
        <p:spPr>
          <a:xfrm>
            <a:off x="1143000" y="313904"/>
            <a:ext cx="6858000" cy="461665"/>
          </a:xfrm>
          <a:prstGeom prst="rect">
            <a:avLst/>
          </a:prstGeom>
          <a:noFill/>
        </p:spPr>
        <p:txBody>
          <a:bodyPr wrap="square" rtlCol="0">
            <a:spAutoFit/>
          </a:bodyPr>
          <a:lstStyle/>
          <a:p>
            <a:r>
              <a:rPr lang="en-US" sz="2400">
                <a:solidFill>
                  <a:schemeClr val="bg1"/>
                </a:solidFill>
                <a:latin typeface="Helvetica" panose="020B0604020202020204" pitchFamily="34" charset="0"/>
                <a:cs typeface="Helvetica" panose="020B0604020202020204" pitchFamily="34" charset="0"/>
              </a:rPr>
              <a:t>Reasonable compensation is generally permitted</a:t>
            </a:r>
          </a:p>
        </p:txBody>
      </p:sp>
      <p:sp>
        <p:nvSpPr>
          <p:cNvPr id="4" name="Content Placeholder 2">
            <a:extLst>
              <a:ext uri="{FF2B5EF4-FFF2-40B4-BE49-F238E27FC236}">
                <a16:creationId xmlns:a16="http://schemas.microsoft.com/office/drawing/2014/main" id="{F7BB5E84-F132-43CF-A8E2-50135CFE4DD4}"/>
              </a:ext>
            </a:extLst>
          </p:cNvPr>
          <p:cNvSpPr txBox="1"/>
          <p:nvPr/>
        </p:nvSpPr>
        <p:spPr>
          <a:xfrm>
            <a:off x="381000" y="1130502"/>
            <a:ext cx="8381999" cy="3394472"/>
          </a:xfrm>
          <a:prstGeom prst="rect">
            <a:avLst/>
          </a:prstGeom>
        </p:spPr>
        <p:txBody>
          <a:bodyPr/>
          <a:lstStyle>
            <a:lvl1pPr marL="342900" indent="-342900" algn="l" rtl="0" eaLnBrk="1" fontAlgn="base" hangingPunct="1">
              <a:spcBef>
                <a:spcPts val="600"/>
              </a:spcBef>
              <a:spcAft>
                <a:spcPct val="0"/>
              </a:spcAft>
              <a:buClr>
                <a:schemeClr val="tx1"/>
              </a:buClr>
              <a:buFont typeface="Arial" panose="020B0604020202020204" pitchFamily="34" charset="0"/>
              <a:buChar char="•"/>
              <a:defRPr>
                <a:solidFill>
                  <a:schemeClr val="tx1"/>
                </a:solidFill>
                <a:latin typeface="+mn-lt"/>
                <a:ea typeface="+mn-ea"/>
                <a:cs typeface="+mn-cs"/>
              </a:defRPr>
            </a:lvl1pPr>
            <a:lvl2pPr marL="742950" indent="-285750" algn="l" rtl="0" eaLnBrk="1" fontAlgn="base" hangingPunct="1">
              <a:spcBef>
                <a:spcPts val="600"/>
              </a:spcBef>
              <a:spcAft>
                <a:spcPct val="0"/>
              </a:spcAft>
              <a:buClr>
                <a:schemeClr val="tx1"/>
              </a:buClr>
              <a:buChar char="–"/>
              <a:defRPr sz="1600">
                <a:solidFill>
                  <a:schemeClr val="tx1"/>
                </a:solidFill>
                <a:latin typeface="+mn-lt"/>
              </a:defRPr>
            </a:lvl2pPr>
            <a:lvl3pPr marL="1143000" indent="-228600" algn="l" rtl="0" eaLnBrk="1" fontAlgn="base" hangingPunct="1">
              <a:spcBef>
                <a:spcPts val="600"/>
              </a:spcBef>
              <a:spcAft>
                <a:spcPct val="0"/>
              </a:spcAft>
              <a:buClr>
                <a:schemeClr val="tx1"/>
              </a:buClr>
              <a:buChar char="•"/>
              <a:defRPr sz="1400">
                <a:solidFill>
                  <a:schemeClr val="tx1"/>
                </a:solidFill>
                <a:latin typeface="+mn-lt"/>
              </a:defRPr>
            </a:lvl3pPr>
            <a:lvl4pPr marL="1600200" indent="-228600" algn="l" rtl="0" eaLnBrk="1" fontAlgn="base" hangingPunct="1">
              <a:spcBef>
                <a:spcPts val="600"/>
              </a:spcBef>
              <a:spcAft>
                <a:spcPct val="0"/>
              </a:spcAft>
              <a:buClr>
                <a:schemeClr val="tx1"/>
              </a:buClr>
              <a:buChar char="–"/>
              <a:defRPr sz="1200">
                <a:solidFill>
                  <a:schemeClr val="tx1"/>
                </a:solidFill>
                <a:latin typeface="+mn-lt"/>
              </a:defRPr>
            </a:lvl4pPr>
            <a:lvl5pPr marL="2057400" indent="-228600" algn="l" rtl="0" eaLnBrk="1" fontAlgn="base" hangingPunct="1">
              <a:spcBef>
                <a:spcPts val="600"/>
              </a:spcBef>
              <a:spcAft>
                <a:spcPct val="0"/>
              </a:spcAft>
              <a:buClr>
                <a:schemeClr val="tx1"/>
              </a:buClr>
              <a:buChar char="»"/>
              <a:defRPr sz="12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Clr>
                <a:schemeClr val="bg1"/>
              </a:buClr>
              <a:buNone/>
            </a:pPr>
            <a:r>
              <a:rPr lang="en-US" sz="1600" b="1" kern="0">
                <a:solidFill>
                  <a:schemeClr val="bg1"/>
                </a:solidFill>
                <a:latin typeface="Helvetica" panose="020B0604020202020204" pitchFamily="34" charset="0"/>
                <a:cs typeface="Helvetica" panose="020B0604020202020204" pitchFamily="34" charset="0"/>
              </a:rPr>
              <a:t>Texas Professional Conduct Rule 3.04(b):  </a:t>
            </a:r>
            <a:r>
              <a:rPr lang="en-US" sz="1600" kern="0">
                <a:solidFill>
                  <a:schemeClr val="bg1"/>
                </a:solidFill>
                <a:latin typeface="Helvetica" panose="020B0604020202020204" pitchFamily="34" charset="0"/>
                <a:cs typeface="Helvetica" panose="020B0604020202020204" pitchFamily="34" charset="0"/>
              </a:rPr>
              <a:t>You cannot pay, offer to pay, or acquiesce in the offer or payment of compensation to a witness or other entity contingent upon the content of the testimony of the witness or the outcome of the case. </a:t>
            </a:r>
          </a:p>
          <a:p>
            <a:pPr marL="0" indent="0">
              <a:buClr>
                <a:schemeClr val="bg1"/>
              </a:buClr>
              <a:buNone/>
            </a:pPr>
            <a:endParaRPr lang="en-US" sz="1600" kern="0">
              <a:solidFill>
                <a:schemeClr val="bg1"/>
              </a:solidFill>
              <a:latin typeface="Helvetica" panose="020B0604020202020204" pitchFamily="34" charset="0"/>
              <a:cs typeface="Helvetica" panose="020B0604020202020204" pitchFamily="34" charset="0"/>
            </a:endParaRPr>
          </a:p>
          <a:p>
            <a:pPr marL="0" indent="0">
              <a:buClr>
                <a:schemeClr val="bg1"/>
              </a:buClr>
              <a:buNone/>
            </a:pPr>
            <a:r>
              <a:rPr lang="en-US" sz="1600" kern="0">
                <a:solidFill>
                  <a:schemeClr val="bg1"/>
                </a:solidFill>
                <a:latin typeface="Helvetica" panose="020B0604020202020204" pitchFamily="34" charset="0"/>
                <a:cs typeface="Helvetica" panose="020B0604020202020204" pitchFamily="34" charset="0"/>
              </a:rPr>
              <a:t>But you can may advance, guarantee, or acquiesce in the payment of:</a:t>
            </a:r>
          </a:p>
          <a:p>
            <a:pPr lvl="1">
              <a:buClr>
                <a:schemeClr val="bg1"/>
              </a:buClr>
              <a:buFont typeface="+mj-lt"/>
              <a:buAutoNum type="arabicPeriod"/>
            </a:pPr>
            <a:r>
              <a:rPr lang="en-US" sz="1200" kern="0">
                <a:solidFill>
                  <a:schemeClr val="bg1"/>
                </a:solidFill>
                <a:latin typeface="Helvetica" panose="020B0604020202020204" pitchFamily="34" charset="0"/>
                <a:cs typeface="Helvetica" panose="020B0604020202020204" pitchFamily="34" charset="0"/>
              </a:rPr>
              <a:t>expenses reasonably incurred by a witness in attending or testifying;</a:t>
            </a:r>
          </a:p>
          <a:p>
            <a:pPr lvl="1">
              <a:buClr>
                <a:schemeClr val="bg1"/>
              </a:buClr>
              <a:buFont typeface="+mj-lt"/>
              <a:buAutoNum type="arabicPeriod"/>
            </a:pPr>
            <a:r>
              <a:rPr lang="en-US" sz="1200" kern="0">
                <a:solidFill>
                  <a:schemeClr val="bg1"/>
                </a:solidFill>
                <a:latin typeface="Helvetica" panose="020B0604020202020204" pitchFamily="34" charset="0"/>
                <a:cs typeface="Helvetica" panose="020B0604020202020204" pitchFamily="34" charset="0"/>
              </a:rPr>
              <a:t>reasonable compensation to a witness for his loss of time in attending or testifying; or</a:t>
            </a:r>
          </a:p>
          <a:p>
            <a:pPr lvl="1">
              <a:buClr>
                <a:schemeClr val="bg1"/>
              </a:buClr>
              <a:buFont typeface="+mj-lt"/>
              <a:buAutoNum type="arabicPeriod"/>
            </a:pPr>
            <a:r>
              <a:rPr lang="en-US" sz="1200" kern="0">
                <a:solidFill>
                  <a:schemeClr val="bg1"/>
                </a:solidFill>
                <a:latin typeface="Helvetica" panose="020B0604020202020204" pitchFamily="34" charset="0"/>
                <a:cs typeface="Helvetica" panose="020B0604020202020204" pitchFamily="34" charset="0"/>
              </a:rPr>
              <a:t>a reasonable fee for the professional services of an expert witness. </a:t>
            </a:r>
          </a:p>
          <a:p>
            <a:pPr marL="0" indent="0">
              <a:buClr>
                <a:schemeClr val="bg1"/>
              </a:buClr>
              <a:buNone/>
            </a:pPr>
            <a:endParaRPr lang="en-US" sz="1600" kern="0">
              <a:solidFill>
                <a:schemeClr val="bg1"/>
              </a:solidFill>
              <a:latin typeface="Helvetica" panose="020B0604020202020204" pitchFamily="34" charset="0"/>
              <a:cs typeface="Helvetica" panose="020B0604020202020204" pitchFamily="34" charset="0"/>
            </a:endParaRPr>
          </a:p>
          <a:p>
            <a:pPr marL="0" indent="0">
              <a:buClr>
                <a:schemeClr val="bg1"/>
              </a:buClr>
              <a:buNone/>
            </a:pPr>
            <a:r>
              <a:rPr lang="en-US" sz="1600" b="1" kern="0">
                <a:solidFill>
                  <a:schemeClr val="bg1"/>
                </a:solidFill>
                <a:latin typeface="Helvetica" panose="020B0604020202020204" pitchFamily="34" charset="0"/>
                <a:cs typeface="Helvetica" panose="020B0604020202020204" pitchFamily="34" charset="0"/>
              </a:rPr>
              <a:t>ABA Model Rule 3.4 </a:t>
            </a:r>
            <a:r>
              <a:rPr lang="en-US" sz="1600" kern="0">
                <a:solidFill>
                  <a:schemeClr val="bg1"/>
                </a:solidFill>
                <a:latin typeface="Helvetica" panose="020B0604020202020204" pitchFamily="34" charset="0"/>
                <a:cs typeface="Helvetica" panose="020B0604020202020204" pitchFamily="34" charset="0"/>
              </a:rPr>
              <a:t>prohibits offering inducements to witness prohibited by law.  </a:t>
            </a:r>
            <a:r>
              <a:rPr lang="en-US" sz="1600" b="1" kern="0">
                <a:solidFill>
                  <a:schemeClr val="bg1"/>
                </a:solidFill>
                <a:latin typeface="Helvetica" panose="020B0604020202020204" pitchFamily="34" charset="0"/>
                <a:cs typeface="Helvetica" panose="020B0604020202020204" pitchFamily="34" charset="0"/>
              </a:rPr>
              <a:t>ABA Opinion 96-402 </a:t>
            </a:r>
            <a:r>
              <a:rPr lang="en-US" sz="1600" kern="0">
                <a:solidFill>
                  <a:schemeClr val="bg1"/>
                </a:solidFill>
                <a:latin typeface="Helvetica" panose="020B0604020202020204" pitchFamily="34" charset="0"/>
                <a:cs typeface="Helvetica" panose="020B0604020202020204" pitchFamily="34" charset="0"/>
              </a:rPr>
              <a:t>says that payments that are clearly </a:t>
            </a:r>
            <a:r>
              <a:rPr lang="en-US" sz="1600" b="1" kern="0">
                <a:solidFill>
                  <a:schemeClr val="bg1"/>
                </a:solidFill>
                <a:latin typeface="Helvetica" panose="020B0604020202020204" pitchFamily="34" charset="0"/>
                <a:cs typeface="Helvetica" panose="020B0604020202020204" pitchFamily="34" charset="0"/>
              </a:rPr>
              <a:t>only </a:t>
            </a:r>
            <a:r>
              <a:rPr lang="en-US" sz="1600" kern="0">
                <a:solidFill>
                  <a:schemeClr val="bg1"/>
                </a:solidFill>
                <a:latin typeface="Helvetica" panose="020B0604020202020204" pitchFamily="34" charset="0"/>
                <a:cs typeface="Helvetica" panose="020B0604020202020204" pitchFamily="34" charset="0"/>
              </a:rPr>
              <a:t>to compensate for lost time are okay.  Compensation can include time spent in interviews, preparing with lawyers to testify, and researching and reviewing documents.</a:t>
            </a:r>
            <a:endParaRPr lang="en-US" sz="1600" b="1" kern="0">
              <a:solidFill>
                <a:schemeClr val="bg1"/>
              </a:solidFill>
              <a:latin typeface="Helvetica" panose="020B0604020202020204" pitchFamily="34" charset="0"/>
              <a:cs typeface="Helvetica" panose="020B0604020202020204" pitchFamily="34" charset="0"/>
            </a:endParaRPr>
          </a:p>
          <a:p>
            <a:pPr marL="0" indent="0">
              <a:buClr>
                <a:schemeClr val="bg1"/>
              </a:buClr>
              <a:buNone/>
            </a:pPr>
            <a:endParaRPr lang="en-US" sz="1100" kern="0">
              <a:solidFill>
                <a:schemeClr val="bg1"/>
              </a:solidFill>
              <a:latin typeface="Helvetica" panose="020B0604020202020204" pitchFamily="34" charset="0"/>
              <a:cs typeface="Helvetica" panose="020B0604020202020204" pitchFamily="34" charset="0"/>
            </a:endParaRPr>
          </a:p>
          <a:p>
            <a:pPr marL="0" indent="0">
              <a:buClr>
                <a:schemeClr val="bg1"/>
              </a:buClr>
              <a:buNone/>
            </a:pPr>
            <a:endParaRPr lang="en-US" sz="1400" b="1" kern="0">
              <a:solidFill>
                <a:schemeClr val="bg1"/>
              </a:solidFill>
              <a:latin typeface="Helvetica" panose="020B0604020202020204" pitchFamily="34" charset="0"/>
              <a:cs typeface="Helvetica" panose="020B0604020202020204" pitchFamily="34" charset="0"/>
            </a:endParaRPr>
          </a:p>
          <a:p>
            <a:pPr lvl="1"/>
            <a:endParaRPr lang="en-US" sz="1100" kern="0"/>
          </a:p>
          <a:p>
            <a:pPr marL="342900" lvl="1" indent="0">
              <a:buNone/>
            </a:pPr>
            <a:endParaRPr lang="en-US" sz="1100" kern="0"/>
          </a:p>
        </p:txBody>
      </p:sp>
    </p:spTree>
    <p:extLst>
      <p:ext uri="{BB962C8B-B14F-4D97-AF65-F5344CB8AC3E}">
        <p14:creationId xmlns:p14="http://schemas.microsoft.com/office/powerpoint/2010/main" val="198556825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87000"/>
          </a:schemeClr>
        </a:solidFill>
        <a:effectLst/>
      </p:bgPr>
    </p:bg>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3AA9BD0C-AB07-49F2-A767-0520315B9BAD}"/>
              </a:ext>
            </a:extLst>
          </p:cNvPr>
          <p:cNvSpPr>
            <a:spLocks noGrp="1"/>
          </p:cNvSpPr>
          <p:nvPr>
            <p:ph type="sldNum" sz="quarter" idx="10"/>
          </p:nvPr>
        </p:nvSpPr>
        <p:spPr/>
        <p:txBody>
          <a:bodyPr/>
          <a:lstStyle/>
          <a:p>
            <a:fld id="{AC66D504-7C73-4984-8EC2-1A77D03E7F3D}" type="slidenum">
              <a:rPr lang="en-US" altLang="en-US" smtClean="0"/>
              <a:t>13</a:t>
            </a:fld>
            <a:endParaRPr lang="en-US" altLang="en-US"/>
          </a:p>
        </p:txBody>
      </p:sp>
      <p:sp>
        <p:nvSpPr>
          <p:cNvPr id="5" name="Title 5">
            <a:extLst>
              <a:ext uri="{FF2B5EF4-FFF2-40B4-BE49-F238E27FC236}">
                <a16:creationId xmlns:a16="http://schemas.microsoft.com/office/drawing/2014/main" id="{0BD9FDF9-65A1-468B-85C2-955BE503756F}"/>
              </a:ext>
            </a:extLst>
          </p:cNvPr>
          <p:cNvSpPr txBox="1"/>
          <p:nvPr/>
        </p:nvSpPr>
        <p:spPr>
          <a:xfrm>
            <a:off x="1485900" y="2228850"/>
            <a:ext cx="5829300" cy="923925"/>
          </a:xfrm>
          <a:prstGeom prst="rect">
            <a:avLst/>
          </a:prstGeom>
        </p:spPr>
        <p:txBody>
          <a:bodyPr/>
          <a:lstStyle>
            <a:lvl1pPr algn="l" rtl="0" eaLnBrk="1" fontAlgn="base" hangingPunct="1">
              <a:spcBef>
                <a:spcPct val="0"/>
              </a:spcBef>
              <a:spcAft>
                <a:spcPct val="0"/>
              </a:spcAft>
              <a:defRPr sz="28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l" rtl="0" eaLnBrk="1" fontAlgn="base" hangingPunct="1">
              <a:spcBef>
                <a:spcPct val="0"/>
              </a:spcBef>
              <a:spcAft>
                <a:spcPct val="0"/>
              </a:spcAft>
              <a:defRPr sz="2800">
                <a:solidFill>
                  <a:schemeClr val="tx2"/>
                </a:solidFill>
                <a:latin typeface="Segoe UI" panose="020B0502040204020203" pitchFamily="34" charset="0"/>
                <a:cs typeface="Segoe UI" panose="020B0502040204020203" pitchFamily="34" charset="0"/>
              </a:defRPr>
            </a:lvl2pPr>
            <a:lvl3pPr algn="l" rtl="0" eaLnBrk="1" fontAlgn="base" hangingPunct="1">
              <a:spcBef>
                <a:spcPct val="0"/>
              </a:spcBef>
              <a:spcAft>
                <a:spcPct val="0"/>
              </a:spcAft>
              <a:defRPr sz="2800">
                <a:solidFill>
                  <a:schemeClr val="tx2"/>
                </a:solidFill>
                <a:latin typeface="Segoe UI" panose="020B0502040204020203" pitchFamily="34" charset="0"/>
                <a:cs typeface="Segoe UI" panose="020B0502040204020203" pitchFamily="34" charset="0"/>
              </a:defRPr>
            </a:lvl3pPr>
            <a:lvl4pPr algn="l" rtl="0" eaLnBrk="1" fontAlgn="base" hangingPunct="1">
              <a:spcBef>
                <a:spcPct val="0"/>
              </a:spcBef>
              <a:spcAft>
                <a:spcPct val="0"/>
              </a:spcAft>
              <a:defRPr sz="2800">
                <a:solidFill>
                  <a:schemeClr val="tx2"/>
                </a:solidFill>
                <a:latin typeface="Segoe UI" panose="020B0502040204020203" pitchFamily="34" charset="0"/>
                <a:cs typeface="Segoe UI" panose="020B0502040204020203" pitchFamily="34" charset="0"/>
              </a:defRPr>
            </a:lvl4pPr>
            <a:lvl5pPr algn="l" rtl="0" eaLnBrk="1" fontAlgn="base" hangingPunct="1">
              <a:spcBef>
                <a:spcPct val="0"/>
              </a:spcBef>
              <a:spcAft>
                <a:spcPct val="0"/>
              </a:spcAft>
              <a:defRPr sz="2800">
                <a:solidFill>
                  <a:schemeClr val="tx2"/>
                </a:solidFill>
                <a:latin typeface="Segoe UI" panose="020B0502040204020203" pitchFamily="34" charset="0"/>
                <a:cs typeface="Segoe UI" panose="020B0502040204020203" pitchFamily="34" charset="0"/>
              </a:defRPr>
            </a:lvl5pPr>
            <a:lvl6pPr marL="457200" algn="ctr" rtl="0" eaLnBrk="1" fontAlgn="base" hangingPunct="1">
              <a:spcBef>
                <a:spcPct val="0"/>
              </a:spcBef>
              <a:spcAft>
                <a:spcPct val="0"/>
              </a:spcAft>
              <a:defRPr sz="4400">
                <a:solidFill>
                  <a:schemeClr val="tx2"/>
                </a:solidFill>
                <a:latin typeface="Arial"/>
              </a:defRPr>
            </a:lvl6pPr>
            <a:lvl7pPr marL="914400" algn="ctr" rtl="0" eaLnBrk="1" fontAlgn="base" hangingPunct="1">
              <a:spcBef>
                <a:spcPct val="0"/>
              </a:spcBef>
              <a:spcAft>
                <a:spcPct val="0"/>
              </a:spcAft>
              <a:defRPr sz="4400">
                <a:solidFill>
                  <a:schemeClr val="tx2"/>
                </a:solidFill>
                <a:latin typeface="Arial"/>
              </a:defRPr>
            </a:lvl7pPr>
            <a:lvl8pPr marL="1371600" algn="ctr" rtl="0" eaLnBrk="1" fontAlgn="base" hangingPunct="1">
              <a:spcBef>
                <a:spcPct val="0"/>
              </a:spcBef>
              <a:spcAft>
                <a:spcPct val="0"/>
              </a:spcAft>
              <a:defRPr sz="4400">
                <a:solidFill>
                  <a:schemeClr val="tx2"/>
                </a:solidFill>
                <a:latin typeface="Arial"/>
              </a:defRPr>
            </a:lvl8pPr>
            <a:lvl9pPr marL="1828800" algn="ctr" rtl="0" eaLnBrk="1" fontAlgn="base" hangingPunct="1">
              <a:spcBef>
                <a:spcPct val="0"/>
              </a:spcBef>
              <a:spcAft>
                <a:spcPct val="0"/>
              </a:spcAft>
              <a:defRPr sz="4400">
                <a:solidFill>
                  <a:schemeClr val="tx2"/>
                </a:solidFill>
                <a:latin typeface="Arial"/>
              </a:defRPr>
            </a:lvl9pPr>
          </a:lstStyle>
          <a:p>
            <a:r>
              <a:rPr lang="en-US" sz="3000" i="1" kern="0">
                <a:solidFill>
                  <a:schemeClr val="bg1"/>
                </a:solidFill>
                <a:latin typeface="Helvetica" panose="020B0604020202020204" pitchFamily="34" charset="0"/>
                <a:cs typeface="Helvetica" panose="020B0604020202020204" pitchFamily="34" charset="0"/>
              </a:rPr>
              <a:t>Your Employee </a:t>
            </a:r>
          </a:p>
          <a:p>
            <a:r>
              <a:rPr lang="en-US" sz="3000" i="1" kern="0">
                <a:solidFill>
                  <a:schemeClr val="bg1"/>
                </a:solidFill>
                <a:latin typeface="Helvetica" panose="020B0604020202020204" pitchFamily="34" charset="0"/>
                <a:cs typeface="Helvetica" panose="020B0604020202020204" pitchFamily="34" charset="0"/>
              </a:rPr>
              <a:t>Withholds Relevant Information </a:t>
            </a:r>
            <a:endParaRPr lang="en-US" sz="3000" kern="0">
              <a:solidFill>
                <a:schemeClr val="bg1"/>
              </a:solidFill>
            </a:endParaRPr>
          </a:p>
        </p:txBody>
      </p:sp>
      <p:sp>
        <p:nvSpPr>
          <p:cNvPr id="6" name="Text Placeholder 4">
            <a:extLst>
              <a:ext uri="{FF2B5EF4-FFF2-40B4-BE49-F238E27FC236}">
                <a16:creationId xmlns:a16="http://schemas.microsoft.com/office/drawing/2014/main" id="{D8302F42-7DE0-47FC-92E0-C515043584FB}"/>
              </a:ext>
            </a:extLst>
          </p:cNvPr>
          <p:cNvSpPr txBox="1"/>
          <p:nvPr/>
        </p:nvSpPr>
        <p:spPr>
          <a:xfrm>
            <a:off x="1485900" y="1260569"/>
            <a:ext cx="4686300" cy="623888"/>
          </a:xfrm>
          <a:prstGeom prst="rect">
            <a:avLst/>
          </a:prstGeom>
        </p:spPr>
        <p:txBody>
          <a:bodyPr/>
          <a:lstStyle>
            <a:lvl1pPr marL="342900" indent="-342900" algn="l" rtl="0" eaLnBrk="1" fontAlgn="base" hangingPunct="1">
              <a:spcBef>
                <a:spcPts val="600"/>
              </a:spcBef>
              <a:spcAft>
                <a:spcPct val="0"/>
              </a:spcAft>
              <a:buClr>
                <a:schemeClr val="tx1"/>
              </a:buClr>
              <a:buFont typeface="Arial" panose="020B0604020202020204" pitchFamily="34" charset="0"/>
              <a:buChar char="•"/>
              <a:defRPr>
                <a:solidFill>
                  <a:schemeClr val="tx1"/>
                </a:solidFill>
                <a:latin typeface="+mn-lt"/>
                <a:ea typeface="+mn-ea"/>
                <a:cs typeface="+mn-cs"/>
              </a:defRPr>
            </a:lvl1pPr>
            <a:lvl2pPr marL="742950" indent="-285750" algn="l" rtl="0" eaLnBrk="1" fontAlgn="base" hangingPunct="1">
              <a:spcBef>
                <a:spcPts val="600"/>
              </a:spcBef>
              <a:spcAft>
                <a:spcPct val="0"/>
              </a:spcAft>
              <a:buClr>
                <a:schemeClr val="tx1"/>
              </a:buClr>
              <a:buChar char="–"/>
              <a:defRPr sz="1600">
                <a:solidFill>
                  <a:schemeClr val="tx1"/>
                </a:solidFill>
                <a:latin typeface="+mn-lt"/>
              </a:defRPr>
            </a:lvl2pPr>
            <a:lvl3pPr marL="1143000" indent="-228600" algn="l" rtl="0" eaLnBrk="1" fontAlgn="base" hangingPunct="1">
              <a:spcBef>
                <a:spcPts val="600"/>
              </a:spcBef>
              <a:spcAft>
                <a:spcPct val="0"/>
              </a:spcAft>
              <a:buClr>
                <a:schemeClr val="tx1"/>
              </a:buClr>
              <a:buChar char="•"/>
              <a:defRPr sz="1400">
                <a:solidFill>
                  <a:schemeClr val="tx1"/>
                </a:solidFill>
                <a:latin typeface="+mn-lt"/>
              </a:defRPr>
            </a:lvl3pPr>
            <a:lvl4pPr marL="1600200" indent="-228600" algn="l" rtl="0" eaLnBrk="1" fontAlgn="base" hangingPunct="1">
              <a:spcBef>
                <a:spcPts val="600"/>
              </a:spcBef>
              <a:spcAft>
                <a:spcPct val="0"/>
              </a:spcAft>
              <a:buClr>
                <a:schemeClr val="tx1"/>
              </a:buClr>
              <a:buChar char="–"/>
              <a:defRPr sz="1200">
                <a:solidFill>
                  <a:schemeClr val="tx1"/>
                </a:solidFill>
                <a:latin typeface="+mn-lt"/>
              </a:defRPr>
            </a:lvl4pPr>
            <a:lvl5pPr marL="2057400" indent="-228600" algn="l" rtl="0" eaLnBrk="1" fontAlgn="base" hangingPunct="1">
              <a:spcBef>
                <a:spcPts val="600"/>
              </a:spcBef>
              <a:spcAft>
                <a:spcPct val="0"/>
              </a:spcAft>
              <a:buClr>
                <a:schemeClr val="tx1"/>
              </a:buClr>
              <a:buChar char="»"/>
              <a:defRPr sz="12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1950" kern="0">
                <a:solidFill>
                  <a:schemeClr val="bg1"/>
                </a:solidFill>
                <a:latin typeface="Helvetica" panose="020B0604020202020204" pitchFamily="34" charset="0"/>
                <a:cs typeface="Helvetica" panose="020B0604020202020204" pitchFamily="34" charset="0"/>
              </a:rPr>
              <a:t>Dilemma Four</a:t>
            </a:r>
          </a:p>
        </p:txBody>
      </p:sp>
      <p:cxnSp>
        <p:nvCxnSpPr>
          <p:cNvPr id="8" name="Straight Connector 7">
            <a:extLst>
              <a:ext uri="{FF2B5EF4-FFF2-40B4-BE49-F238E27FC236}">
                <a16:creationId xmlns:a16="http://schemas.microsoft.com/office/drawing/2014/main" id="{4240825C-5537-417D-9BAE-7B8C506A4014}"/>
              </a:ext>
            </a:extLst>
          </p:cNvPr>
          <p:cNvCxnSpPr/>
          <p:nvPr/>
        </p:nvCxnSpPr>
        <p:spPr>
          <a:xfrm>
            <a:off x="1314450" y="1771650"/>
            <a:ext cx="46863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38422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87000"/>
          </a:schemeClr>
        </a:solidFill>
        <a:effectLst/>
      </p:bgPr>
    </p:bg>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3AA9BD0C-AB07-49F2-A767-0520315B9BAD}"/>
              </a:ext>
            </a:extLst>
          </p:cNvPr>
          <p:cNvSpPr>
            <a:spLocks noGrp="1"/>
          </p:cNvSpPr>
          <p:nvPr>
            <p:ph type="sldNum" sz="quarter" idx="10"/>
          </p:nvPr>
        </p:nvSpPr>
        <p:spPr/>
        <p:txBody>
          <a:bodyPr/>
          <a:lstStyle/>
          <a:p>
            <a:fld id="{AC66D504-7C73-4984-8EC2-1A77D03E7F3D}" type="slidenum">
              <a:rPr lang="en-US" altLang="en-US" smtClean="0"/>
              <a:t>14</a:t>
            </a:fld>
            <a:endParaRPr lang="en-US" altLang="en-US"/>
          </a:p>
        </p:txBody>
      </p:sp>
      <p:sp>
        <p:nvSpPr>
          <p:cNvPr id="3" name="TextBox 2">
            <a:extLst>
              <a:ext uri="{FF2B5EF4-FFF2-40B4-BE49-F238E27FC236}">
                <a16:creationId xmlns:a16="http://schemas.microsoft.com/office/drawing/2014/main" id="{C7DB2DBA-EA3C-4F2B-AB3C-E2518AE96830}"/>
              </a:ext>
            </a:extLst>
          </p:cNvPr>
          <p:cNvSpPr txBox="1"/>
          <p:nvPr/>
        </p:nvSpPr>
        <p:spPr>
          <a:xfrm>
            <a:off x="1428750" y="457202"/>
            <a:ext cx="6115050" cy="715581"/>
          </a:xfrm>
          <a:prstGeom prst="rect">
            <a:avLst/>
          </a:prstGeom>
          <a:noFill/>
        </p:spPr>
        <p:txBody>
          <a:bodyPr wrap="square" rtlCol="0">
            <a:spAutoFit/>
          </a:bodyPr>
          <a:lstStyle/>
          <a:p>
            <a:r>
              <a:rPr lang="en-US" sz="2250" i="1">
                <a:solidFill>
                  <a:schemeClr val="bg1"/>
                </a:solidFill>
                <a:latin typeface="Helvetica" panose="020B0604020202020204" pitchFamily="34" charset="0"/>
                <a:cs typeface="Helvetica" panose="020B0604020202020204" pitchFamily="34" charset="0"/>
              </a:rPr>
              <a:t> </a:t>
            </a:r>
            <a:endParaRPr lang="en-US" sz="1650">
              <a:solidFill>
                <a:schemeClr val="bg1"/>
              </a:solidFill>
              <a:latin typeface="Helvetica" panose="020B0604020202020204" pitchFamily="34" charset="0"/>
              <a:cs typeface="Helvetica" panose="020B0604020202020204" pitchFamily="34" charset="0"/>
            </a:endParaRPr>
          </a:p>
          <a:p>
            <a:endParaRPr lang="en-US">
              <a:solidFill>
                <a:schemeClr val="bg1"/>
              </a:solidFill>
              <a:latin typeface="+mn-lt"/>
            </a:endParaRPr>
          </a:p>
        </p:txBody>
      </p:sp>
      <p:sp>
        <p:nvSpPr>
          <p:cNvPr id="4" name="Rectangle 3">
            <a:extLst>
              <a:ext uri="{FF2B5EF4-FFF2-40B4-BE49-F238E27FC236}">
                <a16:creationId xmlns:a16="http://schemas.microsoft.com/office/drawing/2014/main" id="{C4E601DC-774C-426E-811D-1FEC40556A3D}"/>
              </a:ext>
            </a:extLst>
          </p:cNvPr>
          <p:cNvSpPr/>
          <p:nvPr/>
        </p:nvSpPr>
        <p:spPr>
          <a:xfrm>
            <a:off x="1467464" y="918867"/>
            <a:ext cx="6286500" cy="707886"/>
          </a:xfrm>
          <a:prstGeom prst="rect">
            <a:avLst/>
          </a:prstGeom>
        </p:spPr>
        <p:txBody>
          <a:bodyPr wrap="square">
            <a:spAutoFit/>
          </a:bodyPr>
          <a:lstStyle/>
          <a:p>
            <a:r>
              <a:rPr lang="en-US" sz="2000" b="1" i="1">
                <a:solidFill>
                  <a:schemeClr val="bg1"/>
                </a:solidFill>
                <a:latin typeface="Helvetica" panose="020B0604020202020204" pitchFamily="34" charset="0"/>
                <a:cs typeface="Helvetica" panose="020B0604020202020204" pitchFamily="34" charset="0"/>
              </a:rPr>
              <a:t>Your client gives evasive answers at a deposition.  What responsibility do you have? </a:t>
            </a:r>
            <a:endParaRPr lang="en-US" sz="2000" i="1">
              <a:solidFill>
                <a:schemeClr val="bg1"/>
              </a:solidFill>
              <a:latin typeface="Helvetica" panose="020B0604020202020204" pitchFamily="34" charset="0"/>
              <a:cs typeface="Helvetica" panose="020B0604020202020204" pitchFamily="34" charset="0"/>
            </a:endParaRPr>
          </a:p>
        </p:txBody>
      </p:sp>
      <p:sp>
        <p:nvSpPr>
          <p:cNvPr id="5" name="TextBox 4">
            <a:extLst>
              <a:ext uri="{FF2B5EF4-FFF2-40B4-BE49-F238E27FC236}">
                <a16:creationId xmlns:a16="http://schemas.microsoft.com/office/drawing/2014/main" id="{2CA27D51-7E3D-43E4-B61F-E2F185B171AC}"/>
              </a:ext>
            </a:extLst>
          </p:cNvPr>
          <p:cNvSpPr txBox="1"/>
          <p:nvPr/>
        </p:nvSpPr>
        <p:spPr>
          <a:xfrm>
            <a:off x="762000" y="209550"/>
            <a:ext cx="7239000" cy="461665"/>
          </a:xfrm>
          <a:prstGeom prst="rect">
            <a:avLst/>
          </a:prstGeom>
          <a:noFill/>
        </p:spPr>
        <p:txBody>
          <a:bodyPr wrap="square" rtlCol="0">
            <a:spAutoFit/>
          </a:bodyPr>
          <a:lstStyle/>
          <a:p>
            <a:r>
              <a:rPr lang="en-US" sz="2400" b="1">
                <a:solidFill>
                  <a:schemeClr val="bg1"/>
                </a:solidFill>
                <a:latin typeface="+mn-lt"/>
              </a:rPr>
              <a:t>POLLING QUESTION 4</a:t>
            </a:r>
          </a:p>
        </p:txBody>
      </p:sp>
      <p:sp>
        <p:nvSpPr>
          <p:cNvPr id="6" name="TextBox 5">
            <a:extLst>
              <a:ext uri="{FF2B5EF4-FFF2-40B4-BE49-F238E27FC236}">
                <a16:creationId xmlns:a16="http://schemas.microsoft.com/office/drawing/2014/main" id="{0580EEE7-5BDA-474A-8713-D5AD173CEB37}"/>
              </a:ext>
            </a:extLst>
          </p:cNvPr>
          <p:cNvSpPr txBox="1"/>
          <p:nvPr/>
        </p:nvSpPr>
        <p:spPr>
          <a:xfrm>
            <a:off x="1381125" y="4225707"/>
            <a:ext cx="6381750" cy="646331"/>
          </a:xfrm>
          <a:prstGeom prst="rect">
            <a:avLst/>
          </a:prstGeom>
          <a:noFill/>
        </p:spPr>
        <p:txBody>
          <a:bodyPr wrap="square" rtlCol="0">
            <a:spAutoFit/>
          </a:bodyPr>
          <a:lstStyle/>
          <a:p>
            <a:pPr algn="ctr"/>
            <a:r>
              <a:rPr lang="en-US">
                <a:solidFill>
                  <a:srgbClr val="FFFF00"/>
                </a:solidFill>
                <a:latin typeface="+mn-lt"/>
              </a:rPr>
              <a:t>You will see the polling question appear on your device. Select an answer and click the submit button.</a:t>
            </a:r>
          </a:p>
        </p:txBody>
      </p:sp>
    </p:spTree>
    <p:extLst>
      <p:ext uri="{BB962C8B-B14F-4D97-AF65-F5344CB8AC3E}">
        <p14:creationId xmlns:p14="http://schemas.microsoft.com/office/powerpoint/2010/main" val="368415041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87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752AE1-CAB4-4314-996F-4374027A349E}"/>
              </a:ext>
            </a:extLst>
          </p:cNvPr>
          <p:cNvSpPr/>
          <p:nvPr/>
        </p:nvSpPr>
        <p:spPr>
          <a:xfrm>
            <a:off x="0" y="0"/>
            <a:ext cx="9144000" cy="9715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6">
            <a:extLst>
              <a:ext uri="{FF2B5EF4-FFF2-40B4-BE49-F238E27FC236}">
                <a16:creationId xmlns:a16="http://schemas.microsoft.com/office/drawing/2014/main" id="{3AA9BD0C-AB07-49F2-A767-0520315B9BAD}"/>
              </a:ext>
            </a:extLst>
          </p:cNvPr>
          <p:cNvSpPr>
            <a:spLocks noGrp="1"/>
          </p:cNvSpPr>
          <p:nvPr>
            <p:ph type="sldNum" sz="quarter" idx="10"/>
          </p:nvPr>
        </p:nvSpPr>
        <p:spPr/>
        <p:txBody>
          <a:bodyPr/>
          <a:lstStyle/>
          <a:p>
            <a:fld id="{AC66D504-7C73-4984-8EC2-1A77D03E7F3D}" type="slidenum">
              <a:rPr lang="en-US" altLang="en-US" smtClean="0"/>
              <a:t>15</a:t>
            </a:fld>
            <a:endParaRPr lang="en-US" altLang="en-US"/>
          </a:p>
        </p:txBody>
      </p:sp>
      <p:sp>
        <p:nvSpPr>
          <p:cNvPr id="3" name="TextBox 2">
            <a:extLst>
              <a:ext uri="{FF2B5EF4-FFF2-40B4-BE49-F238E27FC236}">
                <a16:creationId xmlns:a16="http://schemas.microsoft.com/office/drawing/2014/main" id="{C7DB2DBA-EA3C-4F2B-AB3C-E2518AE96830}"/>
              </a:ext>
            </a:extLst>
          </p:cNvPr>
          <p:cNvSpPr txBox="1"/>
          <p:nvPr/>
        </p:nvSpPr>
        <p:spPr>
          <a:xfrm>
            <a:off x="762000" y="117472"/>
            <a:ext cx="7096125" cy="877163"/>
          </a:xfrm>
          <a:prstGeom prst="rect">
            <a:avLst/>
          </a:prstGeom>
          <a:noFill/>
        </p:spPr>
        <p:txBody>
          <a:bodyPr wrap="square" rtlCol="0">
            <a:spAutoFit/>
          </a:bodyPr>
          <a:lstStyle/>
          <a:p>
            <a:r>
              <a:rPr lang="en-US" sz="2550">
                <a:solidFill>
                  <a:schemeClr val="bg1"/>
                </a:solidFill>
                <a:latin typeface="Helvetica" panose="020B0604020202020204" pitchFamily="34" charset="0"/>
                <a:cs typeface="Helvetica" panose="020B0604020202020204" pitchFamily="34" charset="0"/>
              </a:rPr>
              <a:t>Civil Procedure rules and the courts require fair discovery responses</a:t>
            </a:r>
          </a:p>
        </p:txBody>
      </p:sp>
      <p:sp>
        <p:nvSpPr>
          <p:cNvPr id="4" name="Content Placeholder 2">
            <a:extLst>
              <a:ext uri="{FF2B5EF4-FFF2-40B4-BE49-F238E27FC236}">
                <a16:creationId xmlns:a16="http://schemas.microsoft.com/office/drawing/2014/main" id="{F7BB5E84-F132-43CF-A8E2-50135CFE4DD4}"/>
              </a:ext>
            </a:extLst>
          </p:cNvPr>
          <p:cNvSpPr txBox="1"/>
          <p:nvPr/>
        </p:nvSpPr>
        <p:spPr>
          <a:xfrm>
            <a:off x="381000" y="1089024"/>
            <a:ext cx="8610600" cy="3394472"/>
          </a:xfrm>
          <a:prstGeom prst="rect">
            <a:avLst/>
          </a:prstGeom>
        </p:spPr>
        <p:txBody>
          <a:bodyPr/>
          <a:lstStyle>
            <a:lvl1pPr marL="342900" indent="-342900" algn="l" rtl="0" eaLnBrk="1" fontAlgn="base" hangingPunct="1">
              <a:spcBef>
                <a:spcPts val="600"/>
              </a:spcBef>
              <a:spcAft>
                <a:spcPct val="0"/>
              </a:spcAft>
              <a:buClr>
                <a:schemeClr val="tx1"/>
              </a:buClr>
              <a:buFont typeface="Arial" panose="020B0604020202020204" pitchFamily="34" charset="0"/>
              <a:buChar char="•"/>
              <a:defRPr>
                <a:solidFill>
                  <a:schemeClr val="tx1"/>
                </a:solidFill>
                <a:latin typeface="+mn-lt"/>
                <a:ea typeface="+mn-ea"/>
                <a:cs typeface="+mn-cs"/>
              </a:defRPr>
            </a:lvl1pPr>
            <a:lvl2pPr marL="742950" indent="-285750" algn="l" rtl="0" eaLnBrk="1" fontAlgn="base" hangingPunct="1">
              <a:spcBef>
                <a:spcPts val="600"/>
              </a:spcBef>
              <a:spcAft>
                <a:spcPct val="0"/>
              </a:spcAft>
              <a:buClr>
                <a:schemeClr val="tx1"/>
              </a:buClr>
              <a:buChar char="–"/>
              <a:defRPr sz="1600">
                <a:solidFill>
                  <a:schemeClr val="tx1"/>
                </a:solidFill>
                <a:latin typeface="+mn-lt"/>
              </a:defRPr>
            </a:lvl2pPr>
            <a:lvl3pPr marL="1143000" indent="-228600" algn="l" rtl="0" eaLnBrk="1" fontAlgn="base" hangingPunct="1">
              <a:spcBef>
                <a:spcPts val="600"/>
              </a:spcBef>
              <a:spcAft>
                <a:spcPct val="0"/>
              </a:spcAft>
              <a:buClr>
                <a:schemeClr val="tx1"/>
              </a:buClr>
              <a:buChar char="•"/>
              <a:defRPr sz="1400">
                <a:solidFill>
                  <a:schemeClr val="tx1"/>
                </a:solidFill>
                <a:latin typeface="+mn-lt"/>
              </a:defRPr>
            </a:lvl3pPr>
            <a:lvl4pPr marL="1600200" indent="-228600" algn="l" rtl="0" eaLnBrk="1" fontAlgn="base" hangingPunct="1">
              <a:spcBef>
                <a:spcPts val="600"/>
              </a:spcBef>
              <a:spcAft>
                <a:spcPct val="0"/>
              </a:spcAft>
              <a:buClr>
                <a:schemeClr val="tx1"/>
              </a:buClr>
              <a:buChar char="–"/>
              <a:defRPr sz="1200">
                <a:solidFill>
                  <a:schemeClr val="tx1"/>
                </a:solidFill>
                <a:latin typeface="+mn-lt"/>
              </a:defRPr>
            </a:lvl4pPr>
            <a:lvl5pPr marL="2057400" indent="-228600" algn="l" rtl="0" eaLnBrk="1" fontAlgn="base" hangingPunct="1">
              <a:spcBef>
                <a:spcPts val="600"/>
              </a:spcBef>
              <a:spcAft>
                <a:spcPct val="0"/>
              </a:spcAft>
              <a:buClr>
                <a:schemeClr val="tx1"/>
              </a:buClr>
              <a:buChar char="»"/>
              <a:defRPr sz="12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Clr>
                <a:schemeClr val="bg1"/>
              </a:buClr>
              <a:buNone/>
            </a:pPr>
            <a:r>
              <a:rPr lang="en-US" sz="1400" kern="0">
                <a:solidFill>
                  <a:schemeClr val="bg1"/>
                </a:solidFill>
                <a:latin typeface="Helvetica" panose="020B0604020202020204" pitchFamily="34" charset="0"/>
                <a:cs typeface="Helvetica" panose="020B0604020202020204" pitchFamily="34" charset="0"/>
              </a:rPr>
              <a:t>FRCP 30 (d)(2):  “</a:t>
            </a:r>
            <a:r>
              <a:rPr lang="en-US" sz="1400">
                <a:solidFill>
                  <a:schemeClr val="bg1"/>
                </a:solidFill>
                <a:latin typeface="Helvetica" panose="020B0604020202020204" pitchFamily="34" charset="0"/>
                <a:cs typeface="Helvetica" panose="020B0604020202020204" pitchFamily="34" charset="0"/>
              </a:rPr>
              <a:t>The court may impose an appropriate sanction—including the reasonable expenses and attorney's fees incurred by any party—on a person who impedes, delays, or frustrates the fair examination of the deponent.” </a:t>
            </a:r>
          </a:p>
          <a:p>
            <a:pPr marL="0" indent="0">
              <a:buClr>
                <a:schemeClr val="bg1"/>
              </a:buClr>
              <a:buNone/>
            </a:pPr>
            <a:endParaRPr lang="en-US" sz="1400">
              <a:solidFill>
                <a:schemeClr val="bg1"/>
              </a:solidFill>
              <a:latin typeface="Helvetica" panose="020B0604020202020204" pitchFamily="34" charset="0"/>
              <a:cs typeface="Helvetica" panose="020B0604020202020204" pitchFamily="34" charset="0"/>
            </a:endParaRPr>
          </a:p>
          <a:p>
            <a:pPr marL="0" indent="0">
              <a:buClr>
                <a:schemeClr val="bg1"/>
              </a:buClr>
              <a:buNone/>
            </a:pPr>
            <a:r>
              <a:rPr lang="en-US" sz="1400">
                <a:solidFill>
                  <a:schemeClr val="bg1"/>
                </a:solidFill>
                <a:latin typeface="Helvetica" panose="020B0604020202020204" pitchFamily="34" charset="0"/>
                <a:cs typeface="Helvetica" panose="020B0604020202020204" pitchFamily="34" charset="0"/>
              </a:rPr>
              <a:t>FRCP 37:  “[A]n evasive or incomplete disclosure, answer, or response must be treated as a failure to disclose, answer, or respond.”</a:t>
            </a:r>
          </a:p>
          <a:p>
            <a:pPr marL="0" indent="0">
              <a:buClr>
                <a:schemeClr val="bg1"/>
              </a:buClr>
              <a:buNone/>
            </a:pPr>
            <a:endParaRPr lang="en-US" sz="1400">
              <a:solidFill>
                <a:schemeClr val="bg1"/>
              </a:solidFill>
              <a:latin typeface="Helvetica" panose="020B0604020202020204" pitchFamily="34" charset="0"/>
              <a:cs typeface="Helvetica" panose="020B0604020202020204" pitchFamily="34" charset="0"/>
            </a:endParaRPr>
          </a:p>
          <a:p>
            <a:pPr marL="0" indent="0">
              <a:buClr>
                <a:schemeClr val="bg1"/>
              </a:buClr>
              <a:buNone/>
            </a:pPr>
            <a:r>
              <a:rPr lang="en-US" sz="1400">
                <a:solidFill>
                  <a:schemeClr val="bg1"/>
                </a:solidFill>
                <a:latin typeface="Helvetica" panose="020B0604020202020204" pitchFamily="34" charset="0"/>
                <a:cs typeface="Helvetica" panose="020B0604020202020204" pitchFamily="34" charset="0"/>
              </a:rPr>
              <a:t>Texas Rule of Civil Procedure 215 is similar.  </a:t>
            </a:r>
          </a:p>
          <a:p>
            <a:pPr marL="0" indent="0">
              <a:buClr>
                <a:schemeClr val="bg1"/>
              </a:buClr>
              <a:buNone/>
            </a:pPr>
            <a:endParaRPr lang="en-US" sz="1400">
              <a:solidFill>
                <a:schemeClr val="bg1"/>
              </a:solidFill>
              <a:latin typeface="Helvetica" panose="020B0604020202020204" pitchFamily="34" charset="0"/>
              <a:cs typeface="Helvetica" panose="020B0604020202020204" pitchFamily="34" charset="0"/>
            </a:endParaRPr>
          </a:p>
          <a:p>
            <a:pPr marL="0" indent="0">
              <a:buClr>
                <a:schemeClr val="bg1"/>
              </a:buClr>
              <a:buNone/>
            </a:pPr>
            <a:r>
              <a:rPr lang="en-US" sz="1400">
                <a:solidFill>
                  <a:schemeClr val="bg1"/>
                </a:solidFill>
                <a:latin typeface="Helvetica" panose="020B0604020202020204" pitchFamily="34" charset="0"/>
                <a:cs typeface="Helvetica" panose="020B0604020202020204" pitchFamily="34" charset="0"/>
              </a:rPr>
              <a:t>Sanctions can include instructions that matter is established against disobedient party; striking pleadings; dismissal of case; default judgment; contempt of court; payment of attorneys’ fees.  </a:t>
            </a:r>
          </a:p>
          <a:p>
            <a:pPr marL="0" indent="0">
              <a:buClr>
                <a:schemeClr val="bg1"/>
              </a:buClr>
              <a:buNone/>
            </a:pPr>
            <a:endParaRPr lang="en-US" sz="1400">
              <a:solidFill>
                <a:schemeClr val="bg1"/>
              </a:solidFill>
              <a:latin typeface="Helvetica" panose="020B0604020202020204" pitchFamily="34" charset="0"/>
              <a:cs typeface="Helvetica" panose="020B0604020202020204" pitchFamily="34" charset="0"/>
            </a:endParaRPr>
          </a:p>
          <a:p>
            <a:pPr marL="0" indent="0">
              <a:buClr>
                <a:schemeClr val="bg1"/>
              </a:buClr>
              <a:buNone/>
            </a:pPr>
            <a:r>
              <a:rPr lang="en-US" sz="1400">
                <a:solidFill>
                  <a:schemeClr val="bg1"/>
                </a:solidFill>
                <a:latin typeface="Helvetica" panose="020B0604020202020204" pitchFamily="34" charset="0"/>
                <a:cs typeface="Helvetica" panose="020B0604020202020204" pitchFamily="34" charset="0"/>
              </a:rPr>
              <a:t>Courts also have inherent authority to issue compensatory sanctions for conduct that abuses the judicial process.</a:t>
            </a:r>
            <a:endParaRPr lang="en-US" sz="1050" kern="0"/>
          </a:p>
          <a:p>
            <a:pPr marL="342900" lvl="1" indent="0">
              <a:buNone/>
            </a:pPr>
            <a:endParaRPr lang="en-US" sz="1050" kern="0"/>
          </a:p>
        </p:txBody>
      </p:sp>
    </p:spTree>
    <p:extLst>
      <p:ext uri="{BB962C8B-B14F-4D97-AF65-F5344CB8AC3E}">
        <p14:creationId xmlns:p14="http://schemas.microsoft.com/office/powerpoint/2010/main" val="219591219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87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752AE1-CAB4-4314-996F-4374027A349E}"/>
              </a:ext>
            </a:extLst>
          </p:cNvPr>
          <p:cNvSpPr/>
          <p:nvPr/>
        </p:nvSpPr>
        <p:spPr>
          <a:xfrm>
            <a:off x="0" y="0"/>
            <a:ext cx="9144000" cy="9715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6">
            <a:extLst>
              <a:ext uri="{FF2B5EF4-FFF2-40B4-BE49-F238E27FC236}">
                <a16:creationId xmlns:a16="http://schemas.microsoft.com/office/drawing/2014/main" id="{3AA9BD0C-AB07-49F2-A767-0520315B9BAD}"/>
              </a:ext>
            </a:extLst>
          </p:cNvPr>
          <p:cNvSpPr>
            <a:spLocks noGrp="1"/>
          </p:cNvSpPr>
          <p:nvPr>
            <p:ph type="sldNum" sz="quarter" idx="10"/>
          </p:nvPr>
        </p:nvSpPr>
        <p:spPr/>
        <p:txBody>
          <a:bodyPr/>
          <a:lstStyle/>
          <a:p>
            <a:fld id="{AC66D504-7C73-4984-8EC2-1A77D03E7F3D}" type="slidenum">
              <a:rPr lang="en-US" altLang="en-US" smtClean="0"/>
              <a:t>16</a:t>
            </a:fld>
            <a:endParaRPr lang="en-US" altLang="en-US"/>
          </a:p>
        </p:txBody>
      </p:sp>
      <p:sp>
        <p:nvSpPr>
          <p:cNvPr id="3" name="TextBox 2">
            <a:extLst>
              <a:ext uri="{FF2B5EF4-FFF2-40B4-BE49-F238E27FC236}">
                <a16:creationId xmlns:a16="http://schemas.microsoft.com/office/drawing/2014/main" id="{C7DB2DBA-EA3C-4F2B-AB3C-E2518AE96830}"/>
              </a:ext>
            </a:extLst>
          </p:cNvPr>
          <p:cNvSpPr txBox="1"/>
          <p:nvPr/>
        </p:nvSpPr>
        <p:spPr>
          <a:xfrm>
            <a:off x="685800" y="228745"/>
            <a:ext cx="7543800" cy="461665"/>
          </a:xfrm>
          <a:prstGeom prst="rect">
            <a:avLst/>
          </a:prstGeom>
          <a:noFill/>
        </p:spPr>
        <p:txBody>
          <a:bodyPr wrap="square" rtlCol="0">
            <a:spAutoFit/>
          </a:bodyPr>
          <a:lstStyle/>
          <a:p>
            <a:r>
              <a:rPr lang="en-US" sz="2400">
                <a:solidFill>
                  <a:schemeClr val="bg1"/>
                </a:solidFill>
                <a:latin typeface="Helvetica" panose="020B0604020202020204" pitchFamily="34" charset="0"/>
                <a:cs typeface="Helvetica" panose="020B0604020202020204" pitchFamily="34" charset="0"/>
              </a:rPr>
              <a:t>Ethical rules also require fair discovery responses</a:t>
            </a:r>
          </a:p>
        </p:txBody>
      </p:sp>
      <p:sp>
        <p:nvSpPr>
          <p:cNvPr id="4" name="Content Placeholder 2">
            <a:extLst>
              <a:ext uri="{FF2B5EF4-FFF2-40B4-BE49-F238E27FC236}">
                <a16:creationId xmlns:a16="http://schemas.microsoft.com/office/drawing/2014/main" id="{F7BB5E84-F132-43CF-A8E2-50135CFE4DD4}"/>
              </a:ext>
            </a:extLst>
          </p:cNvPr>
          <p:cNvSpPr txBox="1"/>
          <p:nvPr/>
        </p:nvSpPr>
        <p:spPr>
          <a:xfrm>
            <a:off x="381000" y="1289450"/>
            <a:ext cx="8305800" cy="3394472"/>
          </a:xfrm>
          <a:prstGeom prst="rect">
            <a:avLst/>
          </a:prstGeom>
        </p:spPr>
        <p:txBody>
          <a:bodyPr/>
          <a:lstStyle>
            <a:lvl1pPr marL="342900" indent="-342900" algn="l" rtl="0" eaLnBrk="1" fontAlgn="base" hangingPunct="1">
              <a:spcBef>
                <a:spcPts val="600"/>
              </a:spcBef>
              <a:spcAft>
                <a:spcPct val="0"/>
              </a:spcAft>
              <a:buClr>
                <a:schemeClr val="tx1"/>
              </a:buClr>
              <a:buFont typeface="Arial" panose="020B0604020202020204" pitchFamily="34" charset="0"/>
              <a:buChar char="•"/>
              <a:defRPr>
                <a:solidFill>
                  <a:schemeClr val="tx1"/>
                </a:solidFill>
                <a:latin typeface="+mn-lt"/>
                <a:ea typeface="+mn-ea"/>
                <a:cs typeface="+mn-cs"/>
              </a:defRPr>
            </a:lvl1pPr>
            <a:lvl2pPr marL="742950" indent="-285750" algn="l" rtl="0" eaLnBrk="1" fontAlgn="base" hangingPunct="1">
              <a:spcBef>
                <a:spcPts val="600"/>
              </a:spcBef>
              <a:spcAft>
                <a:spcPct val="0"/>
              </a:spcAft>
              <a:buClr>
                <a:schemeClr val="tx1"/>
              </a:buClr>
              <a:buChar char="–"/>
              <a:defRPr sz="1600">
                <a:solidFill>
                  <a:schemeClr val="tx1"/>
                </a:solidFill>
                <a:latin typeface="+mn-lt"/>
              </a:defRPr>
            </a:lvl2pPr>
            <a:lvl3pPr marL="1143000" indent="-228600" algn="l" rtl="0" eaLnBrk="1" fontAlgn="base" hangingPunct="1">
              <a:spcBef>
                <a:spcPts val="600"/>
              </a:spcBef>
              <a:spcAft>
                <a:spcPct val="0"/>
              </a:spcAft>
              <a:buClr>
                <a:schemeClr val="tx1"/>
              </a:buClr>
              <a:buChar char="•"/>
              <a:defRPr sz="1400">
                <a:solidFill>
                  <a:schemeClr val="tx1"/>
                </a:solidFill>
                <a:latin typeface="+mn-lt"/>
              </a:defRPr>
            </a:lvl3pPr>
            <a:lvl4pPr marL="1600200" indent="-228600" algn="l" rtl="0" eaLnBrk="1" fontAlgn="base" hangingPunct="1">
              <a:spcBef>
                <a:spcPts val="600"/>
              </a:spcBef>
              <a:spcAft>
                <a:spcPct val="0"/>
              </a:spcAft>
              <a:buClr>
                <a:schemeClr val="tx1"/>
              </a:buClr>
              <a:buChar char="–"/>
              <a:defRPr sz="1200">
                <a:solidFill>
                  <a:schemeClr val="tx1"/>
                </a:solidFill>
                <a:latin typeface="+mn-lt"/>
              </a:defRPr>
            </a:lvl4pPr>
            <a:lvl5pPr marL="2057400" indent="-228600" algn="l" rtl="0" eaLnBrk="1" fontAlgn="base" hangingPunct="1">
              <a:spcBef>
                <a:spcPts val="600"/>
              </a:spcBef>
              <a:spcAft>
                <a:spcPct val="0"/>
              </a:spcAft>
              <a:buClr>
                <a:schemeClr val="tx1"/>
              </a:buClr>
              <a:buChar char="»"/>
              <a:defRPr sz="12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1600" kern="0">
                <a:solidFill>
                  <a:schemeClr val="bg1"/>
                </a:solidFill>
                <a:latin typeface="Helvetica" panose="020B0604020202020204" pitchFamily="34" charset="0"/>
                <a:cs typeface="Helvetica" panose="020B0604020202020204" pitchFamily="34" charset="0"/>
              </a:rPr>
              <a:t>ABA Rule 3.4(d):  “A lawyer shall not . . . fail to make reasonably diligent effort to comply with a legally proper discovery request by an opposing party.”</a:t>
            </a:r>
          </a:p>
          <a:p>
            <a:pPr marL="0" indent="0">
              <a:buNone/>
            </a:pPr>
            <a:endParaRPr lang="en-US" sz="1600" kern="0">
              <a:solidFill>
                <a:schemeClr val="bg1"/>
              </a:solidFill>
              <a:latin typeface="Helvetica" panose="020B0604020202020204" pitchFamily="34" charset="0"/>
              <a:cs typeface="Helvetica" panose="020B0604020202020204" pitchFamily="34" charset="0"/>
            </a:endParaRPr>
          </a:p>
          <a:p>
            <a:pPr marL="0" indent="0">
              <a:buNone/>
            </a:pPr>
            <a:r>
              <a:rPr lang="en-US" sz="1600" kern="0">
                <a:solidFill>
                  <a:schemeClr val="bg1"/>
                </a:solidFill>
                <a:latin typeface="Helvetica" panose="020B0604020202020204" pitchFamily="34" charset="0"/>
                <a:cs typeface="Helvetica" panose="020B0604020202020204" pitchFamily="34" charset="0"/>
              </a:rPr>
              <a:t>Texas Prof. Conduct Rule 3.04:  “A lawyer shall not unlawfully obstruct another party’s access to evidence . . . or counsel or assist another person to do any such act.”</a:t>
            </a:r>
          </a:p>
          <a:p>
            <a:pPr marL="0" indent="0">
              <a:buNone/>
            </a:pPr>
            <a:endParaRPr lang="en-US" sz="1600" kern="0">
              <a:solidFill>
                <a:schemeClr val="bg1"/>
              </a:solidFill>
              <a:latin typeface="Helvetica" panose="020B0604020202020204" pitchFamily="34" charset="0"/>
              <a:cs typeface="Helvetica" panose="020B0604020202020204" pitchFamily="34" charset="0"/>
            </a:endParaRPr>
          </a:p>
          <a:p>
            <a:pPr marL="0" indent="0">
              <a:buNone/>
            </a:pPr>
            <a:r>
              <a:rPr lang="en-US" sz="1600" kern="0">
                <a:solidFill>
                  <a:schemeClr val="bg1"/>
                </a:solidFill>
                <a:latin typeface="Helvetica" panose="020B0604020202020204" pitchFamily="34" charset="0"/>
                <a:cs typeface="Helvetica" panose="020B0604020202020204" pitchFamily="34" charset="0"/>
              </a:rPr>
              <a:t>3.04 cmt. 1:  “The procedure of the adversary system contemplates that the evidence in a case is to be marshalled competitively by the contending parties. Fair competition in the adversary system is secured by prohibitions against destruction or concealment of evidence, improperly influencing witnesses, obstructive tactics in discovery procedures, and the like.</a:t>
            </a:r>
          </a:p>
          <a:p>
            <a:pPr marL="0" indent="0">
              <a:buClr>
                <a:schemeClr val="bg1"/>
              </a:buClr>
              <a:buNone/>
            </a:pPr>
            <a:endParaRPr lang="en-US" sz="1600" b="1" kern="0">
              <a:solidFill>
                <a:schemeClr val="bg1"/>
              </a:solidFill>
              <a:latin typeface="Helvetica" panose="020B0604020202020204" pitchFamily="34" charset="0"/>
              <a:cs typeface="Helvetica" panose="020B0604020202020204" pitchFamily="34" charset="0"/>
            </a:endParaRPr>
          </a:p>
          <a:p>
            <a:pPr lvl="1"/>
            <a:endParaRPr lang="en-US" sz="1200" kern="0"/>
          </a:p>
          <a:p>
            <a:pPr marL="342900" lvl="1" indent="0">
              <a:buNone/>
            </a:pPr>
            <a:endParaRPr lang="en-US" sz="1200" kern="0"/>
          </a:p>
        </p:txBody>
      </p:sp>
    </p:spTree>
    <p:extLst>
      <p:ext uri="{BB962C8B-B14F-4D97-AF65-F5344CB8AC3E}">
        <p14:creationId xmlns:p14="http://schemas.microsoft.com/office/powerpoint/2010/main" val="39496285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87000"/>
          </a:schemeClr>
        </a:solidFill>
        <a:effectLst/>
      </p:bgPr>
    </p:bg>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3AA9BD0C-AB07-49F2-A767-0520315B9BAD}"/>
              </a:ext>
            </a:extLst>
          </p:cNvPr>
          <p:cNvSpPr>
            <a:spLocks noGrp="1"/>
          </p:cNvSpPr>
          <p:nvPr>
            <p:ph type="sldNum" sz="quarter" idx="10"/>
          </p:nvPr>
        </p:nvSpPr>
        <p:spPr/>
        <p:txBody>
          <a:bodyPr/>
          <a:lstStyle/>
          <a:p>
            <a:fld id="{AC66D504-7C73-4984-8EC2-1A77D03E7F3D}" type="slidenum">
              <a:rPr lang="en-US" altLang="en-US" smtClean="0"/>
              <a:t>17</a:t>
            </a:fld>
            <a:endParaRPr lang="en-US" altLang="en-US"/>
          </a:p>
        </p:txBody>
      </p:sp>
      <p:sp>
        <p:nvSpPr>
          <p:cNvPr id="5" name="Title 5">
            <a:extLst>
              <a:ext uri="{FF2B5EF4-FFF2-40B4-BE49-F238E27FC236}">
                <a16:creationId xmlns:a16="http://schemas.microsoft.com/office/drawing/2014/main" id="{0BD9FDF9-65A1-468B-85C2-955BE503756F}"/>
              </a:ext>
            </a:extLst>
          </p:cNvPr>
          <p:cNvSpPr txBox="1"/>
          <p:nvPr/>
        </p:nvSpPr>
        <p:spPr>
          <a:xfrm>
            <a:off x="1485900" y="2228850"/>
            <a:ext cx="5372100" cy="923925"/>
          </a:xfrm>
          <a:prstGeom prst="rect">
            <a:avLst/>
          </a:prstGeom>
        </p:spPr>
        <p:txBody>
          <a:bodyPr/>
          <a:lstStyle>
            <a:lvl1pPr algn="l" rtl="0" eaLnBrk="1" fontAlgn="base" hangingPunct="1">
              <a:spcBef>
                <a:spcPct val="0"/>
              </a:spcBef>
              <a:spcAft>
                <a:spcPct val="0"/>
              </a:spcAft>
              <a:defRPr sz="28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l" rtl="0" eaLnBrk="1" fontAlgn="base" hangingPunct="1">
              <a:spcBef>
                <a:spcPct val="0"/>
              </a:spcBef>
              <a:spcAft>
                <a:spcPct val="0"/>
              </a:spcAft>
              <a:defRPr sz="2800">
                <a:solidFill>
                  <a:schemeClr val="tx2"/>
                </a:solidFill>
                <a:latin typeface="Segoe UI" panose="020B0502040204020203" pitchFamily="34" charset="0"/>
                <a:cs typeface="Segoe UI" panose="020B0502040204020203" pitchFamily="34" charset="0"/>
              </a:defRPr>
            </a:lvl2pPr>
            <a:lvl3pPr algn="l" rtl="0" eaLnBrk="1" fontAlgn="base" hangingPunct="1">
              <a:spcBef>
                <a:spcPct val="0"/>
              </a:spcBef>
              <a:spcAft>
                <a:spcPct val="0"/>
              </a:spcAft>
              <a:defRPr sz="2800">
                <a:solidFill>
                  <a:schemeClr val="tx2"/>
                </a:solidFill>
                <a:latin typeface="Segoe UI" panose="020B0502040204020203" pitchFamily="34" charset="0"/>
                <a:cs typeface="Segoe UI" panose="020B0502040204020203" pitchFamily="34" charset="0"/>
              </a:defRPr>
            </a:lvl3pPr>
            <a:lvl4pPr algn="l" rtl="0" eaLnBrk="1" fontAlgn="base" hangingPunct="1">
              <a:spcBef>
                <a:spcPct val="0"/>
              </a:spcBef>
              <a:spcAft>
                <a:spcPct val="0"/>
              </a:spcAft>
              <a:defRPr sz="2800">
                <a:solidFill>
                  <a:schemeClr val="tx2"/>
                </a:solidFill>
                <a:latin typeface="Segoe UI" panose="020B0502040204020203" pitchFamily="34" charset="0"/>
                <a:cs typeface="Segoe UI" panose="020B0502040204020203" pitchFamily="34" charset="0"/>
              </a:defRPr>
            </a:lvl4pPr>
            <a:lvl5pPr algn="l" rtl="0" eaLnBrk="1" fontAlgn="base" hangingPunct="1">
              <a:spcBef>
                <a:spcPct val="0"/>
              </a:spcBef>
              <a:spcAft>
                <a:spcPct val="0"/>
              </a:spcAft>
              <a:defRPr sz="2800">
                <a:solidFill>
                  <a:schemeClr val="tx2"/>
                </a:solidFill>
                <a:latin typeface="Segoe UI" panose="020B0502040204020203" pitchFamily="34" charset="0"/>
                <a:cs typeface="Segoe UI" panose="020B0502040204020203" pitchFamily="34" charset="0"/>
              </a:defRPr>
            </a:lvl5pPr>
            <a:lvl6pPr marL="457200" algn="ctr" rtl="0" eaLnBrk="1" fontAlgn="base" hangingPunct="1">
              <a:spcBef>
                <a:spcPct val="0"/>
              </a:spcBef>
              <a:spcAft>
                <a:spcPct val="0"/>
              </a:spcAft>
              <a:defRPr sz="4400">
                <a:solidFill>
                  <a:schemeClr val="tx2"/>
                </a:solidFill>
                <a:latin typeface="Arial"/>
              </a:defRPr>
            </a:lvl6pPr>
            <a:lvl7pPr marL="914400" algn="ctr" rtl="0" eaLnBrk="1" fontAlgn="base" hangingPunct="1">
              <a:spcBef>
                <a:spcPct val="0"/>
              </a:spcBef>
              <a:spcAft>
                <a:spcPct val="0"/>
              </a:spcAft>
              <a:defRPr sz="4400">
                <a:solidFill>
                  <a:schemeClr val="tx2"/>
                </a:solidFill>
                <a:latin typeface="Arial"/>
              </a:defRPr>
            </a:lvl7pPr>
            <a:lvl8pPr marL="1371600" algn="ctr" rtl="0" eaLnBrk="1" fontAlgn="base" hangingPunct="1">
              <a:spcBef>
                <a:spcPct val="0"/>
              </a:spcBef>
              <a:spcAft>
                <a:spcPct val="0"/>
              </a:spcAft>
              <a:defRPr sz="4400">
                <a:solidFill>
                  <a:schemeClr val="tx2"/>
                </a:solidFill>
                <a:latin typeface="Arial"/>
              </a:defRPr>
            </a:lvl8pPr>
            <a:lvl9pPr marL="1828800" algn="ctr" rtl="0" eaLnBrk="1" fontAlgn="base" hangingPunct="1">
              <a:spcBef>
                <a:spcPct val="0"/>
              </a:spcBef>
              <a:spcAft>
                <a:spcPct val="0"/>
              </a:spcAft>
              <a:defRPr sz="4400">
                <a:solidFill>
                  <a:schemeClr val="tx2"/>
                </a:solidFill>
                <a:latin typeface="Arial"/>
              </a:defRPr>
            </a:lvl9pPr>
          </a:lstStyle>
          <a:p>
            <a:r>
              <a:rPr lang="en-US" sz="3000" i="1" kern="0">
                <a:solidFill>
                  <a:schemeClr val="bg1"/>
                </a:solidFill>
                <a:latin typeface="Helvetica" panose="020B0604020202020204" pitchFamily="34" charset="0"/>
                <a:cs typeface="Helvetica" panose="020B0604020202020204" pitchFamily="34" charset="0"/>
              </a:rPr>
              <a:t>Your Employee </a:t>
            </a:r>
          </a:p>
          <a:p>
            <a:r>
              <a:rPr lang="en-US" sz="3000" i="1" kern="0">
                <a:solidFill>
                  <a:schemeClr val="bg1"/>
                </a:solidFill>
                <a:latin typeface="Helvetica" panose="020B0604020202020204" pitchFamily="34" charset="0"/>
                <a:cs typeface="Helvetica" panose="020B0604020202020204" pitchFamily="34" charset="0"/>
              </a:rPr>
              <a:t>Fabricated Evidence and </a:t>
            </a:r>
          </a:p>
          <a:p>
            <a:r>
              <a:rPr lang="en-US" sz="3000" i="1" kern="0">
                <a:solidFill>
                  <a:schemeClr val="bg1"/>
                </a:solidFill>
                <a:latin typeface="Helvetica" panose="020B0604020202020204" pitchFamily="34" charset="0"/>
                <a:cs typeface="Helvetica" panose="020B0604020202020204" pitchFamily="34" charset="0"/>
              </a:rPr>
              <a:t>Gave False Testimony </a:t>
            </a:r>
            <a:endParaRPr lang="en-US" sz="3000" kern="0">
              <a:solidFill>
                <a:schemeClr val="bg1"/>
              </a:solidFill>
            </a:endParaRPr>
          </a:p>
        </p:txBody>
      </p:sp>
      <p:sp>
        <p:nvSpPr>
          <p:cNvPr id="6" name="Text Placeholder 4">
            <a:extLst>
              <a:ext uri="{FF2B5EF4-FFF2-40B4-BE49-F238E27FC236}">
                <a16:creationId xmlns:a16="http://schemas.microsoft.com/office/drawing/2014/main" id="{D8302F42-7DE0-47FC-92E0-C515043584FB}"/>
              </a:ext>
            </a:extLst>
          </p:cNvPr>
          <p:cNvSpPr txBox="1"/>
          <p:nvPr/>
        </p:nvSpPr>
        <p:spPr>
          <a:xfrm>
            <a:off x="1485900" y="1260569"/>
            <a:ext cx="4686300" cy="623888"/>
          </a:xfrm>
          <a:prstGeom prst="rect">
            <a:avLst/>
          </a:prstGeom>
        </p:spPr>
        <p:txBody>
          <a:bodyPr/>
          <a:lstStyle>
            <a:lvl1pPr marL="342900" indent="-342900" algn="l" rtl="0" eaLnBrk="1" fontAlgn="base" hangingPunct="1">
              <a:spcBef>
                <a:spcPts val="600"/>
              </a:spcBef>
              <a:spcAft>
                <a:spcPct val="0"/>
              </a:spcAft>
              <a:buClr>
                <a:schemeClr val="tx1"/>
              </a:buClr>
              <a:buFont typeface="Arial" panose="020B0604020202020204" pitchFamily="34" charset="0"/>
              <a:buChar char="•"/>
              <a:defRPr>
                <a:solidFill>
                  <a:schemeClr val="tx1"/>
                </a:solidFill>
                <a:latin typeface="+mn-lt"/>
                <a:ea typeface="+mn-ea"/>
                <a:cs typeface="+mn-cs"/>
              </a:defRPr>
            </a:lvl1pPr>
            <a:lvl2pPr marL="742950" indent="-285750" algn="l" rtl="0" eaLnBrk="1" fontAlgn="base" hangingPunct="1">
              <a:spcBef>
                <a:spcPts val="600"/>
              </a:spcBef>
              <a:spcAft>
                <a:spcPct val="0"/>
              </a:spcAft>
              <a:buClr>
                <a:schemeClr val="tx1"/>
              </a:buClr>
              <a:buChar char="–"/>
              <a:defRPr sz="1600">
                <a:solidFill>
                  <a:schemeClr val="tx1"/>
                </a:solidFill>
                <a:latin typeface="+mn-lt"/>
              </a:defRPr>
            </a:lvl2pPr>
            <a:lvl3pPr marL="1143000" indent="-228600" algn="l" rtl="0" eaLnBrk="1" fontAlgn="base" hangingPunct="1">
              <a:spcBef>
                <a:spcPts val="600"/>
              </a:spcBef>
              <a:spcAft>
                <a:spcPct val="0"/>
              </a:spcAft>
              <a:buClr>
                <a:schemeClr val="tx1"/>
              </a:buClr>
              <a:buChar char="•"/>
              <a:defRPr sz="1400">
                <a:solidFill>
                  <a:schemeClr val="tx1"/>
                </a:solidFill>
                <a:latin typeface="+mn-lt"/>
              </a:defRPr>
            </a:lvl3pPr>
            <a:lvl4pPr marL="1600200" indent="-228600" algn="l" rtl="0" eaLnBrk="1" fontAlgn="base" hangingPunct="1">
              <a:spcBef>
                <a:spcPts val="600"/>
              </a:spcBef>
              <a:spcAft>
                <a:spcPct val="0"/>
              </a:spcAft>
              <a:buClr>
                <a:schemeClr val="tx1"/>
              </a:buClr>
              <a:buChar char="–"/>
              <a:defRPr sz="1200">
                <a:solidFill>
                  <a:schemeClr val="tx1"/>
                </a:solidFill>
                <a:latin typeface="+mn-lt"/>
              </a:defRPr>
            </a:lvl4pPr>
            <a:lvl5pPr marL="2057400" indent="-228600" algn="l" rtl="0" eaLnBrk="1" fontAlgn="base" hangingPunct="1">
              <a:spcBef>
                <a:spcPts val="600"/>
              </a:spcBef>
              <a:spcAft>
                <a:spcPct val="0"/>
              </a:spcAft>
              <a:buClr>
                <a:schemeClr val="tx1"/>
              </a:buClr>
              <a:buChar char="»"/>
              <a:defRPr sz="12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1950" kern="0">
                <a:solidFill>
                  <a:schemeClr val="bg1"/>
                </a:solidFill>
                <a:latin typeface="Helvetica" panose="020B0604020202020204" pitchFamily="34" charset="0"/>
                <a:cs typeface="Helvetica" panose="020B0604020202020204" pitchFamily="34" charset="0"/>
              </a:rPr>
              <a:t>Dilemma Five</a:t>
            </a:r>
          </a:p>
        </p:txBody>
      </p:sp>
      <p:cxnSp>
        <p:nvCxnSpPr>
          <p:cNvPr id="8" name="Straight Connector 7">
            <a:extLst>
              <a:ext uri="{FF2B5EF4-FFF2-40B4-BE49-F238E27FC236}">
                <a16:creationId xmlns:a16="http://schemas.microsoft.com/office/drawing/2014/main" id="{4240825C-5537-417D-9BAE-7B8C506A4014}"/>
              </a:ext>
            </a:extLst>
          </p:cNvPr>
          <p:cNvCxnSpPr/>
          <p:nvPr/>
        </p:nvCxnSpPr>
        <p:spPr>
          <a:xfrm>
            <a:off x="1314450" y="1771650"/>
            <a:ext cx="46863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94968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87000"/>
          </a:schemeClr>
        </a:solidFill>
        <a:effectLst/>
      </p:bgPr>
    </p:bg>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3AA9BD0C-AB07-49F2-A767-0520315B9BAD}"/>
              </a:ext>
            </a:extLst>
          </p:cNvPr>
          <p:cNvSpPr>
            <a:spLocks noGrp="1"/>
          </p:cNvSpPr>
          <p:nvPr>
            <p:ph type="sldNum" sz="quarter" idx="10"/>
          </p:nvPr>
        </p:nvSpPr>
        <p:spPr>
          <a:xfrm>
            <a:off x="6057900" y="4683919"/>
            <a:ext cx="1600200" cy="357188"/>
          </a:xfrm>
        </p:spPr>
        <p:txBody>
          <a:bodyPr/>
          <a:lstStyle/>
          <a:p>
            <a:fld id="{AC66D504-7C73-4984-8EC2-1A77D03E7F3D}" type="slidenum">
              <a:rPr lang="en-US" altLang="en-US" smtClean="0"/>
              <a:t>18</a:t>
            </a:fld>
            <a:endParaRPr lang="en-US" altLang="en-US"/>
          </a:p>
        </p:txBody>
      </p:sp>
      <p:sp>
        <p:nvSpPr>
          <p:cNvPr id="3" name="TextBox 2">
            <a:extLst>
              <a:ext uri="{FF2B5EF4-FFF2-40B4-BE49-F238E27FC236}">
                <a16:creationId xmlns:a16="http://schemas.microsoft.com/office/drawing/2014/main" id="{C7DB2DBA-EA3C-4F2B-AB3C-E2518AE96830}"/>
              </a:ext>
            </a:extLst>
          </p:cNvPr>
          <p:cNvSpPr txBox="1"/>
          <p:nvPr/>
        </p:nvSpPr>
        <p:spPr>
          <a:xfrm>
            <a:off x="1428750" y="457202"/>
            <a:ext cx="6115050" cy="715581"/>
          </a:xfrm>
          <a:prstGeom prst="rect">
            <a:avLst/>
          </a:prstGeom>
          <a:noFill/>
        </p:spPr>
        <p:txBody>
          <a:bodyPr wrap="square" rtlCol="0">
            <a:spAutoFit/>
          </a:bodyPr>
          <a:lstStyle/>
          <a:p>
            <a:r>
              <a:rPr lang="en-US" sz="2250" i="1">
                <a:solidFill>
                  <a:schemeClr val="bg1"/>
                </a:solidFill>
                <a:latin typeface="Helvetica" panose="020B0604020202020204" pitchFamily="34" charset="0"/>
                <a:cs typeface="Helvetica" panose="020B0604020202020204" pitchFamily="34" charset="0"/>
              </a:rPr>
              <a:t> </a:t>
            </a:r>
            <a:endParaRPr lang="en-US" sz="1650">
              <a:solidFill>
                <a:schemeClr val="bg1"/>
              </a:solidFill>
              <a:latin typeface="Helvetica" panose="020B0604020202020204" pitchFamily="34" charset="0"/>
              <a:cs typeface="Helvetica" panose="020B0604020202020204" pitchFamily="34" charset="0"/>
            </a:endParaRPr>
          </a:p>
          <a:p>
            <a:endParaRPr lang="en-US">
              <a:solidFill>
                <a:schemeClr val="bg1"/>
              </a:solidFill>
              <a:latin typeface="+mn-lt"/>
            </a:endParaRPr>
          </a:p>
        </p:txBody>
      </p:sp>
      <p:pic>
        <p:nvPicPr>
          <p:cNvPr id="4" name="Picture 2">
            <a:extLst>
              <a:ext uri="{FF2B5EF4-FFF2-40B4-BE49-F238E27FC236}">
                <a16:creationId xmlns:a16="http://schemas.microsoft.com/office/drawing/2014/main" id="{5C522728-51EA-4905-9A0D-F8CF41517B0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22089" y="571502"/>
            <a:ext cx="5898727" cy="3840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02066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87000"/>
          </a:schemeClr>
        </a:solidFill>
        <a:effectLst/>
      </p:bgPr>
    </p:bg>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3AA9BD0C-AB07-49F2-A767-0520315B9BAD}"/>
              </a:ext>
            </a:extLst>
          </p:cNvPr>
          <p:cNvSpPr>
            <a:spLocks noGrp="1"/>
          </p:cNvSpPr>
          <p:nvPr>
            <p:ph type="sldNum" sz="quarter" idx="10"/>
          </p:nvPr>
        </p:nvSpPr>
        <p:spPr>
          <a:xfrm>
            <a:off x="6057900" y="4683919"/>
            <a:ext cx="1600200" cy="357188"/>
          </a:xfrm>
        </p:spPr>
        <p:txBody>
          <a:bodyPr/>
          <a:lstStyle/>
          <a:p>
            <a:fld id="{AC66D504-7C73-4984-8EC2-1A77D03E7F3D}" type="slidenum">
              <a:rPr lang="en-US" altLang="en-US" smtClean="0"/>
              <a:t>19</a:t>
            </a:fld>
            <a:endParaRPr lang="en-US" altLang="en-US"/>
          </a:p>
        </p:txBody>
      </p:sp>
      <p:sp>
        <p:nvSpPr>
          <p:cNvPr id="3" name="TextBox 2">
            <a:extLst>
              <a:ext uri="{FF2B5EF4-FFF2-40B4-BE49-F238E27FC236}">
                <a16:creationId xmlns:a16="http://schemas.microsoft.com/office/drawing/2014/main" id="{C7DB2DBA-EA3C-4F2B-AB3C-E2518AE96830}"/>
              </a:ext>
            </a:extLst>
          </p:cNvPr>
          <p:cNvSpPr txBox="1"/>
          <p:nvPr/>
        </p:nvSpPr>
        <p:spPr>
          <a:xfrm>
            <a:off x="1428750" y="457202"/>
            <a:ext cx="6115050" cy="715581"/>
          </a:xfrm>
          <a:prstGeom prst="rect">
            <a:avLst/>
          </a:prstGeom>
          <a:noFill/>
        </p:spPr>
        <p:txBody>
          <a:bodyPr wrap="square" rtlCol="0">
            <a:spAutoFit/>
          </a:bodyPr>
          <a:lstStyle/>
          <a:p>
            <a:r>
              <a:rPr lang="en-US" sz="2250" i="1">
                <a:solidFill>
                  <a:schemeClr val="bg1"/>
                </a:solidFill>
                <a:latin typeface="Helvetica" panose="020B0604020202020204" pitchFamily="34" charset="0"/>
                <a:cs typeface="Helvetica" panose="020B0604020202020204" pitchFamily="34" charset="0"/>
              </a:rPr>
              <a:t> </a:t>
            </a:r>
            <a:endParaRPr lang="en-US" sz="1650">
              <a:solidFill>
                <a:schemeClr val="bg1"/>
              </a:solidFill>
              <a:latin typeface="Helvetica" panose="020B0604020202020204" pitchFamily="34" charset="0"/>
              <a:cs typeface="Helvetica" panose="020B0604020202020204" pitchFamily="34" charset="0"/>
            </a:endParaRPr>
          </a:p>
          <a:p>
            <a:endParaRPr lang="en-US">
              <a:solidFill>
                <a:schemeClr val="bg1"/>
              </a:solidFill>
              <a:latin typeface="+mn-lt"/>
            </a:endParaRPr>
          </a:p>
        </p:txBody>
      </p:sp>
      <p:pic>
        <p:nvPicPr>
          <p:cNvPr id="4" name="Picture 2">
            <a:extLst>
              <a:ext uri="{FF2B5EF4-FFF2-40B4-BE49-F238E27FC236}">
                <a16:creationId xmlns:a16="http://schemas.microsoft.com/office/drawing/2014/main" id="{5C522728-51EA-4905-9A0D-F8CF41517B0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22089" y="571502"/>
            <a:ext cx="5898727" cy="3840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0A468491-9EDC-4D5C-80A4-6714307DC97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43254" y="1194748"/>
            <a:ext cx="2701133" cy="1802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899975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87000"/>
          </a:schemeClr>
        </a:solidFill>
        <a:effectLst/>
      </p:bgPr>
    </p:bg>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3AA9BD0C-AB07-49F2-A767-0520315B9BAD}"/>
              </a:ext>
            </a:extLst>
          </p:cNvPr>
          <p:cNvSpPr>
            <a:spLocks noGrp="1"/>
          </p:cNvSpPr>
          <p:nvPr>
            <p:ph type="sldNum" sz="quarter" idx="10"/>
          </p:nvPr>
        </p:nvSpPr>
        <p:spPr/>
        <p:txBody>
          <a:bodyPr/>
          <a:lstStyle/>
          <a:p>
            <a:fld id="{AC66D504-7C73-4984-8EC2-1A77D03E7F3D}" type="slidenum">
              <a:rPr lang="en-US" altLang="en-US" smtClean="0"/>
              <a:t>2</a:t>
            </a:fld>
            <a:endParaRPr lang="en-US" altLang="en-US"/>
          </a:p>
        </p:txBody>
      </p:sp>
      <p:sp>
        <p:nvSpPr>
          <p:cNvPr id="3" name="TextBox 2">
            <a:extLst>
              <a:ext uri="{FF2B5EF4-FFF2-40B4-BE49-F238E27FC236}">
                <a16:creationId xmlns:a16="http://schemas.microsoft.com/office/drawing/2014/main" id="{C7DB2DBA-EA3C-4F2B-AB3C-E2518AE96830}"/>
              </a:ext>
            </a:extLst>
          </p:cNvPr>
          <p:cNvSpPr txBox="1"/>
          <p:nvPr/>
        </p:nvSpPr>
        <p:spPr>
          <a:xfrm>
            <a:off x="381000" y="457203"/>
            <a:ext cx="8305800" cy="4039567"/>
          </a:xfrm>
          <a:prstGeom prst="rect">
            <a:avLst/>
          </a:prstGeom>
          <a:noFill/>
        </p:spPr>
        <p:txBody>
          <a:bodyPr wrap="square" rtlCol="0">
            <a:spAutoFit/>
          </a:bodyPr>
          <a:lstStyle/>
          <a:p>
            <a:r>
              <a:rPr lang="en-US" sz="2250" b="1" i="1">
                <a:solidFill>
                  <a:schemeClr val="bg1"/>
                </a:solidFill>
                <a:latin typeface="Helvetica" panose="020B0604020202020204" pitchFamily="34" charset="0"/>
                <a:cs typeface="Helvetica" panose="020B0604020202020204" pitchFamily="34" charset="0"/>
              </a:rPr>
              <a:t>What would you do if you had a case where…</a:t>
            </a:r>
          </a:p>
          <a:p>
            <a:endParaRPr lang="en-US">
              <a:solidFill>
                <a:schemeClr val="bg1"/>
              </a:solidFill>
              <a:latin typeface="Helvetica" panose="020B0604020202020204" pitchFamily="34" charset="0"/>
              <a:cs typeface="Helvetica" panose="020B0604020202020204" pitchFamily="34" charset="0"/>
            </a:endParaRPr>
          </a:p>
          <a:p>
            <a:pPr marL="254794" lvl="1"/>
            <a:r>
              <a:rPr lang="en-US" sz="1650">
                <a:solidFill>
                  <a:schemeClr val="bg1"/>
                </a:solidFill>
                <a:latin typeface="Helvetica" panose="020B0604020202020204" pitchFamily="34" charset="0"/>
                <a:cs typeface="Helvetica" panose="020B0604020202020204" pitchFamily="34" charset="0"/>
              </a:rPr>
              <a:t>Your opposing party’s former employee comes to you with information that would help your case?</a:t>
            </a:r>
          </a:p>
          <a:p>
            <a:pPr marL="254794" lvl="1"/>
            <a:endParaRPr lang="en-US" sz="1650">
              <a:solidFill>
                <a:schemeClr val="bg1"/>
              </a:solidFill>
              <a:latin typeface="Helvetica" panose="020B0604020202020204" pitchFamily="34" charset="0"/>
              <a:cs typeface="Helvetica" panose="020B0604020202020204" pitchFamily="34" charset="0"/>
            </a:endParaRPr>
          </a:p>
          <a:p>
            <a:pPr marL="254794" lvl="1"/>
            <a:r>
              <a:rPr lang="en-US" sz="1650">
                <a:solidFill>
                  <a:schemeClr val="bg1"/>
                </a:solidFill>
                <a:latin typeface="Helvetica" panose="020B0604020202020204" pitchFamily="34" charset="0"/>
                <a:cs typeface="Helvetica" panose="020B0604020202020204" pitchFamily="34" charset="0"/>
              </a:rPr>
              <a:t>In your opposing party’s document production you find a privileged memo from their lawyer about the case?</a:t>
            </a:r>
          </a:p>
          <a:p>
            <a:pPr marL="254794" lvl="1"/>
            <a:endParaRPr lang="en-US" sz="1650">
              <a:solidFill>
                <a:schemeClr val="bg1"/>
              </a:solidFill>
              <a:latin typeface="Helvetica" panose="020B0604020202020204" pitchFamily="34" charset="0"/>
              <a:cs typeface="Helvetica" panose="020B0604020202020204" pitchFamily="34" charset="0"/>
            </a:endParaRPr>
          </a:p>
          <a:p>
            <a:pPr marL="254794" lvl="1"/>
            <a:r>
              <a:rPr lang="en-US" sz="1650">
                <a:solidFill>
                  <a:schemeClr val="bg1"/>
                </a:solidFill>
                <a:latin typeface="Helvetica" panose="020B0604020202020204" pitchFamily="34" charset="0"/>
                <a:cs typeface="Helvetica" panose="020B0604020202020204" pitchFamily="34" charset="0"/>
              </a:rPr>
              <a:t>One of your fact witnesses says they won’t testify unless you pay them?  </a:t>
            </a:r>
          </a:p>
          <a:p>
            <a:pPr marL="254794" lvl="1"/>
            <a:endParaRPr lang="en-US" sz="1650">
              <a:solidFill>
                <a:schemeClr val="bg1"/>
              </a:solidFill>
              <a:latin typeface="Helvetica" panose="020B0604020202020204" pitchFamily="34" charset="0"/>
              <a:cs typeface="Helvetica" panose="020B0604020202020204" pitchFamily="34" charset="0"/>
            </a:endParaRPr>
          </a:p>
          <a:p>
            <a:pPr marL="254794" lvl="1"/>
            <a:r>
              <a:rPr lang="en-US" sz="1650">
                <a:solidFill>
                  <a:schemeClr val="bg1"/>
                </a:solidFill>
                <a:latin typeface="Helvetica" panose="020B0604020202020204" pitchFamily="34" charset="0"/>
                <a:cs typeface="Helvetica" panose="020B0604020202020204" pitchFamily="34" charset="0"/>
              </a:rPr>
              <a:t>You find out that one of your employees withheld relevant documents or information?</a:t>
            </a:r>
          </a:p>
          <a:p>
            <a:pPr marL="254794" lvl="1"/>
            <a:endParaRPr lang="en-US" sz="1650">
              <a:solidFill>
                <a:schemeClr val="bg1"/>
              </a:solidFill>
              <a:latin typeface="Helvetica" panose="020B0604020202020204" pitchFamily="34" charset="0"/>
              <a:cs typeface="Helvetica" panose="020B0604020202020204" pitchFamily="34" charset="0"/>
            </a:endParaRPr>
          </a:p>
          <a:p>
            <a:pPr marL="254794" lvl="1"/>
            <a:r>
              <a:rPr lang="en-US" sz="1650">
                <a:solidFill>
                  <a:schemeClr val="bg1"/>
                </a:solidFill>
                <a:latin typeface="Helvetica" panose="020B0604020202020204" pitchFamily="34" charset="0"/>
                <a:cs typeface="Helvetica" panose="020B0604020202020204" pitchFamily="34" charset="0"/>
              </a:rPr>
              <a:t>You realize one of your employees faked a key document and gave untruthful testimony?</a:t>
            </a:r>
          </a:p>
          <a:p>
            <a:endParaRPr lang="en-US">
              <a:solidFill>
                <a:schemeClr val="bg1"/>
              </a:solidFill>
              <a:latin typeface="+mn-lt"/>
            </a:endParaRPr>
          </a:p>
        </p:txBody>
      </p:sp>
    </p:spTree>
    <p:extLst>
      <p:ext uri="{BB962C8B-B14F-4D97-AF65-F5344CB8AC3E}">
        <p14:creationId xmlns:p14="http://schemas.microsoft.com/office/powerpoint/2010/main" val="61835541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87000"/>
          </a:schemeClr>
        </a:solidFill>
        <a:effectLst/>
      </p:bgPr>
    </p:bg>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3AA9BD0C-AB07-49F2-A767-0520315B9BAD}"/>
              </a:ext>
            </a:extLst>
          </p:cNvPr>
          <p:cNvSpPr>
            <a:spLocks noGrp="1"/>
          </p:cNvSpPr>
          <p:nvPr>
            <p:ph type="sldNum" sz="quarter" idx="10"/>
          </p:nvPr>
        </p:nvSpPr>
        <p:spPr>
          <a:xfrm>
            <a:off x="6057900" y="4683919"/>
            <a:ext cx="1600200" cy="357188"/>
          </a:xfrm>
        </p:spPr>
        <p:txBody>
          <a:bodyPr/>
          <a:lstStyle/>
          <a:p>
            <a:fld id="{AC66D504-7C73-4984-8EC2-1A77D03E7F3D}" type="slidenum">
              <a:rPr lang="en-US" altLang="en-US" smtClean="0"/>
              <a:t>20</a:t>
            </a:fld>
            <a:endParaRPr lang="en-US" altLang="en-US"/>
          </a:p>
        </p:txBody>
      </p:sp>
      <p:sp>
        <p:nvSpPr>
          <p:cNvPr id="3" name="TextBox 2">
            <a:extLst>
              <a:ext uri="{FF2B5EF4-FFF2-40B4-BE49-F238E27FC236}">
                <a16:creationId xmlns:a16="http://schemas.microsoft.com/office/drawing/2014/main" id="{C7DB2DBA-EA3C-4F2B-AB3C-E2518AE96830}"/>
              </a:ext>
            </a:extLst>
          </p:cNvPr>
          <p:cNvSpPr txBox="1"/>
          <p:nvPr/>
        </p:nvSpPr>
        <p:spPr>
          <a:xfrm>
            <a:off x="1428750" y="457202"/>
            <a:ext cx="6115050" cy="715581"/>
          </a:xfrm>
          <a:prstGeom prst="rect">
            <a:avLst/>
          </a:prstGeom>
          <a:noFill/>
        </p:spPr>
        <p:txBody>
          <a:bodyPr wrap="square" rtlCol="0">
            <a:spAutoFit/>
          </a:bodyPr>
          <a:lstStyle/>
          <a:p>
            <a:r>
              <a:rPr lang="en-US" sz="2250" i="1">
                <a:solidFill>
                  <a:schemeClr val="bg1"/>
                </a:solidFill>
                <a:latin typeface="Helvetica" panose="020B0604020202020204" pitchFamily="34" charset="0"/>
                <a:cs typeface="Helvetica" panose="020B0604020202020204" pitchFamily="34" charset="0"/>
              </a:rPr>
              <a:t> </a:t>
            </a:r>
            <a:endParaRPr lang="en-US" sz="1650">
              <a:solidFill>
                <a:schemeClr val="bg1"/>
              </a:solidFill>
              <a:latin typeface="Helvetica" panose="020B0604020202020204" pitchFamily="34" charset="0"/>
              <a:cs typeface="Helvetica" panose="020B0604020202020204" pitchFamily="34" charset="0"/>
            </a:endParaRPr>
          </a:p>
          <a:p>
            <a:endParaRPr lang="en-US">
              <a:solidFill>
                <a:schemeClr val="bg1"/>
              </a:solidFill>
              <a:latin typeface="+mn-lt"/>
            </a:endParaRPr>
          </a:p>
        </p:txBody>
      </p:sp>
      <p:pic>
        <p:nvPicPr>
          <p:cNvPr id="4" name="Picture 2">
            <a:extLst>
              <a:ext uri="{FF2B5EF4-FFF2-40B4-BE49-F238E27FC236}">
                <a16:creationId xmlns:a16="http://schemas.microsoft.com/office/drawing/2014/main" id="{5C522728-51EA-4905-9A0D-F8CF41517B0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22089" y="571502"/>
            <a:ext cx="5898727" cy="3840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0A468491-9EDC-4D5C-80A4-6714307DC97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43254" y="1194748"/>
            <a:ext cx="2701133" cy="1802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2BEE0871-7F09-4565-9CB0-D68E2C1F6FE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914650" y="1637747"/>
            <a:ext cx="2505542" cy="1671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757361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87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10A942-9BDC-49D2-9F23-AA1BE0528FFE}"/>
              </a:ext>
            </a:extLst>
          </p:cNvPr>
          <p:cNvSpPr/>
          <p:nvPr/>
        </p:nvSpPr>
        <p:spPr>
          <a:xfrm>
            <a:off x="0" y="0"/>
            <a:ext cx="9144000" cy="9715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6">
            <a:extLst>
              <a:ext uri="{FF2B5EF4-FFF2-40B4-BE49-F238E27FC236}">
                <a16:creationId xmlns:a16="http://schemas.microsoft.com/office/drawing/2014/main" id="{3AA9BD0C-AB07-49F2-A767-0520315B9BAD}"/>
              </a:ext>
            </a:extLst>
          </p:cNvPr>
          <p:cNvSpPr>
            <a:spLocks noGrp="1"/>
          </p:cNvSpPr>
          <p:nvPr>
            <p:ph type="sldNum" sz="quarter" idx="10"/>
          </p:nvPr>
        </p:nvSpPr>
        <p:spPr/>
        <p:txBody>
          <a:bodyPr/>
          <a:lstStyle/>
          <a:p>
            <a:fld id="{AC66D504-7C73-4984-8EC2-1A77D03E7F3D}" type="slidenum">
              <a:rPr lang="en-US" altLang="en-US" smtClean="0"/>
              <a:t>21</a:t>
            </a:fld>
            <a:endParaRPr lang="en-US" altLang="en-US"/>
          </a:p>
        </p:txBody>
      </p:sp>
      <p:sp>
        <p:nvSpPr>
          <p:cNvPr id="3" name="TextBox 2">
            <a:extLst>
              <a:ext uri="{FF2B5EF4-FFF2-40B4-BE49-F238E27FC236}">
                <a16:creationId xmlns:a16="http://schemas.microsoft.com/office/drawing/2014/main" id="{C7DB2DBA-EA3C-4F2B-AB3C-E2518AE96830}"/>
              </a:ext>
            </a:extLst>
          </p:cNvPr>
          <p:cNvSpPr txBox="1"/>
          <p:nvPr/>
        </p:nvSpPr>
        <p:spPr>
          <a:xfrm>
            <a:off x="1143000" y="232888"/>
            <a:ext cx="6115050" cy="830997"/>
          </a:xfrm>
          <a:prstGeom prst="rect">
            <a:avLst/>
          </a:prstGeom>
          <a:noFill/>
        </p:spPr>
        <p:txBody>
          <a:bodyPr wrap="square" rtlCol="0">
            <a:spAutoFit/>
          </a:bodyPr>
          <a:lstStyle/>
          <a:p>
            <a:r>
              <a:rPr lang="en-US" sz="2250" i="1">
                <a:solidFill>
                  <a:schemeClr val="bg1"/>
                </a:solidFill>
                <a:latin typeface="Helvetica" panose="020B0604020202020204" pitchFamily="34" charset="0"/>
                <a:cs typeface="Helvetica" panose="020B0604020202020204" pitchFamily="34" charset="0"/>
              </a:rPr>
              <a:t> </a:t>
            </a:r>
            <a:r>
              <a:rPr lang="en-US" sz="3000">
                <a:solidFill>
                  <a:schemeClr val="bg1"/>
                </a:solidFill>
                <a:latin typeface="Helvetica" panose="020B0604020202020204" pitchFamily="34" charset="0"/>
                <a:cs typeface="Helvetica" panose="020B0604020202020204" pitchFamily="34" charset="0"/>
              </a:rPr>
              <a:t>Plaintiff's Trial Exhibit 1</a:t>
            </a:r>
          </a:p>
          <a:p>
            <a:endParaRPr lang="en-US">
              <a:solidFill>
                <a:schemeClr val="bg1"/>
              </a:solidFill>
              <a:latin typeface="+mn-lt"/>
            </a:endParaRPr>
          </a:p>
        </p:txBody>
      </p:sp>
      <p:pic>
        <p:nvPicPr>
          <p:cNvPr id="4" name="Content Placeholder 6">
            <a:extLst>
              <a:ext uri="{FF2B5EF4-FFF2-40B4-BE49-F238E27FC236}">
                <a16:creationId xmlns:a16="http://schemas.microsoft.com/office/drawing/2014/main" id="{13ECB54F-EBC7-4803-AE9D-AA4F3EFFE0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50" y="1003378"/>
            <a:ext cx="6286500" cy="3685190"/>
          </a:xfrm>
          <a:prstGeom prst="rect">
            <a:avLst/>
          </a:prstGeom>
        </p:spPr>
      </p:pic>
    </p:spTree>
    <p:extLst>
      <p:ext uri="{BB962C8B-B14F-4D97-AF65-F5344CB8AC3E}">
        <p14:creationId xmlns:p14="http://schemas.microsoft.com/office/powerpoint/2010/main" val="22022670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87000"/>
          </a:schemeClr>
        </a:solidFill>
        <a:effectLst/>
      </p:bgPr>
    </p:bg>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3AA9BD0C-AB07-49F2-A767-0520315B9BAD}"/>
              </a:ext>
            </a:extLst>
          </p:cNvPr>
          <p:cNvSpPr>
            <a:spLocks noGrp="1"/>
          </p:cNvSpPr>
          <p:nvPr>
            <p:ph type="sldNum" sz="quarter" idx="10"/>
          </p:nvPr>
        </p:nvSpPr>
        <p:spPr/>
        <p:txBody>
          <a:bodyPr/>
          <a:lstStyle/>
          <a:p>
            <a:fld id="{AC66D504-7C73-4984-8EC2-1A77D03E7F3D}" type="slidenum">
              <a:rPr lang="en-US" altLang="en-US" smtClean="0"/>
              <a:t>22</a:t>
            </a:fld>
            <a:endParaRPr lang="en-US" altLang="en-US"/>
          </a:p>
        </p:txBody>
      </p:sp>
      <p:sp>
        <p:nvSpPr>
          <p:cNvPr id="3" name="TextBox 2">
            <a:extLst>
              <a:ext uri="{FF2B5EF4-FFF2-40B4-BE49-F238E27FC236}">
                <a16:creationId xmlns:a16="http://schemas.microsoft.com/office/drawing/2014/main" id="{C7DB2DBA-EA3C-4F2B-AB3C-E2518AE96830}"/>
              </a:ext>
            </a:extLst>
          </p:cNvPr>
          <p:cNvSpPr txBox="1"/>
          <p:nvPr/>
        </p:nvSpPr>
        <p:spPr>
          <a:xfrm>
            <a:off x="1428750" y="457202"/>
            <a:ext cx="6115050" cy="715581"/>
          </a:xfrm>
          <a:prstGeom prst="rect">
            <a:avLst/>
          </a:prstGeom>
          <a:noFill/>
        </p:spPr>
        <p:txBody>
          <a:bodyPr wrap="square" rtlCol="0">
            <a:spAutoFit/>
          </a:bodyPr>
          <a:lstStyle/>
          <a:p>
            <a:r>
              <a:rPr lang="en-US" sz="2250" i="1">
                <a:solidFill>
                  <a:schemeClr val="bg1"/>
                </a:solidFill>
                <a:latin typeface="Helvetica" panose="020B0604020202020204" pitchFamily="34" charset="0"/>
                <a:cs typeface="Helvetica" panose="020B0604020202020204" pitchFamily="34" charset="0"/>
              </a:rPr>
              <a:t> </a:t>
            </a:r>
            <a:endParaRPr lang="en-US" sz="1650">
              <a:solidFill>
                <a:schemeClr val="bg1"/>
              </a:solidFill>
              <a:latin typeface="Helvetica" panose="020B0604020202020204" pitchFamily="34" charset="0"/>
              <a:cs typeface="Helvetica" panose="020B0604020202020204" pitchFamily="34" charset="0"/>
            </a:endParaRPr>
          </a:p>
          <a:p>
            <a:endParaRPr lang="en-US">
              <a:solidFill>
                <a:schemeClr val="bg1"/>
              </a:solidFill>
              <a:latin typeface="+mn-lt"/>
            </a:endParaRPr>
          </a:p>
        </p:txBody>
      </p:sp>
      <p:pic>
        <p:nvPicPr>
          <p:cNvPr id="4" name="Content Placeholder 4">
            <a:extLst>
              <a:ext uri="{FF2B5EF4-FFF2-40B4-BE49-F238E27FC236}">
                <a16:creationId xmlns:a16="http://schemas.microsoft.com/office/drawing/2014/main" id="{65A49E38-9F90-42B7-A08C-BA1760F06F67}"/>
              </a:ext>
            </a:extLst>
          </p:cNvPr>
          <p:cNvPicPr>
            <a:picLocks noChangeAspect="1"/>
          </p:cNvPicPr>
          <p:nvPr/>
        </p:nvPicPr>
        <p:blipFill>
          <a:blip r:embed="rId3">
            <a:extLst>
              <a:ext uri="{28A0092B-C50C-407E-A947-70E740481C1C}">
                <a14:useLocalDpi xmlns:a14="http://schemas.microsoft.com/office/drawing/2010/main" val="0"/>
              </a:ext>
            </a:extLst>
          </a:blip>
          <a:srcRect l="27103" t="10837" r="5863" b="58405"/>
          <a:stretch>
            <a:fillRect/>
          </a:stretch>
        </p:blipFill>
        <p:spPr>
          <a:xfrm>
            <a:off x="1200150" y="228600"/>
            <a:ext cx="6743700" cy="2782094"/>
          </a:xfrm>
          <a:prstGeom prst="rect">
            <a:avLst/>
          </a:prstGeom>
        </p:spPr>
      </p:pic>
    </p:spTree>
    <p:extLst>
      <p:ext uri="{BB962C8B-B14F-4D97-AF65-F5344CB8AC3E}">
        <p14:creationId xmlns:p14="http://schemas.microsoft.com/office/powerpoint/2010/main" val="24339291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87000"/>
          </a:schemeClr>
        </a:solidFill>
        <a:effectLst/>
      </p:bgPr>
    </p:bg>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3AA9BD0C-AB07-49F2-A767-0520315B9BAD}"/>
              </a:ext>
            </a:extLst>
          </p:cNvPr>
          <p:cNvSpPr>
            <a:spLocks noGrp="1"/>
          </p:cNvSpPr>
          <p:nvPr>
            <p:ph type="sldNum" sz="quarter" idx="10"/>
          </p:nvPr>
        </p:nvSpPr>
        <p:spPr/>
        <p:txBody>
          <a:bodyPr/>
          <a:lstStyle/>
          <a:p>
            <a:fld id="{AC66D504-7C73-4984-8EC2-1A77D03E7F3D}" type="slidenum">
              <a:rPr lang="en-US" altLang="en-US" smtClean="0"/>
              <a:t>23</a:t>
            </a:fld>
            <a:endParaRPr lang="en-US" altLang="en-US"/>
          </a:p>
        </p:txBody>
      </p:sp>
      <p:sp>
        <p:nvSpPr>
          <p:cNvPr id="3" name="TextBox 2">
            <a:extLst>
              <a:ext uri="{FF2B5EF4-FFF2-40B4-BE49-F238E27FC236}">
                <a16:creationId xmlns:a16="http://schemas.microsoft.com/office/drawing/2014/main" id="{C7DB2DBA-EA3C-4F2B-AB3C-E2518AE96830}"/>
              </a:ext>
            </a:extLst>
          </p:cNvPr>
          <p:cNvSpPr txBox="1"/>
          <p:nvPr/>
        </p:nvSpPr>
        <p:spPr>
          <a:xfrm>
            <a:off x="1428750" y="457202"/>
            <a:ext cx="6115050" cy="715581"/>
          </a:xfrm>
          <a:prstGeom prst="rect">
            <a:avLst/>
          </a:prstGeom>
          <a:noFill/>
        </p:spPr>
        <p:txBody>
          <a:bodyPr wrap="square" rtlCol="0">
            <a:spAutoFit/>
          </a:bodyPr>
          <a:lstStyle/>
          <a:p>
            <a:r>
              <a:rPr lang="en-US" sz="2250" i="1">
                <a:solidFill>
                  <a:schemeClr val="bg1"/>
                </a:solidFill>
                <a:latin typeface="Helvetica" panose="020B0604020202020204" pitchFamily="34" charset="0"/>
                <a:cs typeface="Helvetica" panose="020B0604020202020204" pitchFamily="34" charset="0"/>
              </a:rPr>
              <a:t> </a:t>
            </a:r>
            <a:endParaRPr lang="en-US" sz="1650">
              <a:solidFill>
                <a:schemeClr val="bg1"/>
              </a:solidFill>
              <a:latin typeface="Helvetica" panose="020B0604020202020204" pitchFamily="34" charset="0"/>
              <a:cs typeface="Helvetica" panose="020B0604020202020204" pitchFamily="34" charset="0"/>
            </a:endParaRPr>
          </a:p>
          <a:p>
            <a:endParaRPr lang="en-US">
              <a:solidFill>
                <a:schemeClr val="bg1"/>
              </a:solidFill>
              <a:latin typeface="+mn-lt"/>
            </a:endParaRPr>
          </a:p>
        </p:txBody>
      </p:sp>
      <p:pic>
        <p:nvPicPr>
          <p:cNvPr id="4" name="Content Placeholder 4">
            <a:extLst>
              <a:ext uri="{FF2B5EF4-FFF2-40B4-BE49-F238E27FC236}">
                <a16:creationId xmlns:a16="http://schemas.microsoft.com/office/drawing/2014/main" id="{65A49E38-9F90-42B7-A08C-BA1760F06F67}"/>
              </a:ext>
            </a:extLst>
          </p:cNvPr>
          <p:cNvPicPr>
            <a:picLocks noChangeAspect="1"/>
          </p:cNvPicPr>
          <p:nvPr/>
        </p:nvPicPr>
        <p:blipFill>
          <a:blip r:embed="rId3">
            <a:extLst>
              <a:ext uri="{28A0092B-C50C-407E-A947-70E740481C1C}">
                <a14:useLocalDpi xmlns:a14="http://schemas.microsoft.com/office/drawing/2010/main" val="0"/>
              </a:ext>
            </a:extLst>
          </a:blip>
          <a:srcRect l="27103" t="10837" r="5863" b="58405"/>
          <a:stretch>
            <a:fillRect/>
          </a:stretch>
        </p:blipFill>
        <p:spPr>
          <a:xfrm>
            <a:off x="1200150" y="228600"/>
            <a:ext cx="6743700" cy="2782094"/>
          </a:xfrm>
          <a:prstGeom prst="rect">
            <a:avLst/>
          </a:prstGeom>
        </p:spPr>
      </p:pic>
      <p:pic>
        <p:nvPicPr>
          <p:cNvPr id="5" name="Content Placeholder 4">
            <a:extLst>
              <a:ext uri="{FF2B5EF4-FFF2-40B4-BE49-F238E27FC236}">
                <a16:creationId xmlns:a16="http://schemas.microsoft.com/office/drawing/2014/main" id="{12161242-6729-4B18-83A7-D819206BF934}"/>
              </a:ext>
            </a:extLst>
          </p:cNvPr>
          <p:cNvPicPr>
            <a:picLocks noChangeAspect="1"/>
          </p:cNvPicPr>
          <p:nvPr/>
        </p:nvPicPr>
        <p:blipFill>
          <a:blip r:embed="rId4">
            <a:extLst>
              <a:ext uri="{28A0092B-C50C-407E-A947-70E740481C1C}">
                <a14:useLocalDpi xmlns:a14="http://schemas.microsoft.com/office/drawing/2010/main" val="0"/>
              </a:ext>
            </a:extLst>
          </a:blip>
          <a:srcRect l="7180" t="43570" r="7735" b="28723"/>
          <a:stretch>
            <a:fillRect/>
          </a:stretch>
        </p:blipFill>
        <p:spPr>
          <a:xfrm>
            <a:off x="1440910" y="2228850"/>
            <a:ext cx="6373907" cy="2686050"/>
          </a:xfrm>
          <a:prstGeom prst="rect">
            <a:avLst/>
          </a:prstGeom>
        </p:spPr>
      </p:pic>
    </p:spTree>
    <p:extLst>
      <p:ext uri="{BB962C8B-B14F-4D97-AF65-F5344CB8AC3E}">
        <p14:creationId xmlns:p14="http://schemas.microsoft.com/office/powerpoint/2010/main" val="411820561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87000"/>
          </a:schemeClr>
        </a:solidFill>
        <a:effectLst/>
      </p:bgPr>
    </p:bg>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3AA9BD0C-AB07-49F2-A767-0520315B9BAD}"/>
              </a:ext>
            </a:extLst>
          </p:cNvPr>
          <p:cNvSpPr>
            <a:spLocks noGrp="1"/>
          </p:cNvSpPr>
          <p:nvPr>
            <p:ph type="sldNum" sz="quarter" idx="10"/>
          </p:nvPr>
        </p:nvSpPr>
        <p:spPr/>
        <p:txBody>
          <a:bodyPr/>
          <a:lstStyle/>
          <a:p>
            <a:fld id="{AC66D504-7C73-4984-8EC2-1A77D03E7F3D}" type="slidenum">
              <a:rPr lang="en-US" altLang="en-US" smtClean="0"/>
              <a:t>24</a:t>
            </a:fld>
            <a:endParaRPr lang="en-US" altLang="en-US"/>
          </a:p>
        </p:txBody>
      </p:sp>
      <p:sp>
        <p:nvSpPr>
          <p:cNvPr id="3" name="TextBox 2">
            <a:extLst>
              <a:ext uri="{FF2B5EF4-FFF2-40B4-BE49-F238E27FC236}">
                <a16:creationId xmlns:a16="http://schemas.microsoft.com/office/drawing/2014/main" id="{C7DB2DBA-EA3C-4F2B-AB3C-E2518AE96830}"/>
              </a:ext>
            </a:extLst>
          </p:cNvPr>
          <p:cNvSpPr txBox="1"/>
          <p:nvPr/>
        </p:nvSpPr>
        <p:spPr>
          <a:xfrm>
            <a:off x="1428750" y="457202"/>
            <a:ext cx="6115050" cy="715581"/>
          </a:xfrm>
          <a:prstGeom prst="rect">
            <a:avLst/>
          </a:prstGeom>
          <a:noFill/>
        </p:spPr>
        <p:txBody>
          <a:bodyPr wrap="square" rtlCol="0">
            <a:spAutoFit/>
          </a:bodyPr>
          <a:lstStyle/>
          <a:p>
            <a:r>
              <a:rPr lang="en-US" sz="2250" i="1">
                <a:solidFill>
                  <a:schemeClr val="bg1"/>
                </a:solidFill>
                <a:latin typeface="Helvetica" panose="020B0604020202020204" pitchFamily="34" charset="0"/>
                <a:cs typeface="Helvetica" panose="020B0604020202020204" pitchFamily="34" charset="0"/>
              </a:rPr>
              <a:t> </a:t>
            </a:r>
            <a:endParaRPr lang="en-US" sz="1650">
              <a:solidFill>
                <a:schemeClr val="bg1"/>
              </a:solidFill>
              <a:latin typeface="Helvetica" panose="020B0604020202020204" pitchFamily="34" charset="0"/>
              <a:cs typeface="Helvetica" panose="020B0604020202020204" pitchFamily="34" charset="0"/>
            </a:endParaRPr>
          </a:p>
          <a:p>
            <a:endParaRPr lang="en-US">
              <a:solidFill>
                <a:schemeClr val="bg1"/>
              </a:solidFill>
              <a:latin typeface="+mn-lt"/>
            </a:endParaRPr>
          </a:p>
        </p:txBody>
      </p:sp>
      <p:sp>
        <p:nvSpPr>
          <p:cNvPr id="4" name="Rectangle 3">
            <a:extLst>
              <a:ext uri="{FF2B5EF4-FFF2-40B4-BE49-F238E27FC236}">
                <a16:creationId xmlns:a16="http://schemas.microsoft.com/office/drawing/2014/main" id="{C4E601DC-774C-426E-811D-1FEC40556A3D}"/>
              </a:ext>
            </a:extLst>
          </p:cNvPr>
          <p:cNvSpPr/>
          <p:nvPr/>
        </p:nvSpPr>
        <p:spPr>
          <a:xfrm>
            <a:off x="1467464" y="918867"/>
            <a:ext cx="6286500" cy="707886"/>
          </a:xfrm>
          <a:prstGeom prst="rect">
            <a:avLst/>
          </a:prstGeom>
        </p:spPr>
        <p:txBody>
          <a:bodyPr wrap="square">
            <a:spAutoFit/>
          </a:bodyPr>
          <a:lstStyle/>
          <a:p>
            <a:r>
              <a:rPr lang="en-US" sz="2000" b="1" i="1">
                <a:solidFill>
                  <a:schemeClr val="bg1"/>
                </a:solidFill>
                <a:latin typeface="Helvetica" panose="020B0604020202020204" pitchFamily="34" charset="0"/>
                <a:cs typeface="Helvetica" panose="020B0604020202020204" pitchFamily="34" charset="0"/>
              </a:rPr>
              <a:t>If you discover that your client has offered false evidence, you must:</a:t>
            </a:r>
            <a:endParaRPr lang="en-US" sz="2000" b="1">
              <a:solidFill>
                <a:schemeClr val="bg1"/>
              </a:solidFill>
              <a:latin typeface="Helvetica" panose="020B0604020202020204" pitchFamily="34" charset="0"/>
              <a:cs typeface="Helvetica" panose="020B0604020202020204" pitchFamily="34" charset="0"/>
            </a:endParaRPr>
          </a:p>
        </p:txBody>
      </p:sp>
      <p:sp>
        <p:nvSpPr>
          <p:cNvPr id="5" name="TextBox 4">
            <a:extLst>
              <a:ext uri="{FF2B5EF4-FFF2-40B4-BE49-F238E27FC236}">
                <a16:creationId xmlns:a16="http://schemas.microsoft.com/office/drawing/2014/main" id="{2CA27D51-7E3D-43E4-B61F-E2F185B171AC}"/>
              </a:ext>
            </a:extLst>
          </p:cNvPr>
          <p:cNvSpPr txBox="1"/>
          <p:nvPr/>
        </p:nvSpPr>
        <p:spPr>
          <a:xfrm>
            <a:off x="762000" y="209550"/>
            <a:ext cx="7239000" cy="461665"/>
          </a:xfrm>
          <a:prstGeom prst="rect">
            <a:avLst/>
          </a:prstGeom>
          <a:noFill/>
        </p:spPr>
        <p:txBody>
          <a:bodyPr wrap="square" rtlCol="0">
            <a:spAutoFit/>
          </a:bodyPr>
          <a:lstStyle/>
          <a:p>
            <a:r>
              <a:rPr lang="en-US" sz="2400" b="1">
                <a:solidFill>
                  <a:schemeClr val="bg1"/>
                </a:solidFill>
                <a:latin typeface="+mn-lt"/>
              </a:rPr>
              <a:t>POLLING QUESTION 5</a:t>
            </a:r>
          </a:p>
        </p:txBody>
      </p:sp>
      <p:sp>
        <p:nvSpPr>
          <p:cNvPr id="6" name="TextBox 5">
            <a:extLst>
              <a:ext uri="{FF2B5EF4-FFF2-40B4-BE49-F238E27FC236}">
                <a16:creationId xmlns:a16="http://schemas.microsoft.com/office/drawing/2014/main" id="{0580EEE7-5BDA-474A-8713-D5AD173CEB37}"/>
              </a:ext>
            </a:extLst>
          </p:cNvPr>
          <p:cNvSpPr txBox="1"/>
          <p:nvPr/>
        </p:nvSpPr>
        <p:spPr>
          <a:xfrm>
            <a:off x="1381125" y="4225707"/>
            <a:ext cx="6381750" cy="646331"/>
          </a:xfrm>
          <a:prstGeom prst="rect">
            <a:avLst/>
          </a:prstGeom>
          <a:noFill/>
        </p:spPr>
        <p:txBody>
          <a:bodyPr wrap="square" rtlCol="0">
            <a:spAutoFit/>
          </a:bodyPr>
          <a:lstStyle/>
          <a:p>
            <a:pPr algn="ctr"/>
            <a:r>
              <a:rPr lang="en-US">
                <a:solidFill>
                  <a:srgbClr val="FFFF00"/>
                </a:solidFill>
                <a:latin typeface="+mn-lt"/>
              </a:rPr>
              <a:t>You will see the polling question appear on your device. Select an answer and click the submit button.</a:t>
            </a:r>
          </a:p>
        </p:txBody>
      </p:sp>
    </p:spTree>
    <p:extLst>
      <p:ext uri="{BB962C8B-B14F-4D97-AF65-F5344CB8AC3E}">
        <p14:creationId xmlns:p14="http://schemas.microsoft.com/office/powerpoint/2010/main" val="362759934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87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752AE1-CAB4-4314-996F-4374027A349E}"/>
              </a:ext>
            </a:extLst>
          </p:cNvPr>
          <p:cNvSpPr/>
          <p:nvPr/>
        </p:nvSpPr>
        <p:spPr>
          <a:xfrm>
            <a:off x="0" y="0"/>
            <a:ext cx="9144000" cy="9715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6">
            <a:extLst>
              <a:ext uri="{FF2B5EF4-FFF2-40B4-BE49-F238E27FC236}">
                <a16:creationId xmlns:a16="http://schemas.microsoft.com/office/drawing/2014/main" id="{3AA9BD0C-AB07-49F2-A767-0520315B9BAD}"/>
              </a:ext>
            </a:extLst>
          </p:cNvPr>
          <p:cNvSpPr>
            <a:spLocks noGrp="1"/>
          </p:cNvSpPr>
          <p:nvPr>
            <p:ph type="sldNum" sz="quarter" idx="10"/>
          </p:nvPr>
        </p:nvSpPr>
        <p:spPr/>
        <p:txBody>
          <a:bodyPr/>
          <a:lstStyle/>
          <a:p>
            <a:fld id="{AC66D504-7C73-4984-8EC2-1A77D03E7F3D}" type="slidenum">
              <a:rPr lang="en-US" altLang="en-US" smtClean="0"/>
              <a:t>25</a:t>
            </a:fld>
            <a:endParaRPr lang="en-US" altLang="en-US"/>
          </a:p>
        </p:txBody>
      </p:sp>
      <p:sp>
        <p:nvSpPr>
          <p:cNvPr id="3" name="TextBox 2">
            <a:extLst>
              <a:ext uri="{FF2B5EF4-FFF2-40B4-BE49-F238E27FC236}">
                <a16:creationId xmlns:a16="http://schemas.microsoft.com/office/drawing/2014/main" id="{C7DB2DBA-EA3C-4F2B-AB3C-E2518AE96830}"/>
              </a:ext>
            </a:extLst>
          </p:cNvPr>
          <p:cNvSpPr txBox="1"/>
          <p:nvPr/>
        </p:nvSpPr>
        <p:spPr>
          <a:xfrm>
            <a:off x="1257300" y="219730"/>
            <a:ext cx="6572250" cy="473206"/>
          </a:xfrm>
          <a:prstGeom prst="rect">
            <a:avLst/>
          </a:prstGeom>
          <a:noFill/>
        </p:spPr>
        <p:txBody>
          <a:bodyPr wrap="square" rtlCol="0">
            <a:spAutoFit/>
          </a:bodyPr>
          <a:lstStyle/>
          <a:p>
            <a:r>
              <a:rPr lang="en-US" sz="2475">
                <a:solidFill>
                  <a:schemeClr val="bg1"/>
                </a:solidFill>
                <a:latin typeface="Helvetica" panose="020B0604020202020204" pitchFamily="34" charset="0"/>
                <a:cs typeface="Helvetica" panose="020B0604020202020204" pitchFamily="34" charset="0"/>
              </a:rPr>
              <a:t>When your client has offered false evidence:</a:t>
            </a:r>
          </a:p>
        </p:txBody>
      </p:sp>
      <p:sp>
        <p:nvSpPr>
          <p:cNvPr id="4" name="Content Placeholder 2">
            <a:extLst>
              <a:ext uri="{FF2B5EF4-FFF2-40B4-BE49-F238E27FC236}">
                <a16:creationId xmlns:a16="http://schemas.microsoft.com/office/drawing/2014/main" id="{F7BB5E84-F132-43CF-A8E2-50135CFE4DD4}"/>
              </a:ext>
            </a:extLst>
          </p:cNvPr>
          <p:cNvSpPr txBox="1"/>
          <p:nvPr/>
        </p:nvSpPr>
        <p:spPr>
          <a:xfrm>
            <a:off x="1485900" y="1371604"/>
            <a:ext cx="6172200" cy="3394472"/>
          </a:xfrm>
          <a:prstGeom prst="rect">
            <a:avLst/>
          </a:prstGeom>
        </p:spPr>
        <p:txBody>
          <a:bodyPr/>
          <a:lstStyle>
            <a:lvl1pPr marL="342900" indent="-342900" algn="l" rtl="0" eaLnBrk="1" fontAlgn="base" hangingPunct="1">
              <a:spcBef>
                <a:spcPts val="600"/>
              </a:spcBef>
              <a:spcAft>
                <a:spcPct val="0"/>
              </a:spcAft>
              <a:buClr>
                <a:schemeClr val="tx1"/>
              </a:buClr>
              <a:buFont typeface="Arial" panose="020B0604020202020204" pitchFamily="34" charset="0"/>
              <a:buChar char="•"/>
              <a:defRPr>
                <a:solidFill>
                  <a:schemeClr val="tx1"/>
                </a:solidFill>
                <a:latin typeface="+mn-lt"/>
                <a:ea typeface="+mn-ea"/>
                <a:cs typeface="+mn-cs"/>
              </a:defRPr>
            </a:lvl1pPr>
            <a:lvl2pPr marL="742950" indent="-285750" algn="l" rtl="0" eaLnBrk="1" fontAlgn="base" hangingPunct="1">
              <a:spcBef>
                <a:spcPts val="600"/>
              </a:spcBef>
              <a:spcAft>
                <a:spcPct val="0"/>
              </a:spcAft>
              <a:buClr>
                <a:schemeClr val="tx1"/>
              </a:buClr>
              <a:buChar char="–"/>
              <a:defRPr sz="1600">
                <a:solidFill>
                  <a:schemeClr val="tx1"/>
                </a:solidFill>
                <a:latin typeface="+mn-lt"/>
              </a:defRPr>
            </a:lvl2pPr>
            <a:lvl3pPr marL="1143000" indent="-228600" algn="l" rtl="0" eaLnBrk="1" fontAlgn="base" hangingPunct="1">
              <a:spcBef>
                <a:spcPts val="600"/>
              </a:spcBef>
              <a:spcAft>
                <a:spcPct val="0"/>
              </a:spcAft>
              <a:buClr>
                <a:schemeClr val="tx1"/>
              </a:buClr>
              <a:buChar char="•"/>
              <a:defRPr sz="1400">
                <a:solidFill>
                  <a:schemeClr val="tx1"/>
                </a:solidFill>
                <a:latin typeface="+mn-lt"/>
              </a:defRPr>
            </a:lvl3pPr>
            <a:lvl4pPr marL="1600200" indent="-228600" algn="l" rtl="0" eaLnBrk="1" fontAlgn="base" hangingPunct="1">
              <a:spcBef>
                <a:spcPts val="600"/>
              </a:spcBef>
              <a:spcAft>
                <a:spcPct val="0"/>
              </a:spcAft>
              <a:buClr>
                <a:schemeClr val="tx1"/>
              </a:buClr>
              <a:buChar char="–"/>
              <a:defRPr sz="1200">
                <a:solidFill>
                  <a:schemeClr val="tx1"/>
                </a:solidFill>
                <a:latin typeface="+mn-lt"/>
              </a:defRPr>
            </a:lvl4pPr>
            <a:lvl5pPr marL="2057400" indent="-228600" algn="l" rtl="0" eaLnBrk="1" fontAlgn="base" hangingPunct="1">
              <a:spcBef>
                <a:spcPts val="600"/>
              </a:spcBef>
              <a:spcAft>
                <a:spcPct val="0"/>
              </a:spcAft>
              <a:buClr>
                <a:schemeClr val="tx1"/>
              </a:buClr>
              <a:buChar char="»"/>
              <a:defRPr sz="12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Clr>
                <a:schemeClr val="bg1"/>
              </a:buClr>
              <a:buNone/>
            </a:pPr>
            <a:r>
              <a:rPr lang="en-US" sz="1500" kern="0">
                <a:solidFill>
                  <a:schemeClr val="bg1"/>
                </a:solidFill>
                <a:latin typeface="Helvetica" panose="020B0604020202020204" pitchFamily="34" charset="0"/>
                <a:cs typeface="Helvetica" panose="020B0604020202020204" pitchFamily="34" charset="0"/>
              </a:rPr>
              <a:t>Counsel your client to correct the false evidence or withdraw the false testimony.</a:t>
            </a:r>
          </a:p>
          <a:p>
            <a:pPr lvl="1">
              <a:buClr>
                <a:schemeClr val="bg1"/>
              </a:buClr>
            </a:pPr>
            <a:r>
              <a:rPr lang="en-US" sz="1500" kern="0">
                <a:solidFill>
                  <a:schemeClr val="bg1"/>
                </a:solidFill>
                <a:latin typeface="Helvetica" panose="020B0604020202020204" pitchFamily="34" charset="0"/>
                <a:cs typeface="Helvetica" panose="020B0604020202020204" pitchFamily="34" charset="0"/>
              </a:rPr>
              <a:t>Tex. R. Prof. Conduct 3.03(b), cmts. 7-8</a:t>
            </a:r>
          </a:p>
          <a:p>
            <a:pPr lvl="1">
              <a:buClr>
                <a:schemeClr val="bg1"/>
              </a:buClr>
            </a:pPr>
            <a:endParaRPr lang="en-US" sz="1500" kern="0">
              <a:solidFill>
                <a:schemeClr val="bg1"/>
              </a:solidFill>
              <a:latin typeface="Helvetica" panose="020B0604020202020204" pitchFamily="34" charset="0"/>
              <a:cs typeface="Helvetica" panose="020B0604020202020204" pitchFamily="34" charset="0"/>
            </a:endParaRPr>
          </a:p>
          <a:p>
            <a:endParaRPr lang="en-US" sz="1500" kern="0">
              <a:solidFill>
                <a:schemeClr val="bg1"/>
              </a:solidFill>
              <a:latin typeface="Helvetica" panose="020B0604020202020204" pitchFamily="34" charset="0"/>
              <a:cs typeface="Helvetica" panose="020B0604020202020204" pitchFamily="34" charset="0"/>
            </a:endParaRPr>
          </a:p>
          <a:p>
            <a:pPr marL="0" indent="0">
              <a:buClr>
                <a:schemeClr val="bg1"/>
              </a:buClr>
              <a:buNone/>
            </a:pPr>
            <a:r>
              <a:rPr lang="en-US" sz="1500" kern="0">
                <a:solidFill>
                  <a:schemeClr val="bg1"/>
                </a:solidFill>
                <a:latin typeface="Helvetica" panose="020B0604020202020204" pitchFamily="34" charset="0"/>
                <a:cs typeface="Helvetica" panose="020B0604020202020204" pitchFamily="34" charset="0"/>
              </a:rPr>
              <a:t>Disclose the true facts to the Court and the opposing side.</a:t>
            </a:r>
          </a:p>
          <a:p>
            <a:pPr lvl="1">
              <a:buClr>
                <a:schemeClr val="bg1"/>
              </a:buClr>
            </a:pPr>
            <a:r>
              <a:rPr lang="en-US" sz="1500" kern="0">
                <a:solidFill>
                  <a:schemeClr val="bg1"/>
                </a:solidFill>
                <a:latin typeface="Helvetica" panose="020B0604020202020204" pitchFamily="34" charset="0"/>
                <a:cs typeface="Helvetica" panose="020B0604020202020204" pitchFamily="34" charset="0"/>
              </a:rPr>
              <a:t>Tex. R. Prof. Conduct 3.03(b), cmts. 7-8</a:t>
            </a:r>
          </a:p>
          <a:p>
            <a:pPr lvl="1">
              <a:buClr>
                <a:schemeClr val="bg1"/>
              </a:buClr>
            </a:pPr>
            <a:endParaRPr lang="en-US" sz="1500" kern="0">
              <a:solidFill>
                <a:schemeClr val="bg1"/>
              </a:solidFill>
              <a:latin typeface="Helvetica" panose="020B0604020202020204" pitchFamily="34" charset="0"/>
              <a:cs typeface="Helvetica" panose="020B0604020202020204" pitchFamily="34" charset="0"/>
            </a:endParaRPr>
          </a:p>
          <a:p>
            <a:endParaRPr lang="en-US" sz="1500" kern="0">
              <a:solidFill>
                <a:schemeClr val="bg1"/>
              </a:solidFill>
              <a:latin typeface="Helvetica" panose="020B0604020202020204" pitchFamily="34" charset="0"/>
              <a:cs typeface="Helvetica" panose="020B0604020202020204" pitchFamily="34" charset="0"/>
            </a:endParaRPr>
          </a:p>
          <a:p>
            <a:pPr marL="0" indent="0">
              <a:buClr>
                <a:schemeClr val="bg1"/>
              </a:buClr>
              <a:buNone/>
            </a:pPr>
            <a:r>
              <a:rPr lang="en-US" sz="1500" kern="0">
                <a:solidFill>
                  <a:schemeClr val="bg1"/>
                </a:solidFill>
                <a:latin typeface="Helvetica" panose="020B0604020202020204" pitchFamily="34" charset="0"/>
                <a:cs typeface="Helvetica" panose="020B0604020202020204" pitchFamily="34" charset="0"/>
              </a:rPr>
              <a:t>In some cases, withdraw as counsel.</a:t>
            </a:r>
          </a:p>
          <a:p>
            <a:pPr lvl="1">
              <a:buClr>
                <a:schemeClr val="bg1"/>
              </a:buClr>
            </a:pPr>
            <a:r>
              <a:rPr lang="en-US" sz="1500" kern="0">
                <a:solidFill>
                  <a:schemeClr val="bg1"/>
                </a:solidFill>
                <a:latin typeface="Helvetica" panose="020B0604020202020204" pitchFamily="34" charset="0"/>
                <a:cs typeface="Helvetica" panose="020B0604020202020204" pitchFamily="34" charset="0"/>
              </a:rPr>
              <a:t>Tex. R. Prof. Conduct 1.15(a)(1), (b)(2)</a:t>
            </a:r>
          </a:p>
          <a:p>
            <a:pPr lvl="1"/>
            <a:endParaRPr lang="en-US" sz="1200" kern="0"/>
          </a:p>
          <a:p>
            <a:pPr lvl="1"/>
            <a:endParaRPr lang="en-US" sz="1200" kern="0"/>
          </a:p>
          <a:p>
            <a:pPr marL="342900" lvl="1" indent="0">
              <a:buNone/>
            </a:pPr>
            <a:endParaRPr lang="en-US" sz="1200" kern="0"/>
          </a:p>
        </p:txBody>
      </p:sp>
    </p:spTree>
    <p:extLst>
      <p:ext uri="{BB962C8B-B14F-4D97-AF65-F5344CB8AC3E}">
        <p14:creationId xmlns:p14="http://schemas.microsoft.com/office/powerpoint/2010/main" val="407891965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87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752AE1-CAB4-4314-996F-4374027A349E}"/>
              </a:ext>
            </a:extLst>
          </p:cNvPr>
          <p:cNvSpPr/>
          <p:nvPr/>
        </p:nvSpPr>
        <p:spPr>
          <a:xfrm>
            <a:off x="0" y="0"/>
            <a:ext cx="9067800" cy="9715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6">
            <a:extLst>
              <a:ext uri="{FF2B5EF4-FFF2-40B4-BE49-F238E27FC236}">
                <a16:creationId xmlns:a16="http://schemas.microsoft.com/office/drawing/2014/main" id="{3AA9BD0C-AB07-49F2-A767-0520315B9BAD}"/>
              </a:ext>
            </a:extLst>
          </p:cNvPr>
          <p:cNvSpPr>
            <a:spLocks noGrp="1"/>
          </p:cNvSpPr>
          <p:nvPr>
            <p:ph type="sldNum" sz="quarter" idx="10"/>
          </p:nvPr>
        </p:nvSpPr>
        <p:spPr/>
        <p:txBody>
          <a:bodyPr/>
          <a:lstStyle/>
          <a:p>
            <a:fld id="{AC66D504-7C73-4984-8EC2-1A77D03E7F3D}" type="slidenum">
              <a:rPr lang="en-US" altLang="en-US" smtClean="0"/>
              <a:t>26</a:t>
            </a:fld>
            <a:endParaRPr lang="en-US" altLang="en-US"/>
          </a:p>
        </p:txBody>
      </p:sp>
      <p:sp>
        <p:nvSpPr>
          <p:cNvPr id="3" name="TextBox 2">
            <a:extLst>
              <a:ext uri="{FF2B5EF4-FFF2-40B4-BE49-F238E27FC236}">
                <a16:creationId xmlns:a16="http://schemas.microsoft.com/office/drawing/2014/main" id="{C7DB2DBA-EA3C-4F2B-AB3C-E2518AE96830}"/>
              </a:ext>
            </a:extLst>
          </p:cNvPr>
          <p:cNvSpPr txBox="1"/>
          <p:nvPr/>
        </p:nvSpPr>
        <p:spPr>
          <a:xfrm>
            <a:off x="1143000" y="219730"/>
            <a:ext cx="7162800" cy="473206"/>
          </a:xfrm>
          <a:prstGeom prst="rect">
            <a:avLst/>
          </a:prstGeom>
          <a:noFill/>
        </p:spPr>
        <p:txBody>
          <a:bodyPr wrap="square" rtlCol="0">
            <a:spAutoFit/>
          </a:bodyPr>
          <a:lstStyle/>
          <a:p>
            <a:r>
              <a:rPr lang="en-US" sz="2475">
                <a:solidFill>
                  <a:schemeClr val="bg1"/>
                </a:solidFill>
                <a:latin typeface="Helvetica" panose="020B0604020202020204" pitchFamily="34" charset="0"/>
                <a:cs typeface="Helvetica" panose="020B0604020202020204" pitchFamily="34" charset="0"/>
              </a:rPr>
              <a:t>When the other side has offered false evidence:</a:t>
            </a:r>
          </a:p>
        </p:txBody>
      </p:sp>
      <p:sp>
        <p:nvSpPr>
          <p:cNvPr id="4" name="Content Placeholder 2">
            <a:extLst>
              <a:ext uri="{FF2B5EF4-FFF2-40B4-BE49-F238E27FC236}">
                <a16:creationId xmlns:a16="http://schemas.microsoft.com/office/drawing/2014/main" id="{F7BB5E84-F132-43CF-A8E2-50135CFE4DD4}"/>
              </a:ext>
            </a:extLst>
          </p:cNvPr>
          <p:cNvSpPr txBox="1"/>
          <p:nvPr/>
        </p:nvSpPr>
        <p:spPr>
          <a:xfrm>
            <a:off x="381000" y="1371604"/>
            <a:ext cx="8305800" cy="3394472"/>
          </a:xfrm>
          <a:prstGeom prst="rect">
            <a:avLst/>
          </a:prstGeom>
        </p:spPr>
        <p:txBody>
          <a:bodyPr/>
          <a:lstStyle>
            <a:lvl1pPr marL="342900" indent="-342900" algn="l" rtl="0" eaLnBrk="1" fontAlgn="base" hangingPunct="1">
              <a:spcBef>
                <a:spcPts val="600"/>
              </a:spcBef>
              <a:spcAft>
                <a:spcPct val="0"/>
              </a:spcAft>
              <a:buClr>
                <a:schemeClr val="tx1"/>
              </a:buClr>
              <a:buFont typeface="Arial" panose="020B0604020202020204" pitchFamily="34" charset="0"/>
              <a:buChar char="•"/>
              <a:defRPr>
                <a:solidFill>
                  <a:schemeClr val="tx1"/>
                </a:solidFill>
                <a:latin typeface="+mn-lt"/>
                <a:ea typeface="+mn-ea"/>
                <a:cs typeface="+mn-cs"/>
              </a:defRPr>
            </a:lvl1pPr>
            <a:lvl2pPr marL="742950" indent="-285750" algn="l" rtl="0" eaLnBrk="1" fontAlgn="base" hangingPunct="1">
              <a:spcBef>
                <a:spcPts val="600"/>
              </a:spcBef>
              <a:spcAft>
                <a:spcPct val="0"/>
              </a:spcAft>
              <a:buClr>
                <a:schemeClr val="tx1"/>
              </a:buClr>
              <a:buChar char="–"/>
              <a:defRPr sz="1600">
                <a:solidFill>
                  <a:schemeClr val="tx1"/>
                </a:solidFill>
                <a:latin typeface="+mn-lt"/>
              </a:defRPr>
            </a:lvl2pPr>
            <a:lvl3pPr marL="1143000" indent="-228600" algn="l" rtl="0" eaLnBrk="1" fontAlgn="base" hangingPunct="1">
              <a:spcBef>
                <a:spcPts val="600"/>
              </a:spcBef>
              <a:spcAft>
                <a:spcPct val="0"/>
              </a:spcAft>
              <a:buClr>
                <a:schemeClr val="tx1"/>
              </a:buClr>
              <a:buChar char="•"/>
              <a:defRPr sz="1400">
                <a:solidFill>
                  <a:schemeClr val="tx1"/>
                </a:solidFill>
                <a:latin typeface="+mn-lt"/>
              </a:defRPr>
            </a:lvl3pPr>
            <a:lvl4pPr marL="1600200" indent="-228600" algn="l" rtl="0" eaLnBrk="1" fontAlgn="base" hangingPunct="1">
              <a:spcBef>
                <a:spcPts val="600"/>
              </a:spcBef>
              <a:spcAft>
                <a:spcPct val="0"/>
              </a:spcAft>
              <a:buClr>
                <a:schemeClr val="tx1"/>
              </a:buClr>
              <a:buChar char="–"/>
              <a:defRPr sz="1200">
                <a:solidFill>
                  <a:schemeClr val="tx1"/>
                </a:solidFill>
                <a:latin typeface="+mn-lt"/>
              </a:defRPr>
            </a:lvl4pPr>
            <a:lvl5pPr marL="2057400" indent="-228600" algn="l" rtl="0" eaLnBrk="1" fontAlgn="base" hangingPunct="1">
              <a:spcBef>
                <a:spcPts val="600"/>
              </a:spcBef>
              <a:spcAft>
                <a:spcPct val="0"/>
              </a:spcAft>
              <a:buClr>
                <a:schemeClr val="tx1"/>
              </a:buClr>
              <a:buChar char="»"/>
              <a:defRPr sz="12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1600">
                <a:solidFill>
                  <a:schemeClr val="bg1"/>
                </a:solidFill>
                <a:latin typeface="Helvetica" panose="020B0604020202020204" pitchFamily="34" charset="0"/>
                <a:cs typeface="Helvetica" panose="020B0604020202020204" pitchFamily="34" charset="0"/>
              </a:rPr>
              <a:t>   Duty to Report:</a:t>
            </a:r>
          </a:p>
          <a:p>
            <a:pPr lvl="1"/>
            <a:endParaRPr lang="en-US">
              <a:solidFill>
                <a:schemeClr val="bg1"/>
              </a:solidFill>
              <a:latin typeface="Helvetica" panose="020B0604020202020204" pitchFamily="34" charset="0"/>
              <a:cs typeface="Helvetica" panose="020B0604020202020204" pitchFamily="34" charset="0"/>
            </a:endParaRPr>
          </a:p>
          <a:p>
            <a:pPr lvl="1">
              <a:buClr>
                <a:schemeClr val="bg1"/>
              </a:buClr>
            </a:pPr>
            <a:r>
              <a:rPr lang="en-US">
                <a:solidFill>
                  <a:schemeClr val="bg1"/>
                </a:solidFill>
                <a:latin typeface="Helvetica" panose="020B0604020202020204" pitchFamily="34" charset="0"/>
                <a:cs typeface="Helvetica" panose="020B0604020202020204" pitchFamily="34" charset="0"/>
              </a:rPr>
              <a:t>A lawyer </a:t>
            </a:r>
            <a:r>
              <a:rPr lang="en-US" i="1" u="sng">
                <a:solidFill>
                  <a:schemeClr val="bg1"/>
                </a:solidFill>
                <a:latin typeface="Helvetica" panose="020B0604020202020204" pitchFamily="34" charset="0"/>
                <a:cs typeface="Helvetica" panose="020B0604020202020204" pitchFamily="34" charset="0"/>
              </a:rPr>
              <a:t>must</a:t>
            </a:r>
            <a:r>
              <a:rPr lang="en-US">
                <a:solidFill>
                  <a:schemeClr val="bg1"/>
                </a:solidFill>
                <a:latin typeface="Helvetica" panose="020B0604020202020204" pitchFamily="34" charset="0"/>
                <a:cs typeface="Helvetica" panose="020B0604020202020204" pitchFamily="34" charset="0"/>
              </a:rPr>
              <a:t> report a known violation of ethical rules committed by another lawyer if the violation "raises a substantial question as to that lawyer's honesty, trustworthiness or fitness as a lawyer." Tex. R. Prof. Conduct 8.03(a).</a:t>
            </a:r>
          </a:p>
          <a:p>
            <a:pPr lvl="1"/>
            <a:endParaRPr lang="en-US">
              <a:solidFill>
                <a:schemeClr val="bg1"/>
              </a:solidFill>
              <a:latin typeface="Helvetica" panose="020B0604020202020204" pitchFamily="34" charset="0"/>
              <a:cs typeface="Helvetica" panose="020B0604020202020204" pitchFamily="34" charset="0"/>
            </a:endParaRPr>
          </a:p>
          <a:p>
            <a:pPr lvl="1">
              <a:buClr>
                <a:schemeClr val="bg1"/>
              </a:buClr>
            </a:pPr>
            <a:r>
              <a:rPr lang="en-US">
                <a:solidFill>
                  <a:schemeClr val="bg1"/>
                </a:solidFill>
                <a:latin typeface="Helvetica" panose="020B0604020202020204" pitchFamily="34" charset="0"/>
                <a:cs typeface="Helvetica" panose="020B0604020202020204" pitchFamily="34" charset="0"/>
              </a:rPr>
              <a:t>Before reporting an alleged violation, however, Rule 8.03(a) requires that a lawyer </a:t>
            </a:r>
            <a:r>
              <a:rPr lang="en-US" i="1" u="sng">
                <a:solidFill>
                  <a:schemeClr val="bg1"/>
                </a:solidFill>
                <a:latin typeface="Helvetica" panose="020B0604020202020204" pitchFamily="34" charset="0"/>
                <a:cs typeface="Helvetica" panose="020B0604020202020204" pitchFamily="34" charset="0"/>
              </a:rPr>
              <a:t>have knowledge</a:t>
            </a:r>
            <a:r>
              <a:rPr lang="en-US">
                <a:solidFill>
                  <a:schemeClr val="bg1"/>
                </a:solidFill>
                <a:latin typeface="Helvetica" panose="020B0604020202020204" pitchFamily="34" charset="0"/>
                <a:cs typeface="Helvetica" panose="020B0604020202020204" pitchFamily="34" charset="0"/>
              </a:rPr>
              <a:t> that another lawyer has in fact committed a violation.  A report must be "based on objective facts that are likely to have evidentiary support."  Tex. Comm. on Prof. Ethics Op. 520</a:t>
            </a:r>
            <a:endParaRPr lang="en-US" kern="0">
              <a:solidFill>
                <a:schemeClr val="bg1"/>
              </a:solidFill>
              <a:latin typeface="Helvetica" panose="020B0604020202020204" pitchFamily="34" charset="0"/>
              <a:cs typeface="Helvetica" panose="020B0604020202020204" pitchFamily="34" charset="0"/>
            </a:endParaRPr>
          </a:p>
          <a:p>
            <a:pPr lvl="1"/>
            <a:endParaRPr lang="en-US" sz="1400" kern="0"/>
          </a:p>
          <a:p>
            <a:pPr marL="342900" lvl="1" indent="0">
              <a:buNone/>
            </a:pPr>
            <a:endParaRPr lang="en-US" sz="1400" kern="0"/>
          </a:p>
        </p:txBody>
      </p:sp>
    </p:spTree>
    <p:extLst>
      <p:ext uri="{BB962C8B-B14F-4D97-AF65-F5344CB8AC3E}">
        <p14:creationId xmlns:p14="http://schemas.microsoft.com/office/powerpoint/2010/main" val="272154254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87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752AE1-CAB4-4314-996F-4374027A349E}"/>
              </a:ext>
            </a:extLst>
          </p:cNvPr>
          <p:cNvSpPr/>
          <p:nvPr/>
        </p:nvSpPr>
        <p:spPr>
          <a:xfrm>
            <a:off x="0" y="0"/>
            <a:ext cx="9144000" cy="9715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6">
            <a:extLst>
              <a:ext uri="{FF2B5EF4-FFF2-40B4-BE49-F238E27FC236}">
                <a16:creationId xmlns:a16="http://schemas.microsoft.com/office/drawing/2014/main" id="{3AA9BD0C-AB07-49F2-A767-0520315B9BAD}"/>
              </a:ext>
            </a:extLst>
          </p:cNvPr>
          <p:cNvSpPr>
            <a:spLocks noGrp="1"/>
          </p:cNvSpPr>
          <p:nvPr>
            <p:ph type="sldNum" sz="quarter" idx="10"/>
          </p:nvPr>
        </p:nvSpPr>
        <p:spPr/>
        <p:txBody>
          <a:bodyPr/>
          <a:lstStyle/>
          <a:p>
            <a:fld id="{AC66D504-7C73-4984-8EC2-1A77D03E7F3D}" type="slidenum">
              <a:rPr lang="en-US" altLang="en-US" smtClean="0"/>
              <a:t>27</a:t>
            </a:fld>
            <a:endParaRPr lang="en-US" altLang="en-US"/>
          </a:p>
        </p:txBody>
      </p:sp>
      <p:sp>
        <p:nvSpPr>
          <p:cNvPr id="3" name="TextBox 2">
            <a:extLst>
              <a:ext uri="{FF2B5EF4-FFF2-40B4-BE49-F238E27FC236}">
                <a16:creationId xmlns:a16="http://schemas.microsoft.com/office/drawing/2014/main" id="{C7DB2DBA-EA3C-4F2B-AB3C-E2518AE96830}"/>
              </a:ext>
            </a:extLst>
          </p:cNvPr>
          <p:cNvSpPr txBox="1"/>
          <p:nvPr/>
        </p:nvSpPr>
        <p:spPr>
          <a:xfrm>
            <a:off x="1143000" y="219730"/>
            <a:ext cx="6800850" cy="473206"/>
          </a:xfrm>
          <a:prstGeom prst="rect">
            <a:avLst/>
          </a:prstGeom>
          <a:noFill/>
        </p:spPr>
        <p:txBody>
          <a:bodyPr wrap="square" rtlCol="0">
            <a:spAutoFit/>
          </a:bodyPr>
          <a:lstStyle/>
          <a:p>
            <a:r>
              <a:rPr lang="en-US" sz="2475">
                <a:solidFill>
                  <a:schemeClr val="bg1"/>
                </a:solidFill>
                <a:latin typeface="Helvetica" panose="020B0604020202020204" pitchFamily="34" charset="0"/>
                <a:cs typeface="Helvetica" panose="020B0604020202020204" pitchFamily="34" charset="0"/>
              </a:rPr>
              <a:t>  Criminal Laws</a:t>
            </a:r>
          </a:p>
        </p:txBody>
      </p:sp>
      <p:sp>
        <p:nvSpPr>
          <p:cNvPr id="4" name="Content Placeholder 2">
            <a:extLst>
              <a:ext uri="{FF2B5EF4-FFF2-40B4-BE49-F238E27FC236}">
                <a16:creationId xmlns:a16="http://schemas.microsoft.com/office/drawing/2014/main" id="{F7BB5E84-F132-43CF-A8E2-50135CFE4DD4}"/>
              </a:ext>
            </a:extLst>
          </p:cNvPr>
          <p:cNvSpPr txBox="1"/>
          <p:nvPr/>
        </p:nvSpPr>
        <p:spPr>
          <a:xfrm>
            <a:off x="381000" y="1130502"/>
            <a:ext cx="8305800" cy="3394472"/>
          </a:xfrm>
          <a:prstGeom prst="rect">
            <a:avLst/>
          </a:prstGeom>
        </p:spPr>
        <p:txBody>
          <a:bodyPr/>
          <a:lstStyle>
            <a:lvl1pPr marL="342900" indent="-342900" algn="l" rtl="0" eaLnBrk="1" fontAlgn="base" hangingPunct="1">
              <a:spcBef>
                <a:spcPts val="600"/>
              </a:spcBef>
              <a:spcAft>
                <a:spcPct val="0"/>
              </a:spcAft>
              <a:buClr>
                <a:schemeClr val="tx1"/>
              </a:buClr>
              <a:buFont typeface="Arial" panose="020B0604020202020204" pitchFamily="34" charset="0"/>
              <a:buChar char="•"/>
              <a:defRPr>
                <a:solidFill>
                  <a:schemeClr val="tx1"/>
                </a:solidFill>
                <a:latin typeface="+mn-lt"/>
                <a:ea typeface="+mn-ea"/>
                <a:cs typeface="+mn-cs"/>
              </a:defRPr>
            </a:lvl1pPr>
            <a:lvl2pPr marL="742950" indent="-285750" algn="l" rtl="0" eaLnBrk="1" fontAlgn="base" hangingPunct="1">
              <a:spcBef>
                <a:spcPts val="600"/>
              </a:spcBef>
              <a:spcAft>
                <a:spcPct val="0"/>
              </a:spcAft>
              <a:buClr>
                <a:schemeClr val="tx1"/>
              </a:buClr>
              <a:buChar char="–"/>
              <a:defRPr sz="1600">
                <a:solidFill>
                  <a:schemeClr val="tx1"/>
                </a:solidFill>
                <a:latin typeface="+mn-lt"/>
              </a:defRPr>
            </a:lvl2pPr>
            <a:lvl3pPr marL="1143000" indent="-228600" algn="l" rtl="0" eaLnBrk="1" fontAlgn="base" hangingPunct="1">
              <a:spcBef>
                <a:spcPts val="600"/>
              </a:spcBef>
              <a:spcAft>
                <a:spcPct val="0"/>
              </a:spcAft>
              <a:buClr>
                <a:schemeClr val="tx1"/>
              </a:buClr>
              <a:buChar char="•"/>
              <a:defRPr sz="1400">
                <a:solidFill>
                  <a:schemeClr val="tx1"/>
                </a:solidFill>
                <a:latin typeface="+mn-lt"/>
              </a:defRPr>
            </a:lvl3pPr>
            <a:lvl4pPr marL="1600200" indent="-228600" algn="l" rtl="0" eaLnBrk="1" fontAlgn="base" hangingPunct="1">
              <a:spcBef>
                <a:spcPts val="600"/>
              </a:spcBef>
              <a:spcAft>
                <a:spcPct val="0"/>
              </a:spcAft>
              <a:buClr>
                <a:schemeClr val="tx1"/>
              </a:buClr>
              <a:buChar char="–"/>
              <a:defRPr sz="1200">
                <a:solidFill>
                  <a:schemeClr val="tx1"/>
                </a:solidFill>
                <a:latin typeface="+mn-lt"/>
              </a:defRPr>
            </a:lvl4pPr>
            <a:lvl5pPr marL="2057400" indent="-228600" algn="l" rtl="0" eaLnBrk="1" fontAlgn="base" hangingPunct="1">
              <a:spcBef>
                <a:spcPts val="600"/>
              </a:spcBef>
              <a:spcAft>
                <a:spcPct val="0"/>
              </a:spcAft>
              <a:buClr>
                <a:schemeClr val="tx1"/>
              </a:buClr>
              <a:buChar char="»"/>
              <a:defRPr sz="12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lvl="3" indent="0">
              <a:buNone/>
            </a:pPr>
            <a:r>
              <a:rPr lang="en-US" sz="2000" b="1">
                <a:solidFill>
                  <a:schemeClr val="bg1"/>
                </a:solidFill>
                <a:latin typeface="Helvetica" panose="020B0604020202020204" pitchFamily="34" charset="0"/>
                <a:cs typeface="Helvetica" panose="020B0604020202020204" pitchFamily="34" charset="0"/>
              </a:rPr>
              <a:t>Tex. Penal Code § 37.09</a:t>
            </a:r>
            <a:r>
              <a:rPr lang="en-US" sz="2000">
                <a:solidFill>
                  <a:schemeClr val="bg1"/>
                </a:solidFill>
                <a:latin typeface="Helvetica" panose="020B0604020202020204" pitchFamily="34" charset="0"/>
                <a:cs typeface="Helvetica" panose="020B0604020202020204" pitchFamily="34" charset="0"/>
              </a:rPr>
              <a:t>: </a:t>
            </a:r>
            <a:r>
              <a:rPr lang="en-US" sz="2000" b="1">
                <a:solidFill>
                  <a:schemeClr val="bg1"/>
                </a:solidFill>
                <a:latin typeface="Helvetica" panose="020B0604020202020204" pitchFamily="34" charset="0"/>
                <a:cs typeface="Helvetica" panose="020B0604020202020204" pitchFamily="34" charset="0"/>
              </a:rPr>
              <a:t>Tampering with or Fabrication of Physical Evidence</a:t>
            </a:r>
          </a:p>
          <a:p>
            <a:pPr marL="600075" lvl="4" indent="-257175"/>
            <a:endParaRPr lang="en-US" sz="800">
              <a:solidFill>
                <a:schemeClr val="bg1"/>
              </a:solidFill>
              <a:latin typeface="Helvetica" panose="020B0604020202020204" pitchFamily="34" charset="0"/>
              <a:cs typeface="Helvetica" panose="020B0604020202020204" pitchFamily="34" charset="0"/>
            </a:endParaRPr>
          </a:p>
          <a:p>
            <a:pPr marL="342900" lvl="4" indent="0">
              <a:buNone/>
            </a:pPr>
            <a:r>
              <a:rPr lang="en-US" sz="1600">
                <a:solidFill>
                  <a:schemeClr val="bg1"/>
                </a:solidFill>
                <a:latin typeface="Helvetica" panose="020B0604020202020204" pitchFamily="34" charset="0"/>
                <a:cs typeface="Helvetica" panose="020B0604020202020204" pitchFamily="34" charset="0"/>
              </a:rPr>
              <a:t>"A person commits an offense if, knowing that an investigation or official proceeding is pending or in progress, he . . . makes, presents, or uses any record, document, or thing with knowledge of its falsity and with intent to affect the course or outcome of the investigation or official proceeding."  This is a third degree felony.</a:t>
            </a:r>
          </a:p>
          <a:p>
            <a:pPr marL="257175" lvl="3" indent="-257175"/>
            <a:endParaRPr lang="en-US" sz="1600">
              <a:solidFill>
                <a:schemeClr val="bg1"/>
              </a:solidFill>
              <a:latin typeface="Helvetica" panose="020B0604020202020204" pitchFamily="34" charset="0"/>
              <a:cs typeface="Helvetica" panose="020B0604020202020204" pitchFamily="34" charset="0"/>
            </a:endParaRPr>
          </a:p>
          <a:p>
            <a:pPr marL="0" lvl="3" indent="0">
              <a:buNone/>
            </a:pPr>
            <a:r>
              <a:rPr lang="en-US" sz="2000" b="1">
                <a:solidFill>
                  <a:schemeClr val="bg1"/>
                </a:solidFill>
                <a:latin typeface="Helvetica" panose="020B0604020202020204" pitchFamily="34" charset="0"/>
                <a:cs typeface="Helvetica" panose="020B0604020202020204" pitchFamily="34" charset="0"/>
              </a:rPr>
              <a:t>Tex. Penal Code § 37.02: Perjury  </a:t>
            </a:r>
            <a:endParaRPr lang="en-US" sz="2000">
              <a:solidFill>
                <a:schemeClr val="bg1"/>
              </a:solidFill>
              <a:latin typeface="Helvetica" panose="020B0604020202020204" pitchFamily="34" charset="0"/>
              <a:cs typeface="Helvetica" panose="020B0604020202020204" pitchFamily="34" charset="0"/>
            </a:endParaRPr>
          </a:p>
          <a:p>
            <a:pPr marL="600075" lvl="4" indent="-257175"/>
            <a:endParaRPr lang="en-US" sz="800">
              <a:solidFill>
                <a:schemeClr val="bg1"/>
              </a:solidFill>
              <a:latin typeface="Helvetica" panose="020B0604020202020204" pitchFamily="34" charset="0"/>
              <a:cs typeface="Helvetica" panose="020B0604020202020204" pitchFamily="34" charset="0"/>
            </a:endParaRPr>
          </a:p>
          <a:p>
            <a:pPr marL="342900" lvl="4" indent="0">
              <a:buNone/>
            </a:pPr>
            <a:r>
              <a:rPr lang="en-US" sz="1600">
                <a:solidFill>
                  <a:schemeClr val="bg1"/>
                </a:solidFill>
                <a:latin typeface="Helvetica" panose="020B0604020202020204" pitchFamily="34" charset="0"/>
                <a:cs typeface="Helvetica" panose="020B0604020202020204" pitchFamily="34" charset="0"/>
              </a:rPr>
              <a:t>"A person commits an offense if, with intent to deceive and with knowledge of the statement’s meaning . . . he makes a false statement under oath.”</a:t>
            </a:r>
            <a:endParaRPr lang="en-US" sz="1000" kern="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48644516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87000"/>
          </a:schemeClr>
        </a:solidFill>
        <a:effectLst/>
      </p:bgPr>
    </p:bg>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3AA9BD0C-AB07-49F2-A767-0520315B9BAD}"/>
              </a:ext>
            </a:extLst>
          </p:cNvPr>
          <p:cNvSpPr>
            <a:spLocks noGrp="1"/>
          </p:cNvSpPr>
          <p:nvPr>
            <p:ph type="sldNum" sz="quarter" idx="10"/>
          </p:nvPr>
        </p:nvSpPr>
        <p:spPr/>
        <p:txBody>
          <a:bodyPr/>
          <a:lstStyle/>
          <a:p>
            <a:fld id="{AC66D504-7C73-4984-8EC2-1A77D03E7F3D}" type="slidenum">
              <a:rPr lang="en-US" altLang="en-US" smtClean="0"/>
              <a:t>28</a:t>
            </a:fld>
            <a:endParaRPr lang="en-US" altLang="en-US"/>
          </a:p>
        </p:txBody>
      </p:sp>
      <p:sp>
        <p:nvSpPr>
          <p:cNvPr id="3" name="TextBox 2">
            <a:extLst>
              <a:ext uri="{FF2B5EF4-FFF2-40B4-BE49-F238E27FC236}">
                <a16:creationId xmlns:a16="http://schemas.microsoft.com/office/drawing/2014/main" id="{C7DB2DBA-EA3C-4F2B-AB3C-E2518AE96830}"/>
              </a:ext>
            </a:extLst>
          </p:cNvPr>
          <p:cNvSpPr txBox="1"/>
          <p:nvPr/>
        </p:nvSpPr>
        <p:spPr>
          <a:xfrm>
            <a:off x="1481036" y="339575"/>
            <a:ext cx="6115050" cy="715581"/>
          </a:xfrm>
          <a:prstGeom prst="rect">
            <a:avLst/>
          </a:prstGeom>
          <a:noFill/>
        </p:spPr>
        <p:txBody>
          <a:bodyPr wrap="square" rtlCol="0">
            <a:spAutoFit/>
          </a:bodyPr>
          <a:lstStyle/>
          <a:p>
            <a:r>
              <a:rPr lang="en-US" sz="2250" i="1">
                <a:solidFill>
                  <a:schemeClr val="bg1"/>
                </a:solidFill>
                <a:latin typeface="Helvetica" panose="020B0604020202020204" pitchFamily="34" charset="0"/>
                <a:cs typeface="Helvetica" panose="020B0604020202020204" pitchFamily="34" charset="0"/>
              </a:rPr>
              <a:t> </a:t>
            </a:r>
            <a:endParaRPr lang="en-US" sz="1650">
              <a:solidFill>
                <a:schemeClr val="bg1"/>
              </a:solidFill>
              <a:latin typeface="Helvetica" panose="020B0604020202020204" pitchFamily="34" charset="0"/>
              <a:cs typeface="Helvetica" panose="020B0604020202020204" pitchFamily="34" charset="0"/>
            </a:endParaRPr>
          </a:p>
          <a:p>
            <a:endParaRPr lang="en-US">
              <a:solidFill>
                <a:schemeClr val="bg1"/>
              </a:solidFill>
              <a:latin typeface="+mn-lt"/>
            </a:endParaRPr>
          </a:p>
        </p:txBody>
      </p:sp>
      <p:sp>
        <p:nvSpPr>
          <p:cNvPr id="4" name="Rectangle 3">
            <a:extLst>
              <a:ext uri="{FF2B5EF4-FFF2-40B4-BE49-F238E27FC236}">
                <a16:creationId xmlns:a16="http://schemas.microsoft.com/office/drawing/2014/main" id="{3D5F61F9-2888-4534-BFAE-4C939C4C6825}"/>
              </a:ext>
            </a:extLst>
          </p:cNvPr>
          <p:cNvSpPr/>
          <p:nvPr/>
        </p:nvSpPr>
        <p:spPr>
          <a:xfrm>
            <a:off x="304800" y="694754"/>
            <a:ext cx="8382000" cy="3970318"/>
          </a:xfrm>
          <a:prstGeom prst="rect">
            <a:avLst/>
          </a:prstGeom>
        </p:spPr>
        <p:txBody>
          <a:bodyPr wrap="square">
            <a:spAutoFit/>
          </a:bodyPr>
          <a:lstStyle/>
          <a:p>
            <a:pPr>
              <a:buClr>
                <a:srgbClr val="FF0000"/>
              </a:buClr>
            </a:pPr>
            <a:r>
              <a:rPr lang="en-US" b="1" i="1">
                <a:solidFill>
                  <a:schemeClr val="bg1"/>
                </a:solidFill>
                <a:latin typeface="Helvetica" panose="020B0604020202020204" pitchFamily="34" charset="0"/>
                <a:cs typeface="Helvetica" panose="020B0604020202020204" pitchFamily="34" charset="0"/>
              </a:rPr>
              <a:t>LBDS Holding Co. LLC v. ISOL Tech. Inc. </a:t>
            </a:r>
            <a:r>
              <a:rPr lang="en-US" b="1">
                <a:solidFill>
                  <a:schemeClr val="bg1"/>
                </a:solidFill>
                <a:latin typeface="Helvetica" panose="020B0604020202020204" pitchFamily="34" charset="0"/>
                <a:cs typeface="Helvetica" panose="020B0604020202020204" pitchFamily="34" charset="0"/>
              </a:rPr>
              <a:t>(E.D. Tex.)</a:t>
            </a:r>
          </a:p>
          <a:p>
            <a:pPr lvl="1"/>
            <a:endParaRPr lang="en-US" sz="800">
              <a:solidFill>
                <a:schemeClr val="bg1"/>
              </a:solidFill>
              <a:latin typeface="Helvetica" panose="020B0604020202020204" pitchFamily="34" charset="0"/>
              <a:cs typeface="Helvetica" panose="020B0604020202020204" pitchFamily="34" charset="0"/>
            </a:endParaRPr>
          </a:p>
          <a:p>
            <a:pPr lvl="1"/>
            <a:r>
              <a:rPr lang="en-US" sz="2000">
                <a:solidFill>
                  <a:schemeClr val="bg1"/>
                </a:solidFill>
                <a:latin typeface="Helvetica" panose="020B0604020202020204" pitchFamily="34" charset="0"/>
                <a:cs typeface="Helvetica" panose="020B0604020202020204" pitchFamily="34" charset="0"/>
              </a:rPr>
              <a:t>$25 million verdict vacated after defendants discovered that plaintiff manufactured </a:t>
            </a:r>
            <a:r>
              <a:rPr lang="en-US" sz="1600">
                <a:solidFill>
                  <a:schemeClr val="bg1"/>
                </a:solidFill>
                <a:latin typeface="Helvetica" panose="020B0604020202020204" pitchFamily="34" charset="0"/>
                <a:cs typeface="Helvetica" panose="020B0604020202020204" pitchFamily="34" charset="0"/>
              </a:rPr>
              <a:t>evidence and testified falsely</a:t>
            </a:r>
          </a:p>
          <a:p>
            <a:pPr lvl="1"/>
            <a:endParaRPr lang="en-US" sz="800">
              <a:solidFill>
                <a:schemeClr val="bg1"/>
              </a:solidFill>
              <a:latin typeface="Helvetica" panose="020B0604020202020204" pitchFamily="34" charset="0"/>
              <a:cs typeface="Helvetica" panose="020B0604020202020204" pitchFamily="34" charset="0"/>
            </a:endParaRPr>
          </a:p>
          <a:p>
            <a:pPr lvl="1"/>
            <a:r>
              <a:rPr lang="en-US" sz="1600">
                <a:solidFill>
                  <a:schemeClr val="bg1"/>
                </a:solidFill>
                <a:latin typeface="Helvetica" panose="020B0604020202020204" pitchFamily="34" charset="0"/>
                <a:cs typeface="Helvetica" panose="020B0604020202020204" pitchFamily="34" charset="0"/>
              </a:rPr>
              <a:t>Plaintiff's lawyers reported the fraud to the court and withdrew from the case</a:t>
            </a:r>
          </a:p>
          <a:p>
            <a:pPr lvl="1"/>
            <a:endParaRPr lang="en-US" sz="800">
              <a:solidFill>
                <a:schemeClr val="bg1"/>
              </a:solidFill>
              <a:latin typeface="Helvetica" panose="020B0604020202020204" pitchFamily="34" charset="0"/>
              <a:cs typeface="Helvetica" panose="020B0604020202020204" pitchFamily="34" charset="0"/>
            </a:endParaRPr>
          </a:p>
          <a:p>
            <a:pPr lvl="1"/>
            <a:r>
              <a:rPr lang="en-US" sz="1600">
                <a:solidFill>
                  <a:schemeClr val="bg1"/>
                </a:solidFill>
                <a:latin typeface="Helvetica" panose="020B0604020202020204" pitchFamily="34" charset="0"/>
                <a:cs typeface="Helvetica" panose="020B0604020202020204" pitchFamily="34" charset="0"/>
              </a:rPr>
              <a:t>Employee sentenced to 15 months in federal prison for perjury</a:t>
            </a:r>
          </a:p>
          <a:p>
            <a:pPr lvl="1"/>
            <a:endParaRPr lang="en-US" sz="1600">
              <a:solidFill>
                <a:schemeClr val="bg1"/>
              </a:solidFill>
              <a:latin typeface="Helvetica" panose="020B0604020202020204" pitchFamily="34" charset="0"/>
              <a:cs typeface="Helvetica" panose="020B0604020202020204" pitchFamily="34" charset="0"/>
            </a:endParaRPr>
          </a:p>
          <a:p>
            <a:pPr lvl="1"/>
            <a:r>
              <a:rPr lang="en-US" sz="800">
                <a:solidFill>
                  <a:schemeClr val="bg1"/>
                </a:solidFill>
                <a:latin typeface="Helvetica" panose="020B0604020202020204" pitchFamily="34" charset="0"/>
                <a:cs typeface="Helvetica" panose="020B0604020202020204" pitchFamily="34" charset="0"/>
              </a:rPr>
              <a:t> </a:t>
            </a:r>
          </a:p>
          <a:p>
            <a:r>
              <a:rPr lang="en-US" b="1" i="1">
                <a:solidFill>
                  <a:schemeClr val="bg1"/>
                </a:solidFill>
                <a:latin typeface="Helvetica" panose="020B0604020202020204" pitchFamily="34" charset="0"/>
                <a:cs typeface="Helvetica" panose="020B0604020202020204" pitchFamily="34" charset="0"/>
              </a:rPr>
              <a:t>Tesco Corp. v. Weatherford Int'l Inc. </a:t>
            </a:r>
            <a:r>
              <a:rPr lang="en-US" b="1">
                <a:solidFill>
                  <a:schemeClr val="bg1"/>
                </a:solidFill>
                <a:latin typeface="Helvetica" panose="020B0604020202020204" pitchFamily="34" charset="0"/>
                <a:cs typeface="Helvetica" panose="020B0604020202020204" pitchFamily="34" charset="0"/>
              </a:rPr>
              <a:t>(S.D. Tex.)</a:t>
            </a:r>
          </a:p>
          <a:p>
            <a:pPr lvl="1"/>
            <a:endParaRPr lang="en-US" sz="800">
              <a:solidFill>
                <a:schemeClr val="bg1"/>
              </a:solidFill>
              <a:latin typeface="Helvetica" panose="020B0604020202020204" pitchFamily="34" charset="0"/>
              <a:cs typeface="Helvetica" panose="020B0604020202020204" pitchFamily="34" charset="0"/>
            </a:endParaRPr>
          </a:p>
          <a:p>
            <a:pPr lvl="1"/>
            <a:r>
              <a:rPr lang="en-US" sz="1600">
                <a:solidFill>
                  <a:schemeClr val="bg1"/>
                </a:solidFill>
                <a:latin typeface="Helvetica" panose="020B0604020202020204" pitchFamily="34" charset="0"/>
                <a:cs typeface="Helvetica" panose="020B0604020202020204" pitchFamily="34" charset="0"/>
              </a:rPr>
              <a:t>Patent infringement suit dismissed after judge found that plaintiff's lawyer had misled the Court</a:t>
            </a:r>
          </a:p>
          <a:p>
            <a:pPr lvl="1"/>
            <a:endParaRPr lang="en-US" sz="800">
              <a:solidFill>
                <a:schemeClr val="bg1"/>
              </a:solidFill>
              <a:latin typeface="Helvetica" panose="020B0604020202020204" pitchFamily="34" charset="0"/>
              <a:cs typeface="Helvetica" panose="020B0604020202020204" pitchFamily="34" charset="0"/>
            </a:endParaRPr>
          </a:p>
          <a:p>
            <a:pPr lvl="1"/>
            <a:r>
              <a:rPr lang="en-US" sz="1600">
                <a:solidFill>
                  <a:schemeClr val="bg1"/>
                </a:solidFill>
                <a:latin typeface="Helvetica" panose="020B0604020202020204" pitchFamily="34" charset="0"/>
                <a:cs typeface="Helvetica" panose="020B0604020202020204" pitchFamily="34" charset="0"/>
              </a:rPr>
              <a:t>"Not every lawyer who lies to a court will be caught, so when such deliberate and advantage-seeking untruthful conduct is uncovered, the penalty must be severe enough to act as a deterrent"</a:t>
            </a:r>
          </a:p>
        </p:txBody>
      </p:sp>
    </p:spTree>
    <p:extLst>
      <p:ext uri="{BB962C8B-B14F-4D97-AF65-F5344CB8AC3E}">
        <p14:creationId xmlns:p14="http://schemas.microsoft.com/office/powerpoint/2010/main" val="36174328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87000"/>
          </a:schemeClr>
        </a:solidFill>
        <a:effectLst/>
      </p:bgPr>
    </p:bg>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3AA9BD0C-AB07-49F2-A767-0520315B9BAD}"/>
              </a:ext>
            </a:extLst>
          </p:cNvPr>
          <p:cNvSpPr>
            <a:spLocks noGrp="1"/>
          </p:cNvSpPr>
          <p:nvPr>
            <p:ph type="sldNum" sz="quarter" idx="10"/>
          </p:nvPr>
        </p:nvSpPr>
        <p:spPr/>
        <p:txBody>
          <a:bodyPr/>
          <a:lstStyle/>
          <a:p>
            <a:fld id="{AC66D504-7C73-4984-8EC2-1A77D03E7F3D}" type="slidenum">
              <a:rPr lang="en-US" altLang="en-US" smtClean="0"/>
              <a:t>3</a:t>
            </a:fld>
            <a:endParaRPr lang="en-US" altLang="en-US"/>
          </a:p>
        </p:txBody>
      </p:sp>
      <p:sp>
        <p:nvSpPr>
          <p:cNvPr id="5" name="Title 5">
            <a:extLst>
              <a:ext uri="{FF2B5EF4-FFF2-40B4-BE49-F238E27FC236}">
                <a16:creationId xmlns:a16="http://schemas.microsoft.com/office/drawing/2014/main" id="{0BD9FDF9-65A1-468B-85C2-955BE503756F}"/>
              </a:ext>
            </a:extLst>
          </p:cNvPr>
          <p:cNvSpPr txBox="1"/>
          <p:nvPr/>
        </p:nvSpPr>
        <p:spPr>
          <a:xfrm>
            <a:off x="1485900" y="2228850"/>
            <a:ext cx="5372100" cy="923925"/>
          </a:xfrm>
          <a:prstGeom prst="rect">
            <a:avLst/>
          </a:prstGeom>
        </p:spPr>
        <p:txBody>
          <a:bodyPr/>
          <a:lstStyle>
            <a:lvl1pPr algn="l" rtl="0" eaLnBrk="1" fontAlgn="base" hangingPunct="1">
              <a:spcBef>
                <a:spcPct val="0"/>
              </a:spcBef>
              <a:spcAft>
                <a:spcPct val="0"/>
              </a:spcAft>
              <a:defRPr sz="28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l" rtl="0" eaLnBrk="1" fontAlgn="base" hangingPunct="1">
              <a:spcBef>
                <a:spcPct val="0"/>
              </a:spcBef>
              <a:spcAft>
                <a:spcPct val="0"/>
              </a:spcAft>
              <a:defRPr sz="2800">
                <a:solidFill>
                  <a:schemeClr val="tx2"/>
                </a:solidFill>
                <a:latin typeface="Segoe UI" panose="020B0502040204020203" pitchFamily="34" charset="0"/>
                <a:cs typeface="Segoe UI" panose="020B0502040204020203" pitchFamily="34" charset="0"/>
              </a:defRPr>
            </a:lvl2pPr>
            <a:lvl3pPr algn="l" rtl="0" eaLnBrk="1" fontAlgn="base" hangingPunct="1">
              <a:spcBef>
                <a:spcPct val="0"/>
              </a:spcBef>
              <a:spcAft>
                <a:spcPct val="0"/>
              </a:spcAft>
              <a:defRPr sz="2800">
                <a:solidFill>
                  <a:schemeClr val="tx2"/>
                </a:solidFill>
                <a:latin typeface="Segoe UI" panose="020B0502040204020203" pitchFamily="34" charset="0"/>
                <a:cs typeface="Segoe UI" panose="020B0502040204020203" pitchFamily="34" charset="0"/>
              </a:defRPr>
            </a:lvl3pPr>
            <a:lvl4pPr algn="l" rtl="0" eaLnBrk="1" fontAlgn="base" hangingPunct="1">
              <a:spcBef>
                <a:spcPct val="0"/>
              </a:spcBef>
              <a:spcAft>
                <a:spcPct val="0"/>
              </a:spcAft>
              <a:defRPr sz="2800">
                <a:solidFill>
                  <a:schemeClr val="tx2"/>
                </a:solidFill>
                <a:latin typeface="Segoe UI" panose="020B0502040204020203" pitchFamily="34" charset="0"/>
                <a:cs typeface="Segoe UI" panose="020B0502040204020203" pitchFamily="34" charset="0"/>
              </a:defRPr>
            </a:lvl4pPr>
            <a:lvl5pPr algn="l" rtl="0" eaLnBrk="1" fontAlgn="base" hangingPunct="1">
              <a:spcBef>
                <a:spcPct val="0"/>
              </a:spcBef>
              <a:spcAft>
                <a:spcPct val="0"/>
              </a:spcAft>
              <a:defRPr sz="2800">
                <a:solidFill>
                  <a:schemeClr val="tx2"/>
                </a:solidFill>
                <a:latin typeface="Segoe UI" panose="020B0502040204020203" pitchFamily="34" charset="0"/>
                <a:cs typeface="Segoe UI" panose="020B0502040204020203" pitchFamily="34" charset="0"/>
              </a:defRPr>
            </a:lvl5pPr>
            <a:lvl6pPr marL="457200" algn="ctr" rtl="0" eaLnBrk="1" fontAlgn="base" hangingPunct="1">
              <a:spcBef>
                <a:spcPct val="0"/>
              </a:spcBef>
              <a:spcAft>
                <a:spcPct val="0"/>
              </a:spcAft>
              <a:defRPr sz="4400">
                <a:solidFill>
                  <a:schemeClr val="tx2"/>
                </a:solidFill>
                <a:latin typeface="Arial"/>
              </a:defRPr>
            </a:lvl6pPr>
            <a:lvl7pPr marL="914400" algn="ctr" rtl="0" eaLnBrk="1" fontAlgn="base" hangingPunct="1">
              <a:spcBef>
                <a:spcPct val="0"/>
              </a:spcBef>
              <a:spcAft>
                <a:spcPct val="0"/>
              </a:spcAft>
              <a:defRPr sz="4400">
                <a:solidFill>
                  <a:schemeClr val="tx2"/>
                </a:solidFill>
                <a:latin typeface="Arial"/>
              </a:defRPr>
            </a:lvl7pPr>
            <a:lvl8pPr marL="1371600" algn="ctr" rtl="0" eaLnBrk="1" fontAlgn="base" hangingPunct="1">
              <a:spcBef>
                <a:spcPct val="0"/>
              </a:spcBef>
              <a:spcAft>
                <a:spcPct val="0"/>
              </a:spcAft>
              <a:defRPr sz="4400">
                <a:solidFill>
                  <a:schemeClr val="tx2"/>
                </a:solidFill>
                <a:latin typeface="Arial"/>
              </a:defRPr>
            </a:lvl8pPr>
            <a:lvl9pPr marL="1828800" algn="ctr" rtl="0" eaLnBrk="1" fontAlgn="base" hangingPunct="1">
              <a:spcBef>
                <a:spcPct val="0"/>
              </a:spcBef>
              <a:spcAft>
                <a:spcPct val="0"/>
              </a:spcAft>
              <a:defRPr sz="4400">
                <a:solidFill>
                  <a:schemeClr val="tx2"/>
                </a:solidFill>
                <a:latin typeface="Arial"/>
              </a:defRPr>
            </a:lvl9pPr>
          </a:lstStyle>
          <a:p>
            <a:r>
              <a:rPr lang="en-US" sz="3000" i="1" kern="0">
                <a:solidFill>
                  <a:schemeClr val="bg1"/>
                </a:solidFill>
                <a:latin typeface="Helvetica" panose="020B0604020202020204" pitchFamily="34" charset="0"/>
                <a:cs typeface="Helvetica" panose="020B0604020202020204" pitchFamily="34" charset="0"/>
              </a:rPr>
              <a:t>Communications with Opposing Party’s </a:t>
            </a:r>
          </a:p>
          <a:p>
            <a:r>
              <a:rPr lang="en-US" sz="3000" i="1" kern="0">
                <a:solidFill>
                  <a:schemeClr val="bg1"/>
                </a:solidFill>
                <a:latin typeface="Helvetica" panose="020B0604020202020204" pitchFamily="34" charset="0"/>
                <a:cs typeface="Helvetica" panose="020B0604020202020204" pitchFamily="34" charset="0"/>
              </a:rPr>
              <a:t>Former Employees</a:t>
            </a:r>
            <a:endParaRPr lang="en-US" sz="3000" kern="0">
              <a:solidFill>
                <a:schemeClr val="bg1"/>
              </a:solidFill>
            </a:endParaRPr>
          </a:p>
        </p:txBody>
      </p:sp>
      <p:sp>
        <p:nvSpPr>
          <p:cNvPr id="6" name="Text Placeholder 4">
            <a:extLst>
              <a:ext uri="{FF2B5EF4-FFF2-40B4-BE49-F238E27FC236}">
                <a16:creationId xmlns:a16="http://schemas.microsoft.com/office/drawing/2014/main" id="{D8302F42-7DE0-47FC-92E0-C515043584FB}"/>
              </a:ext>
            </a:extLst>
          </p:cNvPr>
          <p:cNvSpPr txBox="1"/>
          <p:nvPr/>
        </p:nvSpPr>
        <p:spPr>
          <a:xfrm>
            <a:off x="1485900" y="1260569"/>
            <a:ext cx="4686300" cy="623888"/>
          </a:xfrm>
          <a:prstGeom prst="rect">
            <a:avLst/>
          </a:prstGeom>
        </p:spPr>
        <p:txBody>
          <a:bodyPr/>
          <a:lstStyle>
            <a:lvl1pPr marL="342900" indent="-342900" algn="l" rtl="0" eaLnBrk="1" fontAlgn="base" hangingPunct="1">
              <a:spcBef>
                <a:spcPts val="600"/>
              </a:spcBef>
              <a:spcAft>
                <a:spcPct val="0"/>
              </a:spcAft>
              <a:buClr>
                <a:schemeClr val="tx1"/>
              </a:buClr>
              <a:buFont typeface="Arial" panose="020B0604020202020204" pitchFamily="34" charset="0"/>
              <a:buChar char="•"/>
              <a:defRPr>
                <a:solidFill>
                  <a:schemeClr val="tx1"/>
                </a:solidFill>
                <a:latin typeface="+mn-lt"/>
                <a:ea typeface="+mn-ea"/>
                <a:cs typeface="+mn-cs"/>
              </a:defRPr>
            </a:lvl1pPr>
            <a:lvl2pPr marL="742950" indent="-285750" algn="l" rtl="0" eaLnBrk="1" fontAlgn="base" hangingPunct="1">
              <a:spcBef>
                <a:spcPts val="600"/>
              </a:spcBef>
              <a:spcAft>
                <a:spcPct val="0"/>
              </a:spcAft>
              <a:buClr>
                <a:schemeClr val="tx1"/>
              </a:buClr>
              <a:buChar char="–"/>
              <a:defRPr sz="1600">
                <a:solidFill>
                  <a:schemeClr val="tx1"/>
                </a:solidFill>
                <a:latin typeface="+mn-lt"/>
              </a:defRPr>
            </a:lvl2pPr>
            <a:lvl3pPr marL="1143000" indent="-228600" algn="l" rtl="0" eaLnBrk="1" fontAlgn="base" hangingPunct="1">
              <a:spcBef>
                <a:spcPts val="600"/>
              </a:spcBef>
              <a:spcAft>
                <a:spcPct val="0"/>
              </a:spcAft>
              <a:buClr>
                <a:schemeClr val="tx1"/>
              </a:buClr>
              <a:buChar char="•"/>
              <a:defRPr sz="1400">
                <a:solidFill>
                  <a:schemeClr val="tx1"/>
                </a:solidFill>
                <a:latin typeface="+mn-lt"/>
              </a:defRPr>
            </a:lvl3pPr>
            <a:lvl4pPr marL="1600200" indent="-228600" algn="l" rtl="0" eaLnBrk="1" fontAlgn="base" hangingPunct="1">
              <a:spcBef>
                <a:spcPts val="600"/>
              </a:spcBef>
              <a:spcAft>
                <a:spcPct val="0"/>
              </a:spcAft>
              <a:buClr>
                <a:schemeClr val="tx1"/>
              </a:buClr>
              <a:buChar char="–"/>
              <a:defRPr sz="1200">
                <a:solidFill>
                  <a:schemeClr val="tx1"/>
                </a:solidFill>
                <a:latin typeface="+mn-lt"/>
              </a:defRPr>
            </a:lvl4pPr>
            <a:lvl5pPr marL="2057400" indent="-228600" algn="l" rtl="0" eaLnBrk="1" fontAlgn="base" hangingPunct="1">
              <a:spcBef>
                <a:spcPts val="600"/>
              </a:spcBef>
              <a:spcAft>
                <a:spcPct val="0"/>
              </a:spcAft>
              <a:buClr>
                <a:schemeClr val="tx1"/>
              </a:buClr>
              <a:buChar char="»"/>
              <a:defRPr sz="12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1950" kern="0">
                <a:solidFill>
                  <a:schemeClr val="bg1"/>
                </a:solidFill>
                <a:latin typeface="Helvetica" panose="020B0604020202020204" pitchFamily="34" charset="0"/>
                <a:cs typeface="Helvetica" panose="020B0604020202020204" pitchFamily="34" charset="0"/>
              </a:rPr>
              <a:t>Dilemma One</a:t>
            </a:r>
          </a:p>
        </p:txBody>
      </p:sp>
      <p:cxnSp>
        <p:nvCxnSpPr>
          <p:cNvPr id="8" name="Straight Connector 7">
            <a:extLst>
              <a:ext uri="{FF2B5EF4-FFF2-40B4-BE49-F238E27FC236}">
                <a16:creationId xmlns:a16="http://schemas.microsoft.com/office/drawing/2014/main" id="{4240825C-5537-417D-9BAE-7B8C506A4014}"/>
              </a:ext>
            </a:extLst>
          </p:cNvPr>
          <p:cNvCxnSpPr/>
          <p:nvPr/>
        </p:nvCxnSpPr>
        <p:spPr>
          <a:xfrm>
            <a:off x="1314450" y="1771650"/>
            <a:ext cx="46863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26235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87000"/>
          </a:schemeClr>
        </a:solidFill>
        <a:effectLst/>
      </p:bgPr>
    </p:bg>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3AA9BD0C-AB07-49F2-A767-0520315B9BAD}"/>
              </a:ext>
            </a:extLst>
          </p:cNvPr>
          <p:cNvSpPr>
            <a:spLocks noGrp="1"/>
          </p:cNvSpPr>
          <p:nvPr>
            <p:ph type="sldNum" sz="quarter" idx="10"/>
          </p:nvPr>
        </p:nvSpPr>
        <p:spPr/>
        <p:txBody>
          <a:bodyPr/>
          <a:lstStyle/>
          <a:p>
            <a:fld id="{AC66D504-7C73-4984-8EC2-1A77D03E7F3D}" type="slidenum">
              <a:rPr lang="en-US" altLang="en-US" smtClean="0"/>
              <a:t>4</a:t>
            </a:fld>
            <a:endParaRPr lang="en-US" altLang="en-US"/>
          </a:p>
        </p:txBody>
      </p:sp>
      <p:sp>
        <p:nvSpPr>
          <p:cNvPr id="3" name="TextBox 2">
            <a:extLst>
              <a:ext uri="{FF2B5EF4-FFF2-40B4-BE49-F238E27FC236}">
                <a16:creationId xmlns:a16="http://schemas.microsoft.com/office/drawing/2014/main" id="{C7DB2DBA-EA3C-4F2B-AB3C-E2518AE96830}"/>
              </a:ext>
            </a:extLst>
          </p:cNvPr>
          <p:cNvSpPr txBox="1"/>
          <p:nvPr/>
        </p:nvSpPr>
        <p:spPr>
          <a:xfrm>
            <a:off x="1428750" y="1733550"/>
            <a:ext cx="6115050" cy="715581"/>
          </a:xfrm>
          <a:prstGeom prst="rect">
            <a:avLst/>
          </a:prstGeom>
          <a:noFill/>
        </p:spPr>
        <p:txBody>
          <a:bodyPr wrap="square" rtlCol="0">
            <a:spAutoFit/>
          </a:bodyPr>
          <a:lstStyle/>
          <a:p>
            <a:r>
              <a:rPr lang="en-US" sz="2250" i="1">
                <a:solidFill>
                  <a:schemeClr val="bg1"/>
                </a:solidFill>
                <a:latin typeface="Helvetica" panose="020B0604020202020204" pitchFamily="34" charset="0"/>
                <a:cs typeface="Helvetica" panose="020B0604020202020204" pitchFamily="34" charset="0"/>
              </a:rPr>
              <a:t> </a:t>
            </a:r>
            <a:endParaRPr lang="en-US" sz="1650">
              <a:solidFill>
                <a:schemeClr val="bg1"/>
              </a:solidFill>
              <a:latin typeface="Helvetica" panose="020B0604020202020204" pitchFamily="34" charset="0"/>
              <a:cs typeface="Helvetica" panose="020B0604020202020204" pitchFamily="34" charset="0"/>
            </a:endParaRPr>
          </a:p>
          <a:p>
            <a:endParaRPr lang="en-US">
              <a:solidFill>
                <a:schemeClr val="bg1"/>
              </a:solidFill>
              <a:latin typeface="+mn-lt"/>
            </a:endParaRPr>
          </a:p>
        </p:txBody>
      </p:sp>
      <p:sp>
        <p:nvSpPr>
          <p:cNvPr id="4" name="Rectangle 3">
            <a:extLst>
              <a:ext uri="{FF2B5EF4-FFF2-40B4-BE49-F238E27FC236}">
                <a16:creationId xmlns:a16="http://schemas.microsoft.com/office/drawing/2014/main" id="{C4E601DC-774C-426E-811D-1FEC40556A3D}"/>
              </a:ext>
            </a:extLst>
          </p:cNvPr>
          <p:cNvSpPr/>
          <p:nvPr/>
        </p:nvSpPr>
        <p:spPr>
          <a:xfrm>
            <a:off x="762000" y="895350"/>
            <a:ext cx="7620000" cy="2862322"/>
          </a:xfrm>
          <a:prstGeom prst="rect">
            <a:avLst/>
          </a:prstGeom>
        </p:spPr>
        <p:txBody>
          <a:bodyPr wrap="square">
            <a:spAutoFit/>
          </a:bodyPr>
          <a:lstStyle/>
          <a:p>
            <a:r>
              <a:rPr lang="en-US" sz="2000" b="1" i="1">
                <a:solidFill>
                  <a:schemeClr val="bg1"/>
                </a:solidFill>
                <a:latin typeface="Helvetica" panose="020B0604020202020204" pitchFamily="34" charset="0"/>
                <a:cs typeface="Helvetica" panose="020B0604020202020204" pitchFamily="34" charset="0"/>
              </a:rPr>
              <a:t>Your company has recently been sued for breach of contract.   </a:t>
            </a:r>
          </a:p>
          <a:p>
            <a:endParaRPr lang="en-US" sz="2000" b="1" i="1">
              <a:solidFill>
                <a:schemeClr val="bg1"/>
              </a:solidFill>
              <a:latin typeface="Helvetica" panose="020B0604020202020204" pitchFamily="34" charset="0"/>
              <a:cs typeface="Helvetica" panose="020B0604020202020204" pitchFamily="34" charset="0"/>
            </a:endParaRPr>
          </a:p>
          <a:p>
            <a:r>
              <a:rPr lang="en-US" sz="2000" b="1" i="1">
                <a:solidFill>
                  <a:schemeClr val="bg1"/>
                </a:solidFill>
                <a:latin typeface="Helvetica" panose="020B0604020202020204" pitchFamily="34" charset="0"/>
                <a:cs typeface="Helvetica" panose="020B0604020202020204" pitchFamily="34" charset="0"/>
              </a:rPr>
              <a:t>Shortly after your client is served, you receive an email from a former employee of the plaintiff company.  She separated from the company under contentious circumstances and now says that she has information relevant to the lawsuit and would be willing to talk to you about it.</a:t>
            </a:r>
          </a:p>
          <a:p>
            <a:endParaRPr lang="en-US" sz="2000" b="1" i="1">
              <a:solidFill>
                <a:schemeClr val="bg1"/>
              </a:solidFill>
              <a:latin typeface="Helvetica" panose="020B0604020202020204" pitchFamily="34" charset="0"/>
              <a:cs typeface="Helvetica" panose="020B0604020202020204" pitchFamily="34" charset="0"/>
            </a:endParaRPr>
          </a:p>
          <a:p>
            <a:r>
              <a:rPr lang="en-US" sz="2000" b="1" i="1">
                <a:solidFill>
                  <a:schemeClr val="bg1"/>
                </a:solidFill>
                <a:latin typeface="Helvetica" panose="020B0604020202020204" pitchFamily="34" charset="0"/>
                <a:cs typeface="Helvetica" panose="020B0604020202020204" pitchFamily="34" charset="0"/>
              </a:rPr>
              <a:t>Can you reach out to this former employee?</a:t>
            </a:r>
          </a:p>
        </p:txBody>
      </p:sp>
      <p:sp>
        <p:nvSpPr>
          <p:cNvPr id="5" name="TextBox 4">
            <a:extLst>
              <a:ext uri="{FF2B5EF4-FFF2-40B4-BE49-F238E27FC236}">
                <a16:creationId xmlns:a16="http://schemas.microsoft.com/office/drawing/2014/main" id="{A3B2439A-DA40-4B54-946B-8A96A0F2F337}"/>
              </a:ext>
            </a:extLst>
          </p:cNvPr>
          <p:cNvSpPr txBox="1"/>
          <p:nvPr/>
        </p:nvSpPr>
        <p:spPr>
          <a:xfrm>
            <a:off x="762000" y="209550"/>
            <a:ext cx="7239000" cy="461665"/>
          </a:xfrm>
          <a:prstGeom prst="rect">
            <a:avLst/>
          </a:prstGeom>
          <a:noFill/>
        </p:spPr>
        <p:txBody>
          <a:bodyPr wrap="square" rtlCol="0">
            <a:spAutoFit/>
          </a:bodyPr>
          <a:lstStyle/>
          <a:p>
            <a:r>
              <a:rPr lang="en-US" sz="2400" b="1">
                <a:solidFill>
                  <a:schemeClr val="bg1"/>
                </a:solidFill>
                <a:latin typeface="+mn-lt"/>
              </a:rPr>
              <a:t>POLLING QUESTION 1</a:t>
            </a:r>
          </a:p>
        </p:txBody>
      </p:sp>
      <p:sp>
        <p:nvSpPr>
          <p:cNvPr id="6" name="TextBox 5">
            <a:extLst>
              <a:ext uri="{FF2B5EF4-FFF2-40B4-BE49-F238E27FC236}">
                <a16:creationId xmlns:a16="http://schemas.microsoft.com/office/drawing/2014/main" id="{2437DF55-DAFE-4585-8CA7-463F70A5CC0A}"/>
              </a:ext>
            </a:extLst>
          </p:cNvPr>
          <p:cNvSpPr txBox="1"/>
          <p:nvPr/>
        </p:nvSpPr>
        <p:spPr>
          <a:xfrm>
            <a:off x="1381125" y="4225707"/>
            <a:ext cx="6381750" cy="646331"/>
          </a:xfrm>
          <a:prstGeom prst="rect">
            <a:avLst/>
          </a:prstGeom>
          <a:noFill/>
        </p:spPr>
        <p:txBody>
          <a:bodyPr wrap="square" rtlCol="0">
            <a:spAutoFit/>
          </a:bodyPr>
          <a:lstStyle/>
          <a:p>
            <a:pPr algn="ctr"/>
            <a:r>
              <a:rPr lang="en-US">
                <a:solidFill>
                  <a:srgbClr val="FFFF00"/>
                </a:solidFill>
                <a:latin typeface="+mn-lt"/>
              </a:rPr>
              <a:t>You will see the polling question appear on your device. Select an answer and click the submit button.</a:t>
            </a:r>
          </a:p>
        </p:txBody>
      </p:sp>
    </p:spTree>
    <p:extLst>
      <p:ext uri="{BB962C8B-B14F-4D97-AF65-F5344CB8AC3E}">
        <p14:creationId xmlns:p14="http://schemas.microsoft.com/office/powerpoint/2010/main" val="212256787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87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752AE1-CAB4-4314-996F-4374027A349E}"/>
              </a:ext>
            </a:extLst>
          </p:cNvPr>
          <p:cNvSpPr/>
          <p:nvPr/>
        </p:nvSpPr>
        <p:spPr>
          <a:xfrm>
            <a:off x="0" y="0"/>
            <a:ext cx="9144000" cy="9715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Segoe UI"/>
            </a:endParaRPr>
          </a:p>
        </p:txBody>
      </p:sp>
      <p:sp>
        <p:nvSpPr>
          <p:cNvPr id="2" name="Slide Number Placeholder 6">
            <a:extLst>
              <a:ext uri="{FF2B5EF4-FFF2-40B4-BE49-F238E27FC236}">
                <a16:creationId xmlns:a16="http://schemas.microsoft.com/office/drawing/2014/main" id="{3AA9BD0C-AB07-49F2-A767-0520315B9BAD}"/>
              </a:ext>
            </a:extLst>
          </p:cNvPr>
          <p:cNvSpPr>
            <a:spLocks noGrp="1"/>
          </p:cNvSpPr>
          <p:nvPr>
            <p:ph type="sldNum" sz="quarter" idx="10"/>
          </p:nvPr>
        </p:nvSpPr>
        <p:spPr/>
        <p:txBody>
          <a:bodyPr/>
          <a:lstStyle/>
          <a:p>
            <a:pPr>
              <a:defRPr/>
            </a:pPr>
            <a:fld id="{AC66D504-7C73-4984-8EC2-1A77D03E7F3D}" type="slidenum">
              <a:rPr lang="en-US" altLang="en-US">
                <a:solidFill>
                  <a:srgbClr val="000000"/>
                </a:solidFill>
              </a:rPr>
              <a:pPr>
                <a:defRPr/>
              </a:pPr>
              <a:t>5</a:t>
            </a:fld>
            <a:endParaRPr lang="en-US" altLang="en-US">
              <a:solidFill>
                <a:srgbClr val="000000"/>
              </a:solidFill>
            </a:endParaRPr>
          </a:p>
        </p:txBody>
      </p:sp>
      <p:sp>
        <p:nvSpPr>
          <p:cNvPr id="3" name="TextBox 2">
            <a:extLst>
              <a:ext uri="{FF2B5EF4-FFF2-40B4-BE49-F238E27FC236}">
                <a16:creationId xmlns:a16="http://schemas.microsoft.com/office/drawing/2014/main" id="{C7DB2DBA-EA3C-4F2B-AB3C-E2518AE96830}"/>
              </a:ext>
            </a:extLst>
          </p:cNvPr>
          <p:cNvSpPr txBox="1"/>
          <p:nvPr/>
        </p:nvSpPr>
        <p:spPr>
          <a:xfrm>
            <a:off x="1257300" y="219730"/>
            <a:ext cx="6572250" cy="473206"/>
          </a:xfrm>
          <a:prstGeom prst="rect">
            <a:avLst/>
          </a:prstGeom>
          <a:noFill/>
        </p:spPr>
        <p:txBody>
          <a:bodyPr wrap="square" rtlCol="0">
            <a:spAutoFit/>
          </a:bodyPr>
          <a:lstStyle/>
          <a:p>
            <a:pPr>
              <a:defRPr/>
            </a:pPr>
            <a:r>
              <a:rPr lang="en-US" sz="2475">
                <a:solidFill>
                  <a:srgbClr val="FFFFFF"/>
                </a:solidFill>
                <a:latin typeface="Helvetica" panose="020B0604020202020204" pitchFamily="34" charset="0"/>
                <a:cs typeface="Helvetica" panose="020B0604020202020204" pitchFamily="34" charset="0"/>
              </a:rPr>
              <a:t>Texas Rule – Communications OK </a:t>
            </a:r>
          </a:p>
        </p:txBody>
      </p:sp>
      <p:sp>
        <p:nvSpPr>
          <p:cNvPr id="4" name="Content Placeholder 2">
            <a:extLst>
              <a:ext uri="{FF2B5EF4-FFF2-40B4-BE49-F238E27FC236}">
                <a16:creationId xmlns:a16="http://schemas.microsoft.com/office/drawing/2014/main" id="{F7BB5E84-F132-43CF-A8E2-50135CFE4DD4}"/>
              </a:ext>
            </a:extLst>
          </p:cNvPr>
          <p:cNvSpPr txBox="1"/>
          <p:nvPr/>
        </p:nvSpPr>
        <p:spPr>
          <a:xfrm>
            <a:off x="457200" y="1371604"/>
            <a:ext cx="8229600" cy="3394472"/>
          </a:xfrm>
          <a:prstGeom prst="rect">
            <a:avLst/>
          </a:prstGeom>
        </p:spPr>
        <p:txBody>
          <a:bodyPr/>
          <a:lstStyle>
            <a:lvl1pPr marL="342900" indent="-342900" algn="l" rtl="0" eaLnBrk="1" fontAlgn="base" hangingPunct="1">
              <a:spcBef>
                <a:spcPts val="600"/>
              </a:spcBef>
              <a:spcAft>
                <a:spcPct val="0"/>
              </a:spcAft>
              <a:buClr>
                <a:schemeClr val="tx1"/>
              </a:buClr>
              <a:buFont typeface="Arial" panose="020B0604020202020204" pitchFamily="34" charset="0"/>
              <a:buChar char="•"/>
              <a:defRPr>
                <a:solidFill>
                  <a:schemeClr val="tx1"/>
                </a:solidFill>
                <a:latin typeface="+mn-lt"/>
                <a:ea typeface="+mn-ea"/>
                <a:cs typeface="+mn-cs"/>
              </a:defRPr>
            </a:lvl1pPr>
            <a:lvl2pPr marL="742950" indent="-285750" algn="l" rtl="0" eaLnBrk="1" fontAlgn="base" hangingPunct="1">
              <a:spcBef>
                <a:spcPts val="600"/>
              </a:spcBef>
              <a:spcAft>
                <a:spcPct val="0"/>
              </a:spcAft>
              <a:buClr>
                <a:schemeClr val="tx1"/>
              </a:buClr>
              <a:buChar char="–"/>
              <a:defRPr sz="1600">
                <a:solidFill>
                  <a:schemeClr val="tx1"/>
                </a:solidFill>
                <a:latin typeface="+mn-lt"/>
              </a:defRPr>
            </a:lvl2pPr>
            <a:lvl3pPr marL="1143000" indent="-228600" algn="l" rtl="0" eaLnBrk="1" fontAlgn="base" hangingPunct="1">
              <a:spcBef>
                <a:spcPts val="600"/>
              </a:spcBef>
              <a:spcAft>
                <a:spcPct val="0"/>
              </a:spcAft>
              <a:buClr>
                <a:schemeClr val="tx1"/>
              </a:buClr>
              <a:buChar char="•"/>
              <a:defRPr sz="1400">
                <a:solidFill>
                  <a:schemeClr val="tx1"/>
                </a:solidFill>
                <a:latin typeface="+mn-lt"/>
              </a:defRPr>
            </a:lvl3pPr>
            <a:lvl4pPr marL="1600200" indent="-228600" algn="l" rtl="0" eaLnBrk="1" fontAlgn="base" hangingPunct="1">
              <a:spcBef>
                <a:spcPts val="600"/>
              </a:spcBef>
              <a:spcAft>
                <a:spcPct val="0"/>
              </a:spcAft>
              <a:buClr>
                <a:schemeClr val="tx1"/>
              </a:buClr>
              <a:buChar char="–"/>
              <a:defRPr sz="1200">
                <a:solidFill>
                  <a:schemeClr val="tx1"/>
                </a:solidFill>
                <a:latin typeface="+mn-lt"/>
              </a:defRPr>
            </a:lvl4pPr>
            <a:lvl5pPr marL="2057400" indent="-228600" algn="l" rtl="0" eaLnBrk="1" fontAlgn="base" hangingPunct="1">
              <a:spcBef>
                <a:spcPts val="600"/>
              </a:spcBef>
              <a:spcAft>
                <a:spcPct val="0"/>
              </a:spcAft>
              <a:buClr>
                <a:schemeClr val="tx1"/>
              </a:buClr>
              <a:buChar char="»"/>
              <a:defRPr sz="12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Clr>
                <a:srgbClr val="FFFFFF"/>
              </a:buClr>
              <a:buNone/>
            </a:pPr>
            <a:r>
              <a:rPr lang="en-US" sz="1600" kern="0">
                <a:solidFill>
                  <a:srgbClr val="FFFFFF"/>
                </a:solidFill>
                <a:latin typeface="Helvetica" panose="020B0604020202020204" pitchFamily="34" charset="0"/>
                <a:cs typeface="Helvetica" panose="020B0604020202020204" pitchFamily="34" charset="0"/>
              </a:rPr>
              <a:t>A lawyer cannot communicate regarding the subject matter of the representation with a person or entity the lawyer knows to be represented regarding that subject matter.  Tex. R. Prof. Conduct 4.02.</a:t>
            </a:r>
          </a:p>
          <a:p>
            <a:pPr>
              <a:buClr>
                <a:srgbClr val="000000"/>
              </a:buClr>
              <a:defRPr/>
            </a:pPr>
            <a:endParaRPr lang="en-US" sz="1600" kern="0">
              <a:solidFill>
                <a:srgbClr val="FFFFFF"/>
              </a:solidFill>
              <a:latin typeface="Helvetica" panose="020B0604020202020204" pitchFamily="34" charset="0"/>
              <a:cs typeface="Helvetica" panose="020B0604020202020204" pitchFamily="34" charset="0"/>
            </a:endParaRPr>
          </a:p>
          <a:p>
            <a:pPr marL="0" indent="0">
              <a:buClr>
                <a:srgbClr val="FFFFFF"/>
              </a:buClr>
              <a:buNone/>
            </a:pPr>
            <a:r>
              <a:rPr lang="en-US" sz="1600" kern="0">
                <a:solidFill>
                  <a:srgbClr val="FFFFFF"/>
                </a:solidFill>
                <a:latin typeface="Helvetica" panose="020B0604020202020204" pitchFamily="34" charset="0"/>
                <a:cs typeface="Helvetica" panose="020B0604020202020204" pitchFamily="34" charset="0"/>
              </a:rPr>
              <a:t>“This Rule </a:t>
            </a:r>
            <a:r>
              <a:rPr lang="en-US" sz="1600" b="1" u="sng" kern="0">
                <a:solidFill>
                  <a:srgbClr val="FFFFFF"/>
                </a:solidFill>
                <a:latin typeface="Helvetica" panose="020B0604020202020204" pitchFamily="34" charset="0"/>
                <a:cs typeface="Helvetica" panose="020B0604020202020204" pitchFamily="34" charset="0"/>
              </a:rPr>
              <a:t>does not</a:t>
            </a:r>
            <a:r>
              <a:rPr lang="en-US" sz="1600" kern="0">
                <a:solidFill>
                  <a:srgbClr val="FFFFFF"/>
                </a:solidFill>
                <a:latin typeface="Helvetica" panose="020B0604020202020204" pitchFamily="34" charset="0"/>
                <a:cs typeface="Helvetica" panose="020B0604020202020204" pitchFamily="34" charset="0"/>
              </a:rPr>
              <a:t> prohibit a lawyer from contacting a former employee of a represented organization or entity of a government.” Tex. R. Prof. Conduct 4.02, cmt. 4.</a:t>
            </a:r>
          </a:p>
          <a:p>
            <a:pPr marL="0" indent="0">
              <a:buClr>
                <a:srgbClr val="FFFFFF"/>
              </a:buClr>
              <a:buNone/>
            </a:pPr>
            <a:endParaRPr lang="en-US" sz="1600" kern="0">
              <a:solidFill>
                <a:srgbClr val="FFFFFF"/>
              </a:solidFill>
              <a:latin typeface="Helvetica" panose="020B0604020202020204" pitchFamily="34" charset="0"/>
              <a:cs typeface="Helvetica" panose="020B0604020202020204" pitchFamily="34" charset="0"/>
            </a:endParaRPr>
          </a:p>
          <a:p>
            <a:pPr marL="0" indent="0">
              <a:buClr>
                <a:srgbClr val="FFFFFF"/>
              </a:buClr>
              <a:buNone/>
            </a:pPr>
            <a:r>
              <a:rPr lang="en-US" sz="1600" kern="0">
                <a:solidFill>
                  <a:srgbClr val="FFFFFF"/>
                </a:solidFill>
                <a:latin typeface="Helvetica" panose="020B0604020202020204" pitchFamily="34" charset="0"/>
                <a:cs typeface="Helvetica" panose="020B0604020202020204" pitchFamily="34" charset="0"/>
              </a:rPr>
              <a:t>ABA Model Rule 4.2, comment 7, permits </a:t>
            </a:r>
            <a:r>
              <a:rPr lang="en-US" sz="1600" i="1" kern="0">
                <a:solidFill>
                  <a:srgbClr val="FFFFFF"/>
                </a:solidFill>
                <a:latin typeface="Helvetica" panose="020B0604020202020204" pitchFamily="34" charset="0"/>
                <a:cs typeface="Helvetica" panose="020B0604020202020204" pitchFamily="34" charset="0"/>
              </a:rPr>
              <a:t>ex parte </a:t>
            </a:r>
            <a:r>
              <a:rPr lang="en-US" sz="1600" kern="0">
                <a:solidFill>
                  <a:srgbClr val="FFFFFF"/>
                </a:solidFill>
                <a:latin typeface="Helvetica" panose="020B0604020202020204" pitchFamily="34" charset="0"/>
                <a:cs typeface="Helvetica" panose="020B0604020202020204" pitchFamily="34" charset="0"/>
              </a:rPr>
              <a:t>communications with former employees.  </a:t>
            </a:r>
            <a:endParaRPr lang="en-US" sz="1400" kern="0">
              <a:solidFill>
                <a:srgbClr val="000000"/>
              </a:solidFill>
              <a:latin typeface="Segoe UI"/>
            </a:endParaRPr>
          </a:p>
          <a:p>
            <a:pPr lvl="1">
              <a:buClr>
                <a:srgbClr val="000000"/>
              </a:buClr>
              <a:defRPr/>
            </a:pPr>
            <a:endParaRPr lang="en-US" sz="1400" kern="0">
              <a:solidFill>
                <a:srgbClr val="000000"/>
              </a:solidFill>
              <a:latin typeface="Segoe UI"/>
            </a:endParaRPr>
          </a:p>
          <a:p>
            <a:pPr marL="342900" lvl="1" indent="0">
              <a:buClr>
                <a:srgbClr val="000000"/>
              </a:buClr>
              <a:buNone/>
              <a:defRPr/>
            </a:pPr>
            <a:endParaRPr lang="en-US" sz="1400" kern="0">
              <a:solidFill>
                <a:srgbClr val="000000"/>
              </a:solidFill>
              <a:latin typeface="Segoe UI"/>
            </a:endParaRPr>
          </a:p>
        </p:txBody>
      </p:sp>
    </p:spTree>
    <p:extLst>
      <p:ext uri="{BB962C8B-B14F-4D97-AF65-F5344CB8AC3E}">
        <p14:creationId xmlns:p14="http://schemas.microsoft.com/office/powerpoint/2010/main" val="41648400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87000"/>
          </a:schemeClr>
        </a:solidFill>
        <a:effectLst/>
      </p:bgPr>
    </p:bg>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3AA9BD0C-AB07-49F2-A767-0520315B9BAD}"/>
              </a:ext>
            </a:extLst>
          </p:cNvPr>
          <p:cNvSpPr>
            <a:spLocks noGrp="1"/>
          </p:cNvSpPr>
          <p:nvPr>
            <p:ph type="sldNum" sz="quarter" idx="10"/>
          </p:nvPr>
        </p:nvSpPr>
        <p:spPr/>
        <p:txBody>
          <a:bodyPr/>
          <a:lstStyle/>
          <a:p>
            <a:fld id="{AC66D504-7C73-4984-8EC2-1A77D03E7F3D}" type="slidenum">
              <a:rPr lang="en-US" altLang="en-US" smtClean="0"/>
              <a:t>6</a:t>
            </a:fld>
            <a:endParaRPr lang="en-US" altLang="en-US"/>
          </a:p>
        </p:txBody>
      </p:sp>
      <p:sp>
        <p:nvSpPr>
          <p:cNvPr id="5" name="Title 5">
            <a:extLst>
              <a:ext uri="{FF2B5EF4-FFF2-40B4-BE49-F238E27FC236}">
                <a16:creationId xmlns:a16="http://schemas.microsoft.com/office/drawing/2014/main" id="{0BD9FDF9-65A1-468B-85C2-955BE503756F}"/>
              </a:ext>
            </a:extLst>
          </p:cNvPr>
          <p:cNvSpPr txBox="1"/>
          <p:nvPr/>
        </p:nvSpPr>
        <p:spPr>
          <a:xfrm>
            <a:off x="1485900" y="2228850"/>
            <a:ext cx="5372100" cy="923925"/>
          </a:xfrm>
          <a:prstGeom prst="rect">
            <a:avLst/>
          </a:prstGeom>
        </p:spPr>
        <p:txBody>
          <a:bodyPr/>
          <a:lstStyle>
            <a:lvl1pPr algn="l" rtl="0" eaLnBrk="1" fontAlgn="base" hangingPunct="1">
              <a:spcBef>
                <a:spcPct val="0"/>
              </a:spcBef>
              <a:spcAft>
                <a:spcPct val="0"/>
              </a:spcAft>
              <a:defRPr sz="28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l" rtl="0" eaLnBrk="1" fontAlgn="base" hangingPunct="1">
              <a:spcBef>
                <a:spcPct val="0"/>
              </a:spcBef>
              <a:spcAft>
                <a:spcPct val="0"/>
              </a:spcAft>
              <a:defRPr sz="2800">
                <a:solidFill>
                  <a:schemeClr val="tx2"/>
                </a:solidFill>
                <a:latin typeface="Segoe UI" panose="020B0502040204020203" pitchFamily="34" charset="0"/>
                <a:cs typeface="Segoe UI" panose="020B0502040204020203" pitchFamily="34" charset="0"/>
              </a:defRPr>
            </a:lvl2pPr>
            <a:lvl3pPr algn="l" rtl="0" eaLnBrk="1" fontAlgn="base" hangingPunct="1">
              <a:spcBef>
                <a:spcPct val="0"/>
              </a:spcBef>
              <a:spcAft>
                <a:spcPct val="0"/>
              </a:spcAft>
              <a:defRPr sz="2800">
                <a:solidFill>
                  <a:schemeClr val="tx2"/>
                </a:solidFill>
                <a:latin typeface="Segoe UI" panose="020B0502040204020203" pitchFamily="34" charset="0"/>
                <a:cs typeface="Segoe UI" panose="020B0502040204020203" pitchFamily="34" charset="0"/>
              </a:defRPr>
            </a:lvl3pPr>
            <a:lvl4pPr algn="l" rtl="0" eaLnBrk="1" fontAlgn="base" hangingPunct="1">
              <a:spcBef>
                <a:spcPct val="0"/>
              </a:spcBef>
              <a:spcAft>
                <a:spcPct val="0"/>
              </a:spcAft>
              <a:defRPr sz="2800">
                <a:solidFill>
                  <a:schemeClr val="tx2"/>
                </a:solidFill>
                <a:latin typeface="Segoe UI" panose="020B0502040204020203" pitchFamily="34" charset="0"/>
                <a:cs typeface="Segoe UI" panose="020B0502040204020203" pitchFamily="34" charset="0"/>
              </a:defRPr>
            </a:lvl4pPr>
            <a:lvl5pPr algn="l" rtl="0" eaLnBrk="1" fontAlgn="base" hangingPunct="1">
              <a:spcBef>
                <a:spcPct val="0"/>
              </a:spcBef>
              <a:spcAft>
                <a:spcPct val="0"/>
              </a:spcAft>
              <a:defRPr sz="2800">
                <a:solidFill>
                  <a:schemeClr val="tx2"/>
                </a:solidFill>
                <a:latin typeface="Segoe UI" panose="020B0502040204020203" pitchFamily="34" charset="0"/>
                <a:cs typeface="Segoe UI" panose="020B0502040204020203" pitchFamily="34" charset="0"/>
              </a:defRPr>
            </a:lvl5pPr>
            <a:lvl6pPr marL="457200" algn="ctr" rtl="0" eaLnBrk="1" fontAlgn="base" hangingPunct="1">
              <a:spcBef>
                <a:spcPct val="0"/>
              </a:spcBef>
              <a:spcAft>
                <a:spcPct val="0"/>
              </a:spcAft>
              <a:defRPr sz="4400">
                <a:solidFill>
                  <a:schemeClr val="tx2"/>
                </a:solidFill>
                <a:latin typeface="Arial"/>
              </a:defRPr>
            </a:lvl6pPr>
            <a:lvl7pPr marL="914400" algn="ctr" rtl="0" eaLnBrk="1" fontAlgn="base" hangingPunct="1">
              <a:spcBef>
                <a:spcPct val="0"/>
              </a:spcBef>
              <a:spcAft>
                <a:spcPct val="0"/>
              </a:spcAft>
              <a:defRPr sz="4400">
                <a:solidFill>
                  <a:schemeClr val="tx2"/>
                </a:solidFill>
                <a:latin typeface="Arial"/>
              </a:defRPr>
            </a:lvl7pPr>
            <a:lvl8pPr marL="1371600" algn="ctr" rtl="0" eaLnBrk="1" fontAlgn="base" hangingPunct="1">
              <a:spcBef>
                <a:spcPct val="0"/>
              </a:spcBef>
              <a:spcAft>
                <a:spcPct val="0"/>
              </a:spcAft>
              <a:defRPr sz="4400">
                <a:solidFill>
                  <a:schemeClr val="tx2"/>
                </a:solidFill>
                <a:latin typeface="Arial"/>
              </a:defRPr>
            </a:lvl8pPr>
            <a:lvl9pPr marL="1828800" algn="ctr" rtl="0" eaLnBrk="1" fontAlgn="base" hangingPunct="1">
              <a:spcBef>
                <a:spcPct val="0"/>
              </a:spcBef>
              <a:spcAft>
                <a:spcPct val="0"/>
              </a:spcAft>
              <a:defRPr sz="4400">
                <a:solidFill>
                  <a:schemeClr val="tx2"/>
                </a:solidFill>
                <a:latin typeface="Arial"/>
              </a:defRPr>
            </a:lvl9pPr>
          </a:lstStyle>
          <a:p>
            <a:r>
              <a:rPr lang="en-US" sz="3000" i="1" kern="0">
                <a:solidFill>
                  <a:schemeClr val="bg1"/>
                </a:solidFill>
                <a:latin typeface="Helvetica" panose="020B0604020202020204" pitchFamily="34" charset="0"/>
                <a:cs typeface="Helvetica" panose="020B0604020202020204" pitchFamily="34" charset="0"/>
              </a:rPr>
              <a:t>Receipt of Opposing Party’s </a:t>
            </a:r>
          </a:p>
          <a:p>
            <a:r>
              <a:rPr lang="en-US" sz="3000" i="1" kern="0">
                <a:solidFill>
                  <a:schemeClr val="bg1"/>
                </a:solidFill>
                <a:latin typeface="Helvetica" panose="020B0604020202020204" pitchFamily="34" charset="0"/>
                <a:cs typeface="Helvetica" panose="020B0604020202020204" pitchFamily="34" charset="0"/>
              </a:rPr>
              <a:t>Privileged Documents</a:t>
            </a:r>
            <a:endParaRPr lang="en-US" sz="3000" kern="0">
              <a:solidFill>
                <a:schemeClr val="bg1"/>
              </a:solidFill>
            </a:endParaRPr>
          </a:p>
        </p:txBody>
      </p:sp>
      <p:sp>
        <p:nvSpPr>
          <p:cNvPr id="6" name="Text Placeholder 4">
            <a:extLst>
              <a:ext uri="{FF2B5EF4-FFF2-40B4-BE49-F238E27FC236}">
                <a16:creationId xmlns:a16="http://schemas.microsoft.com/office/drawing/2014/main" id="{D8302F42-7DE0-47FC-92E0-C515043584FB}"/>
              </a:ext>
            </a:extLst>
          </p:cNvPr>
          <p:cNvSpPr txBox="1"/>
          <p:nvPr/>
        </p:nvSpPr>
        <p:spPr>
          <a:xfrm>
            <a:off x="1485900" y="1260569"/>
            <a:ext cx="4686300" cy="623888"/>
          </a:xfrm>
          <a:prstGeom prst="rect">
            <a:avLst/>
          </a:prstGeom>
        </p:spPr>
        <p:txBody>
          <a:bodyPr/>
          <a:lstStyle>
            <a:lvl1pPr marL="342900" indent="-342900" algn="l" rtl="0" eaLnBrk="1" fontAlgn="base" hangingPunct="1">
              <a:spcBef>
                <a:spcPts val="600"/>
              </a:spcBef>
              <a:spcAft>
                <a:spcPct val="0"/>
              </a:spcAft>
              <a:buClr>
                <a:schemeClr val="tx1"/>
              </a:buClr>
              <a:buFont typeface="Arial" panose="020B0604020202020204" pitchFamily="34" charset="0"/>
              <a:buChar char="•"/>
              <a:defRPr>
                <a:solidFill>
                  <a:schemeClr val="tx1"/>
                </a:solidFill>
                <a:latin typeface="+mn-lt"/>
                <a:ea typeface="+mn-ea"/>
                <a:cs typeface="+mn-cs"/>
              </a:defRPr>
            </a:lvl1pPr>
            <a:lvl2pPr marL="742950" indent="-285750" algn="l" rtl="0" eaLnBrk="1" fontAlgn="base" hangingPunct="1">
              <a:spcBef>
                <a:spcPts val="600"/>
              </a:spcBef>
              <a:spcAft>
                <a:spcPct val="0"/>
              </a:spcAft>
              <a:buClr>
                <a:schemeClr val="tx1"/>
              </a:buClr>
              <a:buChar char="–"/>
              <a:defRPr sz="1600">
                <a:solidFill>
                  <a:schemeClr val="tx1"/>
                </a:solidFill>
                <a:latin typeface="+mn-lt"/>
              </a:defRPr>
            </a:lvl2pPr>
            <a:lvl3pPr marL="1143000" indent="-228600" algn="l" rtl="0" eaLnBrk="1" fontAlgn="base" hangingPunct="1">
              <a:spcBef>
                <a:spcPts val="600"/>
              </a:spcBef>
              <a:spcAft>
                <a:spcPct val="0"/>
              </a:spcAft>
              <a:buClr>
                <a:schemeClr val="tx1"/>
              </a:buClr>
              <a:buChar char="•"/>
              <a:defRPr sz="1400">
                <a:solidFill>
                  <a:schemeClr val="tx1"/>
                </a:solidFill>
                <a:latin typeface="+mn-lt"/>
              </a:defRPr>
            </a:lvl3pPr>
            <a:lvl4pPr marL="1600200" indent="-228600" algn="l" rtl="0" eaLnBrk="1" fontAlgn="base" hangingPunct="1">
              <a:spcBef>
                <a:spcPts val="600"/>
              </a:spcBef>
              <a:spcAft>
                <a:spcPct val="0"/>
              </a:spcAft>
              <a:buClr>
                <a:schemeClr val="tx1"/>
              </a:buClr>
              <a:buChar char="–"/>
              <a:defRPr sz="1200">
                <a:solidFill>
                  <a:schemeClr val="tx1"/>
                </a:solidFill>
                <a:latin typeface="+mn-lt"/>
              </a:defRPr>
            </a:lvl4pPr>
            <a:lvl5pPr marL="2057400" indent="-228600" algn="l" rtl="0" eaLnBrk="1" fontAlgn="base" hangingPunct="1">
              <a:spcBef>
                <a:spcPts val="600"/>
              </a:spcBef>
              <a:spcAft>
                <a:spcPct val="0"/>
              </a:spcAft>
              <a:buClr>
                <a:schemeClr val="tx1"/>
              </a:buClr>
              <a:buChar char="»"/>
              <a:defRPr sz="12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1950" kern="0">
                <a:solidFill>
                  <a:schemeClr val="bg1"/>
                </a:solidFill>
                <a:latin typeface="Helvetica" panose="020B0604020202020204" pitchFamily="34" charset="0"/>
                <a:cs typeface="Helvetica" panose="020B0604020202020204" pitchFamily="34" charset="0"/>
              </a:rPr>
              <a:t>Dilemma Two</a:t>
            </a:r>
          </a:p>
        </p:txBody>
      </p:sp>
      <p:cxnSp>
        <p:nvCxnSpPr>
          <p:cNvPr id="8" name="Straight Connector 7">
            <a:extLst>
              <a:ext uri="{FF2B5EF4-FFF2-40B4-BE49-F238E27FC236}">
                <a16:creationId xmlns:a16="http://schemas.microsoft.com/office/drawing/2014/main" id="{4240825C-5537-417D-9BAE-7B8C506A4014}"/>
              </a:ext>
            </a:extLst>
          </p:cNvPr>
          <p:cNvCxnSpPr/>
          <p:nvPr/>
        </p:nvCxnSpPr>
        <p:spPr>
          <a:xfrm>
            <a:off x="1314450" y="1771650"/>
            <a:ext cx="46863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0771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87000"/>
          </a:schemeClr>
        </a:solidFill>
        <a:effectLst/>
      </p:bgPr>
    </p:bg>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3AA9BD0C-AB07-49F2-A767-0520315B9BAD}"/>
              </a:ext>
            </a:extLst>
          </p:cNvPr>
          <p:cNvSpPr>
            <a:spLocks noGrp="1"/>
          </p:cNvSpPr>
          <p:nvPr>
            <p:ph type="sldNum" sz="quarter" idx="10"/>
          </p:nvPr>
        </p:nvSpPr>
        <p:spPr/>
        <p:txBody>
          <a:bodyPr/>
          <a:lstStyle/>
          <a:p>
            <a:fld id="{AC66D504-7C73-4984-8EC2-1A77D03E7F3D}" type="slidenum">
              <a:rPr lang="en-US" altLang="en-US" smtClean="0"/>
              <a:t>7</a:t>
            </a:fld>
            <a:endParaRPr lang="en-US" altLang="en-US"/>
          </a:p>
        </p:txBody>
      </p:sp>
      <p:sp>
        <p:nvSpPr>
          <p:cNvPr id="3" name="TextBox 2">
            <a:extLst>
              <a:ext uri="{FF2B5EF4-FFF2-40B4-BE49-F238E27FC236}">
                <a16:creationId xmlns:a16="http://schemas.microsoft.com/office/drawing/2014/main" id="{C7DB2DBA-EA3C-4F2B-AB3C-E2518AE96830}"/>
              </a:ext>
            </a:extLst>
          </p:cNvPr>
          <p:cNvSpPr txBox="1"/>
          <p:nvPr/>
        </p:nvSpPr>
        <p:spPr>
          <a:xfrm>
            <a:off x="1428750" y="457202"/>
            <a:ext cx="6115050" cy="715581"/>
          </a:xfrm>
          <a:prstGeom prst="rect">
            <a:avLst/>
          </a:prstGeom>
          <a:noFill/>
        </p:spPr>
        <p:txBody>
          <a:bodyPr wrap="square" rtlCol="0">
            <a:spAutoFit/>
          </a:bodyPr>
          <a:lstStyle/>
          <a:p>
            <a:r>
              <a:rPr lang="en-US" sz="2250" i="1">
                <a:solidFill>
                  <a:schemeClr val="bg1"/>
                </a:solidFill>
                <a:latin typeface="Helvetica" panose="020B0604020202020204" pitchFamily="34" charset="0"/>
                <a:cs typeface="Helvetica" panose="020B0604020202020204" pitchFamily="34" charset="0"/>
              </a:rPr>
              <a:t> </a:t>
            </a:r>
            <a:endParaRPr lang="en-US" sz="1650">
              <a:solidFill>
                <a:schemeClr val="bg1"/>
              </a:solidFill>
              <a:latin typeface="Helvetica" panose="020B0604020202020204" pitchFamily="34" charset="0"/>
              <a:cs typeface="Helvetica" panose="020B0604020202020204" pitchFamily="34" charset="0"/>
            </a:endParaRPr>
          </a:p>
          <a:p>
            <a:endParaRPr lang="en-US">
              <a:solidFill>
                <a:schemeClr val="bg1"/>
              </a:solidFill>
              <a:latin typeface="+mn-lt"/>
            </a:endParaRPr>
          </a:p>
        </p:txBody>
      </p:sp>
      <p:sp>
        <p:nvSpPr>
          <p:cNvPr id="4" name="Rectangle 3">
            <a:extLst>
              <a:ext uri="{FF2B5EF4-FFF2-40B4-BE49-F238E27FC236}">
                <a16:creationId xmlns:a16="http://schemas.microsoft.com/office/drawing/2014/main" id="{C4E601DC-774C-426E-811D-1FEC40556A3D}"/>
              </a:ext>
            </a:extLst>
          </p:cNvPr>
          <p:cNvSpPr/>
          <p:nvPr/>
        </p:nvSpPr>
        <p:spPr>
          <a:xfrm>
            <a:off x="533400" y="1109633"/>
            <a:ext cx="8077200" cy="2677656"/>
          </a:xfrm>
          <a:prstGeom prst="rect">
            <a:avLst/>
          </a:prstGeom>
        </p:spPr>
        <p:txBody>
          <a:bodyPr wrap="square">
            <a:spAutoFit/>
          </a:bodyPr>
          <a:lstStyle/>
          <a:p>
            <a:r>
              <a:rPr lang="en-US" sz="2400" b="1" i="1">
                <a:solidFill>
                  <a:schemeClr val="bg1"/>
                </a:solidFill>
                <a:latin typeface="Helvetica" panose="020B0604020202020204" pitchFamily="34" charset="0"/>
                <a:cs typeface="Helvetica" panose="020B0604020202020204" pitchFamily="34" charset="0"/>
              </a:rPr>
              <a:t>Opposing counsel’s document production contains a confidential memorandum written by opposing counsel regarding the issues and merits of the case.  It is clearly privileged work product.  </a:t>
            </a:r>
            <a:br>
              <a:rPr lang="en-US" sz="2400" b="1" i="1">
                <a:solidFill>
                  <a:schemeClr val="bg1"/>
                </a:solidFill>
                <a:latin typeface="Helvetica" panose="020B0604020202020204" pitchFamily="34" charset="0"/>
                <a:cs typeface="Helvetica" panose="020B0604020202020204" pitchFamily="34" charset="0"/>
              </a:rPr>
            </a:br>
            <a:br>
              <a:rPr lang="en-US" sz="2400" b="1" i="1">
                <a:solidFill>
                  <a:schemeClr val="bg1"/>
                </a:solidFill>
                <a:latin typeface="Helvetica" panose="020B0604020202020204" pitchFamily="34" charset="0"/>
                <a:cs typeface="Helvetica" panose="020B0604020202020204" pitchFamily="34" charset="0"/>
              </a:rPr>
            </a:br>
            <a:r>
              <a:rPr lang="en-US" sz="2400" b="1" i="1">
                <a:solidFill>
                  <a:schemeClr val="bg1"/>
                </a:solidFill>
                <a:latin typeface="Helvetica" panose="020B0604020202020204" pitchFamily="34" charset="0"/>
                <a:cs typeface="Helvetica" panose="020B0604020202020204" pitchFamily="34" charset="0"/>
              </a:rPr>
              <a:t>What obligation do you have with respect to this memo?  </a:t>
            </a:r>
          </a:p>
        </p:txBody>
      </p:sp>
      <p:sp>
        <p:nvSpPr>
          <p:cNvPr id="5" name="TextBox 4">
            <a:extLst>
              <a:ext uri="{FF2B5EF4-FFF2-40B4-BE49-F238E27FC236}">
                <a16:creationId xmlns:a16="http://schemas.microsoft.com/office/drawing/2014/main" id="{4A76D7B5-948E-4B53-B108-470F659ADDC6}"/>
              </a:ext>
            </a:extLst>
          </p:cNvPr>
          <p:cNvSpPr txBox="1"/>
          <p:nvPr/>
        </p:nvSpPr>
        <p:spPr>
          <a:xfrm>
            <a:off x="762000" y="209550"/>
            <a:ext cx="7239000" cy="461665"/>
          </a:xfrm>
          <a:prstGeom prst="rect">
            <a:avLst/>
          </a:prstGeom>
          <a:noFill/>
        </p:spPr>
        <p:txBody>
          <a:bodyPr wrap="square" rtlCol="0">
            <a:spAutoFit/>
          </a:bodyPr>
          <a:lstStyle/>
          <a:p>
            <a:r>
              <a:rPr lang="en-US" sz="2400" b="1">
                <a:solidFill>
                  <a:schemeClr val="bg1"/>
                </a:solidFill>
                <a:latin typeface="+mn-lt"/>
              </a:rPr>
              <a:t>POLLING QUESTION 2</a:t>
            </a:r>
          </a:p>
        </p:txBody>
      </p:sp>
      <p:sp>
        <p:nvSpPr>
          <p:cNvPr id="6" name="TextBox 5">
            <a:extLst>
              <a:ext uri="{FF2B5EF4-FFF2-40B4-BE49-F238E27FC236}">
                <a16:creationId xmlns:a16="http://schemas.microsoft.com/office/drawing/2014/main" id="{D5D14E6B-D5F1-4DE0-8763-B7409BE52BD5}"/>
              </a:ext>
            </a:extLst>
          </p:cNvPr>
          <p:cNvSpPr txBox="1"/>
          <p:nvPr/>
        </p:nvSpPr>
        <p:spPr>
          <a:xfrm>
            <a:off x="1381125" y="4225707"/>
            <a:ext cx="6381750" cy="646331"/>
          </a:xfrm>
          <a:prstGeom prst="rect">
            <a:avLst/>
          </a:prstGeom>
          <a:noFill/>
        </p:spPr>
        <p:txBody>
          <a:bodyPr wrap="square" rtlCol="0">
            <a:spAutoFit/>
          </a:bodyPr>
          <a:lstStyle/>
          <a:p>
            <a:pPr algn="ctr"/>
            <a:r>
              <a:rPr lang="en-US">
                <a:solidFill>
                  <a:srgbClr val="FFFF00"/>
                </a:solidFill>
                <a:latin typeface="+mn-lt"/>
              </a:rPr>
              <a:t>You will see the polling question appear on your device. Select an answer and click the submit button.</a:t>
            </a:r>
          </a:p>
        </p:txBody>
      </p:sp>
    </p:spTree>
    <p:extLst>
      <p:ext uri="{BB962C8B-B14F-4D97-AF65-F5344CB8AC3E}">
        <p14:creationId xmlns:p14="http://schemas.microsoft.com/office/powerpoint/2010/main" val="132079467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87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752AE1-CAB4-4314-996F-4374027A349E}"/>
              </a:ext>
            </a:extLst>
          </p:cNvPr>
          <p:cNvSpPr/>
          <p:nvPr/>
        </p:nvSpPr>
        <p:spPr>
          <a:xfrm>
            <a:off x="0" y="0"/>
            <a:ext cx="9144000" cy="9715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Segoe UI"/>
            </a:endParaRPr>
          </a:p>
        </p:txBody>
      </p:sp>
      <p:sp>
        <p:nvSpPr>
          <p:cNvPr id="2" name="Slide Number Placeholder 6">
            <a:extLst>
              <a:ext uri="{FF2B5EF4-FFF2-40B4-BE49-F238E27FC236}">
                <a16:creationId xmlns:a16="http://schemas.microsoft.com/office/drawing/2014/main" id="{3AA9BD0C-AB07-49F2-A767-0520315B9BAD}"/>
              </a:ext>
            </a:extLst>
          </p:cNvPr>
          <p:cNvSpPr>
            <a:spLocks noGrp="1"/>
          </p:cNvSpPr>
          <p:nvPr>
            <p:ph type="sldNum" sz="quarter" idx="10"/>
          </p:nvPr>
        </p:nvSpPr>
        <p:spPr/>
        <p:txBody>
          <a:bodyPr/>
          <a:lstStyle/>
          <a:p>
            <a:pPr>
              <a:defRPr/>
            </a:pPr>
            <a:fld id="{AC66D504-7C73-4984-8EC2-1A77D03E7F3D}" type="slidenum">
              <a:rPr lang="en-US" altLang="en-US">
                <a:solidFill>
                  <a:srgbClr val="000000"/>
                </a:solidFill>
              </a:rPr>
              <a:pPr>
                <a:defRPr/>
              </a:pPr>
              <a:t>8</a:t>
            </a:fld>
            <a:endParaRPr lang="en-US" altLang="en-US">
              <a:solidFill>
                <a:srgbClr val="000000"/>
              </a:solidFill>
            </a:endParaRPr>
          </a:p>
        </p:txBody>
      </p:sp>
      <p:sp>
        <p:nvSpPr>
          <p:cNvPr id="3" name="TextBox 2">
            <a:extLst>
              <a:ext uri="{FF2B5EF4-FFF2-40B4-BE49-F238E27FC236}">
                <a16:creationId xmlns:a16="http://schemas.microsoft.com/office/drawing/2014/main" id="{C7DB2DBA-EA3C-4F2B-AB3C-E2518AE96830}"/>
              </a:ext>
            </a:extLst>
          </p:cNvPr>
          <p:cNvSpPr txBox="1"/>
          <p:nvPr/>
        </p:nvSpPr>
        <p:spPr>
          <a:xfrm>
            <a:off x="1257300" y="219730"/>
            <a:ext cx="6572250" cy="553998"/>
          </a:xfrm>
          <a:prstGeom prst="rect">
            <a:avLst/>
          </a:prstGeom>
          <a:noFill/>
        </p:spPr>
        <p:txBody>
          <a:bodyPr wrap="square" rtlCol="0">
            <a:spAutoFit/>
          </a:bodyPr>
          <a:lstStyle/>
          <a:p>
            <a:pPr>
              <a:defRPr/>
            </a:pPr>
            <a:r>
              <a:rPr lang="en-US" sz="3000">
                <a:solidFill>
                  <a:srgbClr val="FFFFFF"/>
                </a:solidFill>
                <a:latin typeface="Helvetica" panose="020B0604020202020204" pitchFamily="34" charset="0"/>
                <a:cs typeface="Helvetica" panose="020B0604020202020204" pitchFamily="34" charset="0"/>
              </a:rPr>
              <a:t>Informing the producing party</a:t>
            </a:r>
          </a:p>
        </p:txBody>
      </p:sp>
      <p:sp>
        <p:nvSpPr>
          <p:cNvPr id="4" name="Content Placeholder 2">
            <a:extLst>
              <a:ext uri="{FF2B5EF4-FFF2-40B4-BE49-F238E27FC236}">
                <a16:creationId xmlns:a16="http://schemas.microsoft.com/office/drawing/2014/main" id="{F7BB5E84-F132-43CF-A8E2-50135CFE4DD4}"/>
              </a:ext>
            </a:extLst>
          </p:cNvPr>
          <p:cNvSpPr txBox="1"/>
          <p:nvPr/>
        </p:nvSpPr>
        <p:spPr>
          <a:xfrm>
            <a:off x="381000" y="1371604"/>
            <a:ext cx="8382000" cy="3394472"/>
          </a:xfrm>
          <a:prstGeom prst="rect">
            <a:avLst/>
          </a:prstGeom>
        </p:spPr>
        <p:txBody>
          <a:bodyPr/>
          <a:lstStyle>
            <a:lvl1pPr marL="342900" indent="-342900" algn="l" rtl="0" eaLnBrk="1" fontAlgn="base" hangingPunct="1">
              <a:spcBef>
                <a:spcPts val="600"/>
              </a:spcBef>
              <a:spcAft>
                <a:spcPct val="0"/>
              </a:spcAft>
              <a:buClr>
                <a:schemeClr val="tx1"/>
              </a:buClr>
              <a:buFont typeface="Arial" panose="020B0604020202020204" pitchFamily="34" charset="0"/>
              <a:buChar char="•"/>
              <a:defRPr>
                <a:solidFill>
                  <a:schemeClr val="tx1"/>
                </a:solidFill>
                <a:latin typeface="+mn-lt"/>
                <a:ea typeface="+mn-ea"/>
                <a:cs typeface="+mn-cs"/>
              </a:defRPr>
            </a:lvl1pPr>
            <a:lvl2pPr marL="742950" indent="-285750" algn="l" rtl="0" eaLnBrk="1" fontAlgn="base" hangingPunct="1">
              <a:spcBef>
                <a:spcPts val="600"/>
              </a:spcBef>
              <a:spcAft>
                <a:spcPct val="0"/>
              </a:spcAft>
              <a:buClr>
                <a:schemeClr val="tx1"/>
              </a:buClr>
              <a:buChar char="–"/>
              <a:defRPr sz="1600">
                <a:solidFill>
                  <a:schemeClr val="tx1"/>
                </a:solidFill>
                <a:latin typeface="+mn-lt"/>
              </a:defRPr>
            </a:lvl2pPr>
            <a:lvl3pPr marL="1143000" indent="-228600" algn="l" rtl="0" eaLnBrk="1" fontAlgn="base" hangingPunct="1">
              <a:spcBef>
                <a:spcPts val="600"/>
              </a:spcBef>
              <a:spcAft>
                <a:spcPct val="0"/>
              </a:spcAft>
              <a:buClr>
                <a:schemeClr val="tx1"/>
              </a:buClr>
              <a:buChar char="•"/>
              <a:defRPr sz="1400">
                <a:solidFill>
                  <a:schemeClr val="tx1"/>
                </a:solidFill>
                <a:latin typeface="+mn-lt"/>
              </a:defRPr>
            </a:lvl3pPr>
            <a:lvl4pPr marL="1600200" indent="-228600" algn="l" rtl="0" eaLnBrk="1" fontAlgn="base" hangingPunct="1">
              <a:spcBef>
                <a:spcPts val="600"/>
              </a:spcBef>
              <a:spcAft>
                <a:spcPct val="0"/>
              </a:spcAft>
              <a:buClr>
                <a:schemeClr val="tx1"/>
              </a:buClr>
              <a:buChar char="–"/>
              <a:defRPr sz="1200">
                <a:solidFill>
                  <a:schemeClr val="tx1"/>
                </a:solidFill>
                <a:latin typeface="+mn-lt"/>
              </a:defRPr>
            </a:lvl4pPr>
            <a:lvl5pPr marL="2057400" indent="-228600" algn="l" rtl="0" eaLnBrk="1" fontAlgn="base" hangingPunct="1">
              <a:spcBef>
                <a:spcPts val="600"/>
              </a:spcBef>
              <a:spcAft>
                <a:spcPct val="0"/>
              </a:spcAft>
              <a:buClr>
                <a:schemeClr val="tx1"/>
              </a:buClr>
              <a:buChar char="»"/>
              <a:defRPr sz="12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Clr>
                <a:srgbClr val="FFFFFF"/>
              </a:buClr>
              <a:buNone/>
            </a:pPr>
            <a:r>
              <a:rPr lang="en-US" sz="1600" kern="0">
                <a:solidFill>
                  <a:srgbClr val="FFFFFF"/>
                </a:solidFill>
                <a:latin typeface="Helvetica" panose="020B0604020202020204" pitchFamily="34" charset="0"/>
                <a:cs typeface="Helvetica" panose="020B0604020202020204" pitchFamily="34" charset="0"/>
              </a:rPr>
              <a:t>Texas does </a:t>
            </a:r>
            <a:r>
              <a:rPr lang="en-US" sz="1600" u="sng" kern="0">
                <a:solidFill>
                  <a:srgbClr val="FFFFFF"/>
                </a:solidFill>
                <a:latin typeface="Helvetica" panose="020B0604020202020204" pitchFamily="34" charset="0"/>
                <a:cs typeface="Helvetica" panose="020B0604020202020204" pitchFamily="34" charset="0"/>
              </a:rPr>
              <a:t>not</a:t>
            </a:r>
            <a:r>
              <a:rPr lang="en-US" sz="1600" kern="0">
                <a:solidFill>
                  <a:srgbClr val="FFFFFF"/>
                </a:solidFill>
                <a:latin typeface="Helvetica" panose="020B0604020202020204" pitchFamily="34" charset="0"/>
                <a:cs typeface="Helvetica" panose="020B0604020202020204" pitchFamily="34" charset="0"/>
              </a:rPr>
              <a:t> require informing the producing party. </a:t>
            </a:r>
          </a:p>
          <a:p>
            <a:pPr marL="0" indent="0">
              <a:buClr>
                <a:srgbClr val="FFFFFF"/>
              </a:buClr>
              <a:buNone/>
            </a:pPr>
            <a:endParaRPr lang="en-US" sz="1600" kern="0">
              <a:solidFill>
                <a:srgbClr val="FFFFFF"/>
              </a:solidFill>
              <a:latin typeface="Helvetica" panose="020B0604020202020204" pitchFamily="34" charset="0"/>
              <a:cs typeface="Helvetica" panose="020B0604020202020204" pitchFamily="34" charset="0"/>
            </a:endParaRPr>
          </a:p>
          <a:p>
            <a:pPr marL="0" indent="0">
              <a:buClr>
                <a:srgbClr val="FFFFFF"/>
              </a:buClr>
              <a:buNone/>
            </a:pPr>
            <a:r>
              <a:rPr lang="en-US" sz="1600" kern="0">
                <a:solidFill>
                  <a:srgbClr val="FFFFFF"/>
                </a:solidFill>
                <a:latin typeface="Helvetica" panose="020B0604020202020204" pitchFamily="34" charset="0"/>
                <a:cs typeface="Helvetica" panose="020B0604020202020204" pitchFamily="34" charset="0"/>
              </a:rPr>
              <a:t>Texas ethical rules are silent regarding inadvertent disclosure. </a:t>
            </a:r>
            <a:r>
              <a:rPr lang="en-US" sz="1600" i="1" kern="0">
                <a:solidFill>
                  <a:srgbClr val="FFFFFF"/>
                </a:solidFill>
                <a:latin typeface="Helvetica" panose="020B0604020202020204" pitchFamily="34" charset="0"/>
                <a:cs typeface="Helvetica" panose="020B0604020202020204" pitchFamily="34" charset="0"/>
              </a:rPr>
              <a:t>See </a:t>
            </a:r>
            <a:r>
              <a:rPr lang="en-US" sz="1600" kern="0">
                <a:solidFill>
                  <a:srgbClr val="FFFFFF"/>
                </a:solidFill>
                <a:latin typeface="Helvetica" panose="020B0604020202020204" pitchFamily="34" charset="0"/>
                <a:cs typeface="Helvetica" panose="020B0604020202020204" pitchFamily="34" charset="0"/>
              </a:rPr>
              <a:t>Ethics Opinion 664 (October 2016).</a:t>
            </a:r>
          </a:p>
          <a:p>
            <a:pPr marL="0" indent="0">
              <a:buClr>
                <a:srgbClr val="FFFFFF"/>
              </a:buClr>
              <a:buNone/>
            </a:pPr>
            <a:endParaRPr lang="en-US" sz="1600" kern="0">
              <a:solidFill>
                <a:srgbClr val="FFFFFF"/>
              </a:solidFill>
              <a:latin typeface="Helvetica" panose="020B0604020202020204" pitchFamily="34" charset="0"/>
              <a:cs typeface="Helvetica" panose="020B0604020202020204" pitchFamily="34" charset="0"/>
            </a:endParaRPr>
          </a:p>
          <a:p>
            <a:pPr marL="0" indent="0">
              <a:buClr>
                <a:srgbClr val="FFFFFF"/>
              </a:buClr>
              <a:buNone/>
            </a:pPr>
            <a:r>
              <a:rPr lang="en-US" sz="1600" kern="0">
                <a:solidFill>
                  <a:srgbClr val="FFFFFF"/>
                </a:solidFill>
                <a:latin typeface="Helvetica" panose="020B0604020202020204" pitchFamily="34" charset="0"/>
                <a:cs typeface="Helvetica" panose="020B0604020202020204" pitchFamily="34" charset="0"/>
              </a:rPr>
              <a:t>“If a lawyer receives privileged materials because the opponent inadvertently produced them in discovery, the lawyer ordinarily has no duty to notify the opponent or voluntarily return the materials.” </a:t>
            </a:r>
            <a:r>
              <a:rPr lang="en-US" sz="1600" i="1" kern="0">
                <a:solidFill>
                  <a:srgbClr val="FFFFFF"/>
                </a:solidFill>
                <a:latin typeface="Helvetica" panose="020B0604020202020204" pitchFamily="34" charset="0"/>
                <a:cs typeface="Helvetica" panose="020B0604020202020204" pitchFamily="34" charset="0"/>
              </a:rPr>
              <a:t>In re Meador, </a:t>
            </a:r>
            <a:r>
              <a:rPr lang="en-US" sz="1600" kern="0">
                <a:solidFill>
                  <a:srgbClr val="FFFFFF"/>
                </a:solidFill>
                <a:latin typeface="Helvetica" panose="020B0604020202020204" pitchFamily="34" charset="0"/>
                <a:cs typeface="Helvetica" panose="020B0604020202020204" pitchFamily="34" charset="0"/>
              </a:rPr>
              <a:t>968 S.W.2d 346 (Tex. 1998).</a:t>
            </a:r>
          </a:p>
          <a:p>
            <a:pPr marL="0" indent="0">
              <a:buClr>
                <a:srgbClr val="FFFFFF"/>
              </a:buClr>
              <a:buNone/>
            </a:pPr>
            <a:endParaRPr lang="en-US" sz="1600" kern="0">
              <a:solidFill>
                <a:srgbClr val="FFFFFF"/>
              </a:solidFill>
              <a:latin typeface="Helvetica" panose="020B0604020202020204" pitchFamily="34" charset="0"/>
              <a:cs typeface="Helvetica" panose="020B0604020202020204" pitchFamily="34" charset="0"/>
            </a:endParaRPr>
          </a:p>
          <a:p>
            <a:pPr marL="0" indent="0">
              <a:buClr>
                <a:srgbClr val="FFFFFF"/>
              </a:buClr>
              <a:buNone/>
            </a:pPr>
            <a:r>
              <a:rPr lang="en-US" sz="1600" kern="0">
                <a:solidFill>
                  <a:srgbClr val="FFFFFF"/>
                </a:solidFill>
                <a:latin typeface="Helvetica" panose="020B0604020202020204" pitchFamily="34" charset="0"/>
                <a:cs typeface="Helvetica" panose="020B0604020202020204" pitchFamily="34" charset="0"/>
              </a:rPr>
              <a:t>ABA Model Rule 4.4(b) and majority of jurisdictions require informing the other side. </a:t>
            </a:r>
          </a:p>
          <a:p>
            <a:pPr marL="0" indent="0">
              <a:buClr>
                <a:srgbClr val="FFFFFF"/>
              </a:buClr>
              <a:buNone/>
            </a:pPr>
            <a:endParaRPr lang="en-US" sz="1600" kern="0">
              <a:solidFill>
                <a:srgbClr val="FFFFFF"/>
              </a:solidFill>
              <a:latin typeface="Helvetica" panose="020B0604020202020204" pitchFamily="34" charset="0"/>
              <a:cs typeface="Helvetica" panose="020B0604020202020204" pitchFamily="34" charset="0"/>
            </a:endParaRPr>
          </a:p>
          <a:p>
            <a:pPr marL="0" indent="0">
              <a:buClr>
                <a:srgbClr val="FFFFFF"/>
              </a:buClr>
              <a:buNone/>
            </a:pPr>
            <a:endParaRPr lang="en-US" sz="1600" kern="0">
              <a:solidFill>
                <a:srgbClr val="FFFFFF"/>
              </a:solidFill>
              <a:latin typeface="Helvetica" panose="020B0604020202020204" pitchFamily="34" charset="0"/>
              <a:cs typeface="Helvetica" panose="020B0604020202020204" pitchFamily="34" charset="0"/>
            </a:endParaRPr>
          </a:p>
          <a:p>
            <a:pPr marL="342900" lvl="1" indent="0">
              <a:buClr>
                <a:srgbClr val="000000"/>
              </a:buClr>
              <a:buNone/>
              <a:defRPr/>
            </a:pPr>
            <a:endParaRPr lang="en-US" sz="1400" kern="0">
              <a:solidFill>
                <a:srgbClr val="000000"/>
              </a:solidFill>
              <a:latin typeface="Segoe UI"/>
            </a:endParaRPr>
          </a:p>
          <a:p>
            <a:pPr lvl="1">
              <a:buClr>
                <a:srgbClr val="000000"/>
              </a:buClr>
              <a:defRPr/>
            </a:pPr>
            <a:endParaRPr lang="en-US" sz="1400" kern="0">
              <a:solidFill>
                <a:srgbClr val="000000"/>
              </a:solidFill>
              <a:latin typeface="Segoe UI"/>
            </a:endParaRPr>
          </a:p>
          <a:p>
            <a:pPr marL="342900" lvl="1" indent="0">
              <a:buClr>
                <a:srgbClr val="000000"/>
              </a:buClr>
              <a:buNone/>
              <a:defRPr/>
            </a:pPr>
            <a:endParaRPr lang="en-US" sz="1400" kern="0">
              <a:solidFill>
                <a:srgbClr val="000000"/>
              </a:solidFill>
              <a:latin typeface="Segoe UI"/>
            </a:endParaRPr>
          </a:p>
        </p:txBody>
      </p:sp>
    </p:spTree>
    <p:extLst>
      <p:ext uri="{BB962C8B-B14F-4D97-AF65-F5344CB8AC3E}">
        <p14:creationId xmlns:p14="http://schemas.microsoft.com/office/powerpoint/2010/main" val="87267520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87000"/>
          </a:schemeClr>
        </a:solidFill>
        <a:effectLst/>
      </p:bgPr>
    </p:bg>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3AA9BD0C-AB07-49F2-A767-0520315B9BAD}"/>
              </a:ext>
            </a:extLst>
          </p:cNvPr>
          <p:cNvSpPr>
            <a:spLocks noGrp="1"/>
          </p:cNvSpPr>
          <p:nvPr>
            <p:ph type="sldNum" sz="quarter" idx="10"/>
          </p:nvPr>
        </p:nvSpPr>
        <p:spPr/>
        <p:txBody>
          <a:bodyPr/>
          <a:lstStyle/>
          <a:p>
            <a:fld id="{AC66D504-7C73-4984-8EC2-1A77D03E7F3D}" type="slidenum">
              <a:rPr lang="en-US" altLang="en-US" smtClean="0"/>
              <a:t>9</a:t>
            </a:fld>
            <a:endParaRPr lang="en-US" altLang="en-US"/>
          </a:p>
        </p:txBody>
      </p:sp>
      <p:sp>
        <p:nvSpPr>
          <p:cNvPr id="5" name="Title 5">
            <a:extLst>
              <a:ext uri="{FF2B5EF4-FFF2-40B4-BE49-F238E27FC236}">
                <a16:creationId xmlns:a16="http://schemas.microsoft.com/office/drawing/2014/main" id="{0BD9FDF9-65A1-468B-85C2-955BE503756F}"/>
              </a:ext>
            </a:extLst>
          </p:cNvPr>
          <p:cNvSpPr txBox="1"/>
          <p:nvPr/>
        </p:nvSpPr>
        <p:spPr>
          <a:xfrm>
            <a:off x="1485900" y="2228850"/>
            <a:ext cx="5372100" cy="923925"/>
          </a:xfrm>
          <a:prstGeom prst="rect">
            <a:avLst/>
          </a:prstGeom>
        </p:spPr>
        <p:txBody>
          <a:bodyPr/>
          <a:lstStyle>
            <a:lvl1pPr algn="l" rtl="0" eaLnBrk="1" fontAlgn="base" hangingPunct="1">
              <a:spcBef>
                <a:spcPct val="0"/>
              </a:spcBef>
              <a:spcAft>
                <a:spcPct val="0"/>
              </a:spcAft>
              <a:defRPr sz="28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l" rtl="0" eaLnBrk="1" fontAlgn="base" hangingPunct="1">
              <a:spcBef>
                <a:spcPct val="0"/>
              </a:spcBef>
              <a:spcAft>
                <a:spcPct val="0"/>
              </a:spcAft>
              <a:defRPr sz="2800">
                <a:solidFill>
                  <a:schemeClr val="tx2"/>
                </a:solidFill>
                <a:latin typeface="Segoe UI" panose="020B0502040204020203" pitchFamily="34" charset="0"/>
                <a:cs typeface="Segoe UI" panose="020B0502040204020203" pitchFamily="34" charset="0"/>
              </a:defRPr>
            </a:lvl2pPr>
            <a:lvl3pPr algn="l" rtl="0" eaLnBrk="1" fontAlgn="base" hangingPunct="1">
              <a:spcBef>
                <a:spcPct val="0"/>
              </a:spcBef>
              <a:spcAft>
                <a:spcPct val="0"/>
              </a:spcAft>
              <a:defRPr sz="2800">
                <a:solidFill>
                  <a:schemeClr val="tx2"/>
                </a:solidFill>
                <a:latin typeface="Segoe UI" panose="020B0502040204020203" pitchFamily="34" charset="0"/>
                <a:cs typeface="Segoe UI" panose="020B0502040204020203" pitchFamily="34" charset="0"/>
              </a:defRPr>
            </a:lvl3pPr>
            <a:lvl4pPr algn="l" rtl="0" eaLnBrk="1" fontAlgn="base" hangingPunct="1">
              <a:spcBef>
                <a:spcPct val="0"/>
              </a:spcBef>
              <a:spcAft>
                <a:spcPct val="0"/>
              </a:spcAft>
              <a:defRPr sz="2800">
                <a:solidFill>
                  <a:schemeClr val="tx2"/>
                </a:solidFill>
                <a:latin typeface="Segoe UI" panose="020B0502040204020203" pitchFamily="34" charset="0"/>
                <a:cs typeface="Segoe UI" panose="020B0502040204020203" pitchFamily="34" charset="0"/>
              </a:defRPr>
            </a:lvl4pPr>
            <a:lvl5pPr algn="l" rtl="0" eaLnBrk="1" fontAlgn="base" hangingPunct="1">
              <a:spcBef>
                <a:spcPct val="0"/>
              </a:spcBef>
              <a:spcAft>
                <a:spcPct val="0"/>
              </a:spcAft>
              <a:defRPr sz="2800">
                <a:solidFill>
                  <a:schemeClr val="tx2"/>
                </a:solidFill>
                <a:latin typeface="Segoe UI" panose="020B0502040204020203" pitchFamily="34" charset="0"/>
                <a:cs typeface="Segoe UI" panose="020B0502040204020203" pitchFamily="34" charset="0"/>
              </a:defRPr>
            </a:lvl5pPr>
            <a:lvl6pPr marL="457200" algn="ctr" rtl="0" eaLnBrk="1" fontAlgn="base" hangingPunct="1">
              <a:spcBef>
                <a:spcPct val="0"/>
              </a:spcBef>
              <a:spcAft>
                <a:spcPct val="0"/>
              </a:spcAft>
              <a:defRPr sz="4400">
                <a:solidFill>
                  <a:schemeClr val="tx2"/>
                </a:solidFill>
                <a:latin typeface="Arial"/>
              </a:defRPr>
            </a:lvl6pPr>
            <a:lvl7pPr marL="914400" algn="ctr" rtl="0" eaLnBrk="1" fontAlgn="base" hangingPunct="1">
              <a:spcBef>
                <a:spcPct val="0"/>
              </a:spcBef>
              <a:spcAft>
                <a:spcPct val="0"/>
              </a:spcAft>
              <a:defRPr sz="4400">
                <a:solidFill>
                  <a:schemeClr val="tx2"/>
                </a:solidFill>
                <a:latin typeface="Arial"/>
              </a:defRPr>
            </a:lvl7pPr>
            <a:lvl8pPr marL="1371600" algn="ctr" rtl="0" eaLnBrk="1" fontAlgn="base" hangingPunct="1">
              <a:spcBef>
                <a:spcPct val="0"/>
              </a:spcBef>
              <a:spcAft>
                <a:spcPct val="0"/>
              </a:spcAft>
              <a:defRPr sz="4400">
                <a:solidFill>
                  <a:schemeClr val="tx2"/>
                </a:solidFill>
                <a:latin typeface="Arial"/>
              </a:defRPr>
            </a:lvl8pPr>
            <a:lvl9pPr marL="1828800" algn="ctr" rtl="0" eaLnBrk="1" fontAlgn="base" hangingPunct="1">
              <a:spcBef>
                <a:spcPct val="0"/>
              </a:spcBef>
              <a:spcAft>
                <a:spcPct val="0"/>
              </a:spcAft>
              <a:defRPr sz="4400">
                <a:solidFill>
                  <a:schemeClr val="tx2"/>
                </a:solidFill>
                <a:latin typeface="Arial"/>
              </a:defRPr>
            </a:lvl9pPr>
          </a:lstStyle>
          <a:p>
            <a:r>
              <a:rPr lang="en-US" sz="3000" i="1" kern="0">
                <a:solidFill>
                  <a:schemeClr val="bg1"/>
                </a:solidFill>
                <a:latin typeface="Helvetica" panose="020B0604020202020204" pitchFamily="34" charset="0"/>
                <a:cs typeface="Helvetica" panose="020B0604020202020204" pitchFamily="34" charset="0"/>
              </a:rPr>
              <a:t>Paying Fact Witnesses</a:t>
            </a:r>
            <a:endParaRPr lang="en-US" sz="3000" kern="0">
              <a:solidFill>
                <a:schemeClr val="bg1"/>
              </a:solidFill>
            </a:endParaRPr>
          </a:p>
        </p:txBody>
      </p:sp>
      <p:sp>
        <p:nvSpPr>
          <p:cNvPr id="6" name="Text Placeholder 4">
            <a:extLst>
              <a:ext uri="{FF2B5EF4-FFF2-40B4-BE49-F238E27FC236}">
                <a16:creationId xmlns:a16="http://schemas.microsoft.com/office/drawing/2014/main" id="{D8302F42-7DE0-47FC-92E0-C515043584FB}"/>
              </a:ext>
            </a:extLst>
          </p:cNvPr>
          <p:cNvSpPr txBox="1"/>
          <p:nvPr/>
        </p:nvSpPr>
        <p:spPr>
          <a:xfrm>
            <a:off x="1485900" y="1260569"/>
            <a:ext cx="4686300" cy="623888"/>
          </a:xfrm>
          <a:prstGeom prst="rect">
            <a:avLst/>
          </a:prstGeom>
        </p:spPr>
        <p:txBody>
          <a:bodyPr/>
          <a:lstStyle>
            <a:lvl1pPr marL="342900" indent="-342900" algn="l" rtl="0" eaLnBrk="1" fontAlgn="base" hangingPunct="1">
              <a:spcBef>
                <a:spcPts val="600"/>
              </a:spcBef>
              <a:spcAft>
                <a:spcPct val="0"/>
              </a:spcAft>
              <a:buClr>
                <a:schemeClr val="tx1"/>
              </a:buClr>
              <a:buFont typeface="Arial" panose="020B0604020202020204" pitchFamily="34" charset="0"/>
              <a:buChar char="•"/>
              <a:defRPr>
                <a:solidFill>
                  <a:schemeClr val="tx1"/>
                </a:solidFill>
                <a:latin typeface="+mn-lt"/>
                <a:ea typeface="+mn-ea"/>
                <a:cs typeface="+mn-cs"/>
              </a:defRPr>
            </a:lvl1pPr>
            <a:lvl2pPr marL="742950" indent="-285750" algn="l" rtl="0" eaLnBrk="1" fontAlgn="base" hangingPunct="1">
              <a:spcBef>
                <a:spcPts val="600"/>
              </a:spcBef>
              <a:spcAft>
                <a:spcPct val="0"/>
              </a:spcAft>
              <a:buClr>
                <a:schemeClr val="tx1"/>
              </a:buClr>
              <a:buChar char="–"/>
              <a:defRPr sz="1600">
                <a:solidFill>
                  <a:schemeClr val="tx1"/>
                </a:solidFill>
                <a:latin typeface="+mn-lt"/>
              </a:defRPr>
            </a:lvl2pPr>
            <a:lvl3pPr marL="1143000" indent="-228600" algn="l" rtl="0" eaLnBrk="1" fontAlgn="base" hangingPunct="1">
              <a:spcBef>
                <a:spcPts val="600"/>
              </a:spcBef>
              <a:spcAft>
                <a:spcPct val="0"/>
              </a:spcAft>
              <a:buClr>
                <a:schemeClr val="tx1"/>
              </a:buClr>
              <a:buChar char="•"/>
              <a:defRPr sz="1400">
                <a:solidFill>
                  <a:schemeClr val="tx1"/>
                </a:solidFill>
                <a:latin typeface="+mn-lt"/>
              </a:defRPr>
            </a:lvl3pPr>
            <a:lvl4pPr marL="1600200" indent="-228600" algn="l" rtl="0" eaLnBrk="1" fontAlgn="base" hangingPunct="1">
              <a:spcBef>
                <a:spcPts val="600"/>
              </a:spcBef>
              <a:spcAft>
                <a:spcPct val="0"/>
              </a:spcAft>
              <a:buClr>
                <a:schemeClr val="tx1"/>
              </a:buClr>
              <a:buChar char="–"/>
              <a:defRPr sz="1200">
                <a:solidFill>
                  <a:schemeClr val="tx1"/>
                </a:solidFill>
                <a:latin typeface="+mn-lt"/>
              </a:defRPr>
            </a:lvl4pPr>
            <a:lvl5pPr marL="2057400" indent="-228600" algn="l" rtl="0" eaLnBrk="1" fontAlgn="base" hangingPunct="1">
              <a:spcBef>
                <a:spcPts val="600"/>
              </a:spcBef>
              <a:spcAft>
                <a:spcPct val="0"/>
              </a:spcAft>
              <a:buClr>
                <a:schemeClr val="tx1"/>
              </a:buClr>
              <a:buChar char="»"/>
              <a:defRPr sz="12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1950" kern="0">
                <a:solidFill>
                  <a:schemeClr val="bg1"/>
                </a:solidFill>
                <a:latin typeface="Helvetica" panose="020B0604020202020204" pitchFamily="34" charset="0"/>
                <a:cs typeface="Helvetica" panose="020B0604020202020204" pitchFamily="34" charset="0"/>
              </a:rPr>
              <a:t>Dilemma Three</a:t>
            </a:r>
          </a:p>
        </p:txBody>
      </p:sp>
      <p:cxnSp>
        <p:nvCxnSpPr>
          <p:cNvPr id="8" name="Straight Connector 7">
            <a:extLst>
              <a:ext uri="{FF2B5EF4-FFF2-40B4-BE49-F238E27FC236}">
                <a16:creationId xmlns:a16="http://schemas.microsoft.com/office/drawing/2014/main" id="{4240825C-5537-417D-9BAE-7B8C506A4014}"/>
              </a:ext>
            </a:extLst>
          </p:cNvPr>
          <p:cNvCxnSpPr/>
          <p:nvPr/>
        </p:nvCxnSpPr>
        <p:spPr>
          <a:xfrm>
            <a:off x="1314450" y="1771650"/>
            <a:ext cx="46863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857610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9.02.14"/>
  <p:tag name="AS_TITLE" val="Aspose.Slides for .NET 4.0 Client Profile"/>
  <p:tag name="AS_VERSION" val="19.2"/>
</p:tagLst>
</file>

<file path=ppt/theme/theme1.xml><?xml version="1.0" encoding="utf-8"?>
<a:theme xmlns:a="http://schemas.openxmlformats.org/drawingml/2006/main" name="Blank">
  <a:themeElements>
    <a:clrScheme name="Baker Botts Colors">
      <a:dk1>
        <a:srgbClr val="000000"/>
      </a:dk1>
      <a:lt1>
        <a:srgbClr val="FFFFFF"/>
      </a:lt1>
      <a:dk2>
        <a:srgbClr val="000000"/>
      </a:dk2>
      <a:lt2>
        <a:srgbClr val="808080"/>
      </a:lt2>
      <a:accent1>
        <a:srgbClr val="CE1126"/>
      </a:accent1>
      <a:accent2>
        <a:srgbClr val="37A09C"/>
      </a:accent2>
      <a:accent3>
        <a:srgbClr val="FFFFFF"/>
      </a:accent3>
      <a:accent4>
        <a:srgbClr val="000000"/>
      </a:accent4>
      <a:accent5>
        <a:srgbClr val="F36979"/>
      </a:accent5>
      <a:accent6>
        <a:srgbClr val="73CFCB"/>
      </a:accent6>
      <a:hlink>
        <a:srgbClr val="37A09C"/>
      </a:hlink>
      <a:folHlink>
        <a:srgbClr val="73CFCB"/>
      </a:folHlink>
    </a:clrScheme>
    <a:fontScheme name="Baker Botts Fonts">
      <a:majorFont>
        <a:latin typeface="Cambria"/>
        <a:ea typeface="Arial"/>
        <a:cs typeface="Arial"/>
      </a:majorFont>
      <a:minorFont>
        <a:latin typeface="Segoe UI"/>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mn-lt"/>
          </a:defRPr>
        </a:defPPr>
      </a:lstStyle>
    </a:tx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9FC07264-E77A-40B0-8B64-6B523F2B8944}" vid="{1703B64D-DB17-4311-B07E-C6AD6728E5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1834</Words>
  <Application>Microsoft Macintosh PowerPoint</Application>
  <PresentationFormat>On-screen Show (16:9)</PresentationFormat>
  <Paragraphs>215</Paragraphs>
  <Slides>29</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Cambria</vt:lpstr>
      <vt:lpstr>Corbel</vt:lpstr>
      <vt:lpstr>Gill Sans Nova</vt:lpstr>
      <vt:lpstr>Helvetica</vt:lpstr>
      <vt:lpstr>Segoe UI</vt:lpstr>
      <vt:lpstr>Wingdings</vt:lpstr>
      <vt:lpstr>Blank</vt:lpstr>
      <vt:lpstr>The Most Dangerous Case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1601-01-01T00:00:00Z</dcterms:created>
  <dcterms:modified xsi:type="dcterms:W3CDTF">2020-08-03T16:37:46Z</dcterms:modified>
</cp:coreProperties>
</file>