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24"/>
  </p:notesMasterIdLst>
  <p:handoutMasterIdLst>
    <p:handoutMasterId r:id="rId25"/>
  </p:handoutMasterIdLst>
  <p:sldIdLst>
    <p:sldId id="924" r:id="rId5"/>
    <p:sldId id="1011" r:id="rId6"/>
    <p:sldId id="1033" r:id="rId7"/>
    <p:sldId id="1031" r:id="rId8"/>
    <p:sldId id="1047" r:id="rId9"/>
    <p:sldId id="1034" r:id="rId10"/>
    <p:sldId id="1032" r:id="rId11"/>
    <p:sldId id="1037" r:id="rId12"/>
    <p:sldId id="1036" r:id="rId13"/>
    <p:sldId id="1035" r:id="rId14"/>
    <p:sldId id="1039" r:id="rId15"/>
    <p:sldId id="1042" r:id="rId16"/>
    <p:sldId id="1043" r:id="rId17"/>
    <p:sldId id="1045" r:id="rId18"/>
    <p:sldId id="1041" r:id="rId19"/>
    <p:sldId id="1049" r:id="rId20"/>
    <p:sldId id="1040" r:id="rId21"/>
    <p:sldId id="1046" r:id="rId22"/>
    <p:sldId id="960" r:id="rId23"/>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987A6563-05C9-4499-ADCC-C5FBAC089266}">
          <p14:sldIdLst>
            <p14:sldId id="924"/>
            <p14:sldId id="1011"/>
          </p14:sldIdLst>
        </p14:section>
        <p14:section name="Title and Content" id="{6637D052-DDE2-45EE-AEEA-6FBD79C4F697}">
          <p14:sldIdLst>
            <p14:sldId id="1033"/>
          </p14:sldIdLst>
        </p14:section>
        <p14:section name="Deal Structuring" id="{05D83D3C-B62C-4DA8-89E5-A5B1B23A20E6}">
          <p14:sldIdLst>
            <p14:sldId id="1031"/>
            <p14:sldId id="1047"/>
            <p14:sldId id="1034"/>
          </p14:sldIdLst>
        </p14:section>
        <p14:section name="Pre-Signing" id="{78BE11CB-58FE-49A2-A214-F629179E4341}">
          <p14:sldIdLst>
            <p14:sldId id="1032"/>
            <p14:sldId id="1037"/>
            <p14:sldId id="1036"/>
            <p14:sldId id="1035"/>
            <p14:sldId id="1039"/>
            <p14:sldId id="1042"/>
          </p14:sldIdLst>
        </p14:section>
        <p14:section name="Between Sign and Close" id="{3181C705-C006-4000-91F7-9741C2762597}">
          <p14:sldIdLst>
            <p14:sldId id="1043"/>
            <p14:sldId id="1045"/>
          </p14:sldIdLst>
        </p14:section>
        <p14:section name="Post-Closing" id="{095DE8E7-E736-409B-88EC-32B894521A3B}">
          <p14:sldIdLst>
            <p14:sldId id="1041"/>
            <p14:sldId id="1049"/>
            <p14:sldId id="1040"/>
          </p14:sldIdLst>
        </p14:section>
        <p14:section name="Conclusion" id="{4E7B4EF8-E711-41B2-8A27-DD536B5B14F1}">
          <p14:sldIdLst>
            <p14:sldId id="1046"/>
            <p14:sldId id="960"/>
          </p14:sldIdLst>
        </p14:section>
        <p14:section name="Intros" id="{E57534A3-B9B2-4EB1-97F0-C26514A0C2F4}">
          <p14:sldIdLst/>
        </p14:section>
        <p14:section name="Breakers" id="{224A0BD6-D22D-4B7B-8E5F-3B6F85D272E6}">
          <p14:sldIdLst/>
        </p14:section>
        <p14:section name="Quote Breaker" id="{24CBE726-15EB-4F11-B60A-9EFD5D153CC1}">
          <p14:sldIdLst/>
        </p14:section>
        <p14:section name="Type Breakers" id="{90BB97DD-9886-47DE-9296-F917E69BB017}">
          <p14:sldIdLst/>
        </p14:section>
        <p14:section name="Features" id="{B13477FB-4DC0-4A80-94AC-0585B4811828}">
          <p14:sldIdLst/>
        </p14:section>
        <p14:section name="Practice" id="{EED6A4B5-F7EA-4E25-AE8F-45DEA1D7F768}">
          <p14:sldIdLst/>
        </p14:section>
        <p14:section name="Text Layouts" id="{C1F473FC-601C-4788-8EDE-342C650BBC1C}">
          <p14:sldIdLst/>
        </p14:section>
        <p14:section name="Charts and Data" id="{FAC6F24C-378C-4356-98A9-AD616EFFFA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rt, Joseph" initials="PJ" lastIdx="18" clrIdx="0">
    <p:extLst>
      <p:ext uri="{19B8F6BF-5375-455C-9EA6-DF929625EA0E}">
        <p15:presenceInfo xmlns:p15="http://schemas.microsoft.com/office/powerpoint/2012/main" userId="S::jpeart@onenorth.com::bc4a0be9-3de9-48ce-a3d6-609be8bf1a74" providerId="AD"/>
      </p:ext>
    </p:extLst>
  </p:cmAuthor>
  <p:cmAuthor id="2" name="Cristhian Rosales Balderas" initials="CRB" lastIdx="7" clrIdx="1">
    <p:extLst>
      <p:ext uri="{19B8F6BF-5375-455C-9EA6-DF929625EA0E}">
        <p15:presenceInfo xmlns:p15="http://schemas.microsoft.com/office/powerpoint/2012/main" userId="Cristhian Rosales Balder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7F3"/>
    <a:srgbClr val="1F4D64"/>
    <a:srgbClr val="F46462"/>
    <a:srgbClr val="FFFF99"/>
    <a:srgbClr val="F5F5F5"/>
    <a:srgbClr val="F2EEEB"/>
    <a:srgbClr val="D5EAEE"/>
    <a:srgbClr val="555555"/>
    <a:srgbClr val="888888"/>
    <a:srgbClr val="103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6357" autoAdjust="0"/>
  </p:normalViewPr>
  <p:slideViewPr>
    <p:cSldViewPr snapToGrid="0">
      <p:cViewPr varScale="1">
        <p:scale>
          <a:sx n="105" d="100"/>
          <a:sy n="105" d="100"/>
        </p:scale>
        <p:origin x="1304" y="200"/>
      </p:cViewPr>
      <p:guideLst/>
    </p:cSldViewPr>
  </p:slideViewPr>
  <p:notesTextViewPr>
    <p:cViewPr>
      <p:scale>
        <a:sx n="1" d="1"/>
        <a:sy n="1" d="1"/>
      </p:scale>
      <p:origin x="0" y="0"/>
    </p:cViewPr>
  </p:notesTextViewPr>
  <p:sorterViewPr>
    <p:cViewPr varScale="1">
      <p:scale>
        <a:sx n="100" d="100"/>
        <a:sy n="100" d="100"/>
      </p:scale>
      <p:origin x="0" y="-1274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DC0CA2-D22A-4E3C-B9DD-A8D3D69C2F05}"/>
              </a:ext>
            </a:extLst>
          </p:cNvPr>
          <p:cNvSpPr>
            <a:spLocks noGrp="1"/>
          </p:cNvSpPr>
          <p:nvPr>
            <p:ph type="hdr" sz="quarter"/>
          </p:nvPr>
        </p:nvSpPr>
        <p:spPr>
          <a:xfrm>
            <a:off x="0" y="1"/>
            <a:ext cx="2971800" cy="467310"/>
          </a:xfrm>
          <a:prstGeom prst="rect">
            <a:avLst/>
          </a:prstGeom>
        </p:spPr>
        <p:txBody>
          <a:bodyPr vert="horz" lIns="92391" tIns="46196" rIns="92391" bIns="46196" rtlCol="0"/>
          <a:lstStyle>
            <a:lvl1pPr algn="l">
              <a:defRPr sz="1100"/>
            </a:lvl1pPr>
          </a:lstStyle>
          <a:p>
            <a:endParaRPr lang="en-US"/>
          </a:p>
        </p:txBody>
      </p:sp>
      <p:sp>
        <p:nvSpPr>
          <p:cNvPr id="4" name="Footer Placeholder 3">
            <a:extLst>
              <a:ext uri="{FF2B5EF4-FFF2-40B4-BE49-F238E27FC236}">
                <a16:creationId xmlns:a16="http://schemas.microsoft.com/office/drawing/2014/main" id="{A12EA765-53C3-4C4F-934D-3F9F79A91DDA}"/>
              </a:ext>
            </a:extLst>
          </p:cNvPr>
          <p:cNvSpPr>
            <a:spLocks noGrp="1"/>
          </p:cNvSpPr>
          <p:nvPr>
            <p:ph type="ftr" sz="quarter" idx="2"/>
          </p:nvPr>
        </p:nvSpPr>
        <p:spPr>
          <a:xfrm>
            <a:off x="0" y="8846555"/>
            <a:ext cx="2971800" cy="467309"/>
          </a:xfrm>
          <a:prstGeom prst="rect">
            <a:avLst/>
          </a:prstGeom>
        </p:spPr>
        <p:txBody>
          <a:bodyPr vert="horz" lIns="92391" tIns="46196" rIns="92391" bIns="46196" rtlCol="0" anchor="b"/>
          <a:lstStyle>
            <a:lvl1pPr algn="l">
              <a:defRPr sz="1100"/>
            </a:lvl1pPr>
          </a:lstStyle>
          <a:p>
            <a:endParaRPr lang="en-US"/>
          </a:p>
        </p:txBody>
      </p:sp>
      <p:sp>
        <p:nvSpPr>
          <p:cNvPr id="5" name="Slide Number Placeholder 4">
            <a:extLst>
              <a:ext uri="{FF2B5EF4-FFF2-40B4-BE49-F238E27FC236}">
                <a16:creationId xmlns:a16="http://schemas.microsoft.com/office/drawing/2014/main" id="{5DE0F410-A67E-4CE2-BD49-E064DD10A9E4}"/>
              </a:ext>
            </a:extLst>
          </p:cNvPr>
          <p:cNvSpPr>
            <a:spLocks noGrp="1"/>
          </p:cNvSpPr>
          <p:nvPr>
            <p:ph type="sldNum" sz="quarter" idx="3"/>
          </p:nvPr>
        </p:nvSpPr>
        <p:spPr>
          <a:xfrm>
            <a:off x="3884613" y="8846555"/>
            <a:ext cx="2971800" cy="467309"/>
          </a:xfrm>
          <a:prstGeom prst="rect">
            <a:avLst/>
          </a:prstGeom>
        </p:spPr>
        <p:txBody>
          <a:bodyPr vert="horz" lIns="92391" tIns="46196" rIns="92391" bIns="46196" rtlCol="0" anchor="b"/>
          <a:lstStyle>
            <a:lvl1pPr algn="r">
              <a:defRPr sz="1100"/>
            </a:lvl1pPr>
          </a:lstStyle>
          <a:p>
            <a:fld id="{59BDA443-40E7-41AC-845E-AD5900963F68}" type="slidenum">
              <a:rPr lang="en-US" smtClean="0"/>
              <a:t>‹#›</a:t>
            </a:fld>
            <a:endParaRPr lang="en-US"/>
          </a:p>
        </p:txBody>
      </p:sp>
      <p:sp>
        <p:nvSpPr>
          <p:cNvPr id="6" name="Date Placeholder 5">
            <a:extLst>
              <a:ext uri="{FF2B5EF4-FFF2-40B4-BE49-F238E27FC236}">
                <a16:creationId xmlns:a16="http://schemas.microsoft.com/office/drawing/2014/main" id="{583B57DA-F2F3-431F-9F82-2B2CA85BA88C}"/>
              </a:ext>
            </a:extLst>
          </p:cNvPr>
          <p:cNvSpPr>
            <a:spLocks noGrp="1"/>
          </p:cNvSpPr>
          <p:nvPr>
            <p:ph type="dt" sz="quarter" idx="1"/>
          </p:nvPr>
        </p:nvSpPr>
        <p:spPr>
          <a:xfrm>
            <a:off x="3884613" y="1"/>
            <a:ext cx="2971800" cy="467310"/>
          </a:xfrm>
          <a:prstGeom prst="rect">
            <a:avLst/>
          </a:prstGeom>
        </p:spPr>
        <p:txBody>
          <a:bodyPr vert="horz" lIns="92391" tIns="46196" rIns="92391" bIns="46196" rtlCol="0"/>
          <a:lstStyle>
            <a:lvl1pPr algn="r">
              <a:defRPr sz="1100"/>
            </a:lvl1pPr>
          </a:lstStyle>
          <a:p>
            <a:fld id="{09A3277A-621E-4952-B409-C5FA6B454084}" type="datetimeFigureOut">
              <a:rPr lang="en-US" smtClean="0"/>
              <a:t>7/29/20</a:t>
            </a:fld>
            <a:endParaRPr lang="en-US"/>
          </a:p>
        </p:txBody>
      </p:sp>
    </p:spTree>
    <p:extLst>
      <p:ext uri="{BB962C8B-B14F-4D97-AF65-F5344CB8AC3E}">
        <p14:creationId xmlns:p14="http://schemas.microsoft.com/office/powerpoint/2010/main" val="403652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0"/>
          </a:xfrm>
          <a:prstGeom prst="rect">
            <a:avLst/>
          </a:prstGeom>
        </p:spPr>
        <p:txBody>
          <a:bodyPr vert="horz" lIns="92391" tIns="46196" rIns="92391" bIns="46196" rtlCol="0"/>
          <a:lstStyle>
            <a:lvl1pPr algn="l">
              <a:defRPr sz="1100"/>
            </a:lvl1pPr>
          </a:lstStyle>
          <a:p>
            <a:endParaRPr lang="en-US"/>
          </a:p>
        </p:txBody>
      </p:sp>
      <p:sp>
        <p:nvSpPr>
          <p:cNvPr id="3" name="Date Placeholder 2"/>
          <p:cNvSpPr>
            <a:spLocks noGrp="1"/>
          </p:cNvSpPr>
          <p:nvPr>
            <p:ph type="dt" idx="1"/>
          </p:nvPr>
        </p:nvSpPr>
        <p:spPr>
          <a:xfrm>
            <a:off x="3884613" y="1"/>
            <a:ext cx="2971800" cy="467310"/>
          </a:xfrm>
          <a:prstGeom prst="rect">
            <a:avLst/>
          </a:prstGeom>
        </p:spPr>
        <p:txBody>
          <a:bodyPr vert="horz" lIns="92391" tIns="46196" rIns="92391" bIns="46196" rtlCol="0"/>
          <a:lstStyle>
            <a:lvl1pPr algn="r">
              <a:defRPr sz="1100"/>
            </a:lvl1pPr>
          </a:lstStyle>
          <a:p>
            <a:fld id="{631ED27B-BD43-2F44-833C-5062BC84B4F3}" type="datetimeFigureOut">
              <a:rPr lang="en-US" smtClean="0"/>
              <a:t>7/29/20</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2391" tIns="46196" rIns="92391" bIns="46196" rtlCol="0" anchor="ctr"/>
          <a:lstStyle/>
          <a:p>
            <a:endParaRPr lang="en-US"/>
          </a:p>
        </p:txBody>
      </p:sp>
      <p:sp>
        <p:nvSpPr>
          <p:cNvPr id="5" name="Notes Placeholder 4"/>
          <p:cNvSpPr>
            <a:spLocks noGrp="1"/>
          </p:cNvSpPr>
          <p:nvPr>
            <p:ph type="body" sz="quarter" idx="3"/>
          </p:nvPr>
        </p:nvSpPr>
        <p:spPr>
          <a:xfrm>
            <a:off x="685800" y="4482297"/>
            <a:ext cx="5486400" cy="3667334"/>
          </a:xfrm>
          <a:prstGeom prst="rect">
            <a:avLst/>
          </a:prstGeom>
        </p:spPr>
        <p:txBody>
          <a:bodyPr vert="horz" lIns="92391" tIns="46196" rIns="92391" bIns="461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5"/>
            <a:ext cx="2971800" cy="467309"/>
          </a:xfrm>
          <a:prstGeom prst="rect">
            <a:avLst/>
          </a:prstGeom>
        </p:spPr>
        <p:txBody>
          <a:bodyPr vert="horz" lIns="92391" tIns="46196" rIns="92391" bIns="46196"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846555"/>
            <a:ext cx="2971800" cy="467309"/>
          </a:xfrm>
          <a:prstGeom prst="rect">
            <a:avLst/>
          </a:prstGeom>
        </p:spPr>
        <p:txBody>
          <a:bodyPr vert="horz" lIns="92391" tIns="46196" rIns="92391" bIns="46196" rtlCol="0" anchor="b"/>
          <a:lstStyle>
            <a:lvl1pPr algn="r">
              <a:defRPr sz="1100"/>
            </a:lvl1pPr>
          </a:lstStyle>
          <a:p>
            <a:fld id="{0105CAFF-18B6-E046-A3F5-8C603C3BD2CC}" type="slidenum">
              <a:rPr lang="en-US" smtClean="0"/>
              <a:t>‹#›</a:t>
            </a:fld>
            <a:endParaRPr lang="en-US"/>
          </a:p>
        </p:txBody>
      </p:sp>
    </p:spTree>
    <p:extLst>
      <p:ext uri="{BB962C8B-B14F-4D97-AF65-F5344CB8AC3E}">
        <p14:creationId xmlns:p14="http://schemas.microsoft.com/office/powerpoint/2010/main" val="77463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a">
    <p:bg>
      <p:bgPr>
        <a:solidFill>
          <a:srgbClr val="1F4D64"/>
        </a:solidFill>
        <a:effectLst/>
      </p:bgPr>
    </p:bg>
    <p:spTree>
      <p:nvGrpSpPr>
        <p:cNvPr id="1" name=""/>
        <p:cNvGrpSpPr/>
        <p:nvPr/>
      </p:nvGrpSpPr>
      <p:grpSpPr>
        <a:xfrm>
          <a:off x="0" y="0"/>
          <a:ext cx="0" cy="0"/>
          <a:chOff x="0" y="0"/>
          <a:chExt cx="0" cy="0"/>
        </a:xfrm>
      </p:grpSpPr>
      <p:sp>
        <p:nvSpPr>
          <p:cNvPr id="16" name="Title 19">
            <a:extLst>
              <a:ext uri="{FF2B5EF4-FFF2-40B4-BE49-F238E27FC236}">
                <a16:creationId xmlns:a16="http://schemas.microsoft.com/office/drawing/2014/main" id="{F755B7CE-A68E-4B01-9937-AF6BEAD88AAB}"/>
              </a:ext>
            </a:extLst>
          </p:cNvPr>
          <p:cNvSpPr>
            <a:spLocks noGrp="1"/>
          </p:cNvSpPr>
          <p:nvPr>
            <p:ph type="title"/>
          </p:nvPr>
        </p:nvSpPr>
        <p:spPr>
          <a:xfrm>
            <a:off x="593091" y="1757690"/>
            <a:ext cx="3892645" cy="2236008"/>
          </a:xfrm>
        </p:spPr>
        <p:txBody>
          <a:bodyPr lIns="0" anchor="b">
            <a:noAutofit/>
          </a:bodyPr>
          <a:lstStyle>
            <a:lvl1pPr>
              <a:defRPr lang="en-US" sz="4800" spc="200" baseline="0" dirty="0">
                <a:solidFill>
                  <a:schemeClr val="bg1"/>
                </a:solidFill>
              </a:defRPr>
            </a:lvl1pPr>
          </a:lstStyle>
          <a:p>
            <a:endParaRPr lang="en-US" dirty="0"/>
          </a:p>
        </p:txBody>
      </p:sp>
      <p:sp>
        <p:nvSpPr>
          <p:cNvPr id="17" name="Text Placeholder 27">
            <a:extLst>
              <a:ext uri="{FF2B5EF4-FFF2-40B4-BE49-F238E27FC236}">
                <a16:creationId xmlns:a16="http://schemas.microsoft.com/office/drawing/2014/main" id="{BD2A0415-79CE-4D3E-BE35-B0F1E74DAE48}"/>
              </a:ext>
            </a:extLst>
          </p:cNvPr>
          <p:cNvSpPr>
            <a:spLocks noGrp="1"/>
          </p:cNvSpPr>
          <p:nvPr>
            <p:ph type="body" sz="quarter" idx="14"/>
          </p:nvPr>
        </p:nvSpPr>
        <p:spPr>
          <a:xfrm>
            <a:off x="601717" y="4166092"/>
            <a:ext cx="3711677" cy="884237"/>
          </a:xfrm>
        </p:spPr>
        <p:txBody>
          <a:bodyPr lIns="0">
            <a:noAutofit/>
          </a:bodyPr>
          <a:lstStyle>
            <a:lvl1pPr marL="0" indent="0">
              <a:buNone/>
              <a:defRPr sz="1600">
                <a:solidFill>
                  <a:schemeClr val="accent4"/>
                </a:solidFill>
              </a:defRPr>
            </a:lvl1pPr>
          </a:lstStyle>
          <a:p>
            <a:pPr lvl="0"/>
            <a:endParaRPr lang="en-US" dirty="0"/>
          </a:p>
        </p:txBody>
      </p:sp>
      <p:sp>
        <p:nvSpPr>
          <p:cNvPr id="5" name="Picture Placeholder 4">
            <a:extLst>
              <a:ext uri="{FF2B5EF4-FFF2-40B4-BE49-F238E27FC236}">
                <a16:creationId xmlns:a16="http://schemas.microsoft.com/office/drawing/2014/main" id="{0A223CB6-141A-4AA5-9291-7FDF9E561B1F}"/>
              </a:ext>
            </a:extLst>
          </p:cNvPr>
          <p:cNvSpPr>
            <a:spLocks noGrp="1"/>
          </p:cNvSpPr>
          <p:nvPr>
            <p:ph type="pic" sz="quarter" idx="15"/>
          </p:nvPr>
        </p:nvSpPr>
        <p:spPr>
          <a:xfrm>
            <a:off x="4572000" y="0"/>
            <a:ext cx="4572000" cy="6858000"/>
          </a:xfrm>
        </p:spPr>
        <p:txBody>
          <a:bodyPr>
            <a:normAutofit/>
          </a:bodyPr>
          <a:lstStyle>
            <a:lvl1pPr marL="0" indent="0" algn="r">
              <a:buFontTx/>
              <a:buNone/>
              <a:defRPr sz="1000" b="0">
                <a:solidFill>
                  <a:srgbClr val="B1E7F3"/>
                </a:solidFill>
              </a:defRPr>
            </a:lvl1pPr>
          </a:lstStyle>
          <a:p>
            <a:r>
              <a:rPr lang="en-US" dirty="0"/>
              <a:t>Click icon to add picture</a:t>
            </a:r>
          </a:p>
        </p:txBody>
      </p:sp>
      <p:sp>
        <p:nvSpPr>
          <p:cNvPr id="6" name="Text Placeholder 2">
            <a:extLst>
              <a:ext uri="{FF2B5EF4-FFF2-40B4-BE49-F238E27FC236}">
                <a16:creationId xmlns:a16="http://schemas.microsoft.com/office/drawing/2014/main" id="{0EE4503B-0658-44B3-97A1-E84A911F3E1E}"/>
              </a:ext>
            </a:extLst>
          </p:cNvPr>
          <p:cNvSpPr>
            <a:spLocks noGrp="1"/>
          </p:cNvSpPr>
          <p:nvPr>
            <p:ph type="body" sz="quarter" idx="16"/>
          </p:nvPr>
        </p:nvSpPr>
        <p:spPr>
          <a:xfrm>
            <a:off x="612774" y="6383934"/>
            <a:ext cx="3701501" cy="153888"/>
          </a:xfrm>
        </p:spPr>
        <p:txBody>
          <a:bodyPr lIns="0" tIns="0" rIns="0" bIns="0" anchor="t">
            <a:spAutoFit/>
          </a:bodyPr>
          <a:lstStyle>
            <a:lvl1pPr marL="0" indent="0">
              <a:buNone/>
              <a:defRPr sz="1000" spc="50" baseline="0">
                <a:solidFill>
                  <a:schemeClr val="accent2"/>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6537061E-1A49-4E11-97CE-D91920860516}"/>
              </a:ext>
            </a:extLst>
          </p:cNvPr>
          <p:cNvPicPr>
            <a:picLocks noChangeAspect="1"/>
          </p:cNvPicPr>
          <p:nvPr userDrawn="1"/>
        </p:nvPicPr>
        <p:blipFill>
          <a:blip r:embed="rId2"/>
          <a:stretch>
            <a:fillRect/>
          </a:stretch>
        </p:blipFill>
        <p:spPr>
          <a:xfrm>
            <a:off x="612774" y="938265"/>
            <a:ext cx="2395733" cy="289561"/>
          </a:xfrm>
          <a:prstGeom prst="rect">
            <a:avLst/>
          </a:prstGeom>
        </p:spPr>
      </p:pic>
    </p:spTree>
    <p:extLst>
      <p:ext uri="{BB962C8B-B14F-4D97-AF65-F5344CB8AC3E}">
        <p14:creationId xmlns:p14="http://schemas.microsoft.com/office/powerpoint/2010/main" val="402953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er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DCA555B-E881-408D-8EB9-9C0802458922}"/>
              </a:ext>
            </a:extLst>
          </p:cNvPr>
          <p:cNvSpPr>
            <a:spLocks noGrp="1"/>
          </p:cNvSpPr>
          <p:nvPr>
            <p:ph type="pic" sz="quarter" idx="12" hasCustomPrompt="1"/>
          </p:nvPr>
        </p:nvSpPr>
        <p:spPr>
          <a:xfrm>
            <a:off x="0" y="0"/>
            <a:ext cx="9144000" cy="6858000"/>
          </a:xfrm>
          <a:noFill/>
        </p:spPr>
        <p:txBody>
          <a:bodyPr/>
          <a:lstStyle>
            <a:lvl1pPr marL="0" indent="0" algn="r">
              <a:buFontTx/>
              <a:buNone/>
              <a:defRPr>
                <a:solidFill>
                  <a:srgbClr val="888888"/>
                </a:solidFill>
              </a:defRPr>
            </a:lvl1pPr>
          </a:lstStyle>
          <a:p>
            <a:r>
              <a:rPr lang="en-US" dirty="0"/>
              <a:t>Picture Placeholder</a:t>
            </a:r>
          </a:p>
        </p:txBody>
      </p:sp>
      <p:sp>
        <p:nvSpPr>
          <p:cNvPr id="37" name="Text Placeholder 23">
            <a:extLst>
              <a:ext uri="{FF2B5EF4-FFF2-40B4-BE49-F238E27FC236}">
                <a16:creationId xmlns:a16="http://schemas.microsoft.com/office/drawing/2014/main" id="{473933E0-256B-4F8F-A668-45ADE38A3BC4}"/>
              </a:ext>
            </a:extLst>
          </p:cNvPr>
          <p:cNvSpPr>
            <a:spLocks noGrp="1"/>
          </p:cNvSpPr>
          <p:nvPr>
            <p:ph type="body" sz="quarter" idx="10"/>
          </p:nvPr>
        </p:nvSpPr>
        <p:spPr>
          <a:xfrm>
            <a:off x="384699" y="1588573"/>
            <a:ext cx="5828211" cy="3614535"/>
          </a:xfrm>
          <a:solidFill>
            <a:schemeClr val="bg1"/>
          </a:solidFill>
        </p:spPr>
        <p:txBody>
          <a:bodyPr wrap="square" tIns="822960" rIns="548640" anchor="ctr">
            <a:noAutofit/>
          </a:bodyPr>
          <a:lstStyle>
            <a:lvl1pPr marL="273050" indent="0">
              <a:lnSpc>
                <a:spcPct val="100000"/>
              </a:lnSpc>
              <a:buNone/>
              <a:tabLst/>
              <a:defRPr sz="1600">
                <a:solidFill>
                  <a:srgbClr val="1F4D64"/>
                </a:solidFill>
              </a:defRPr>
            </a:lvl1pPr>
          </a:lstStyle>
          <a:p>
            <a:pPr lvl="0"/>
            <a:endParaRPr lang="en-US" dirty="0"/>
          </a:p>
        </p:txBody>
      </p:sp>
      <p:sp>
        <p:nvSpPr>
          <p:cNvPr id="38" name="Text Placeholder 26">
            <a:extLst>
              <a:ext uri="{FF2B5EF4-FFF2-40B4-BE49-F238E27FC236}">
                <a16:creationId xmlns:a16="http://schemas.microsoft.com/office/drawing/2014/main" id="{0F0D18A8-161A-44E2-8248-385C3C144D22}"/>
              </a:ext>
            </a:extLst>
          </p:cNvPr>
          <p:cNvSpPr>
            <a:spLocks noGrp="1"/>
          </p:cNvSpPr>
          <p:nvPr>
            <p:ph type="body" sz="quarter" idx="11"/>
          </p:nvPr>
        </p:nvSpPr>
        <p:spPr>
          <a:xfrm>
            <a:off x="647166" y="1849120"/>
            <a:ext cx="4775200" cy="964667"/>
          </a:xfrm>
        </p:spPr>
        <p:txBody>
          <a:bodyPr anchor="b">
            <a:noAutofit/>
          </a:bodyPr>
          <a:lstStyle>
            <a:lvl1pPr marL="0" indent="0">
              <a:buNone/>
              <a:defRPr sz="2800" b="1" spc="200" baseline="0">
                <a:solidFill>
                  <a:srgbClr val="F46462"/>
                </a:solidFill>
              </a:defRPr>
            </a:lvl1pPr>
          </a:lstStyle>
          <a:p>
            <a:pPr lvl="0"/>
            <a:endParaRPr lang="en-US" dirty="0"/>
          </a:p>
        </p:txBody>
      </p:sp>
    </p:spTree>
    <p:extLst>
      <p:ext uri="{BB962C8B-B14F-4D97-AF65-F5344CB8AC3E}">
        <p14:creationId xmlns:p14="http://schemas.microsoft.com/office/powerpoint/2010/main" val="148705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648E1F0-4C3A-4D14-81C7-8A8420B70FCF}"/>
              </a:ext>
            </a:extLst>
          </p:cNvPr>
          <p:cNvSpPr>
            <a:spLocks noGrp="1"/>
          </p:cNvSpPr>
          <p:nvPr>
            <p:ph type="pic" sz="quarter" idx="12" hasCustomPrompt="1"/>
          </p:nvPr>
        </p:nvSpPr>
        <p:spPr>
          <a:xfrm>
            <a:off x="0" y="0"/>
            <a:ext cx="9144000" cy="6858000"/>
          </a:xfrm>
          <a:noFill/>
        </p:spPr>
        <p:txBody>
          <a:bodyPr/>
          <a:lstStyle>
            <a:lvl1pPr marL="0" indent="0" algn="r">
              <a:buFontTx/>
              <a:buNone/>
              <a:defRPr>
                <a:solidFill>
                  <a:srgbClr val="888888"/>
                </a:solidFill>
              </a:defRPr>
            </a:lvl1pPr>
          </a:lstStyle>
          <a:p>
            <a:r>
              <a:rPr lang="en-US" dirty="0"/>
              <a:t>Picture Placeholder</a:t>
            </a:r>
          </a:p>
        </p:txBody>
      </p:sp>
      <p:sp>
        <p:nvSpPr>
          <p:cNvPr id="20" name="Text Placeholder 23">
            <a:extLst>
              <a:ext uri="{FF2B5EF4-FFF2-40B4-BE49-F238E27FC236}">
                <a16:creationId xmlns:a16="http://schemas.microsoft.com/office/drawing/2014/main" id="{26B71E52-4244-4A88-B3A1-32A7A5BA4C1B}"/>
              </a:ext>
            </a:extLst>
          </p:cNvPr>
          <p:cNvSpPr>
            <a:spLocks noGrp="1"/>
          </p:cNvSpPr>
          <p:nvPr>
            <p:ph type="body" sz="quarter" idx="10"/>
          </p:nvPr>
        </p:nvSpPr>
        <p:spPr>
          <a:xfrm>
            <a:off x="374760" y="1588573"/>
            <a:ext cx="4027907" cy="3614535"/>
          </a:xfrm>
          <a:solidFill>
            <a:schemeClr val="bg1"/>
          </a:solidFill>
        </p:spPr>
        <p:txBody>
          <a:bodyPr wrap="square" tIns="0" rIns="548640" bIns="0" anchor="ctr">
            <a:noAutofit/>
          </a:bodyPr>
          <a:lstStyle>
            <a:lvl1pPr marL="273050" indent="0">
              <a:lnSpc>
                <a:spcPct val="100000"/>
              </a:lnSpc>
              <a:spcAft>
                <a:spcPts val="600"/>
              </a:spcAft>
              <a:buNone/>
              <a:tabLst/>
              <a:defRPr sz="1600">
                <a:solidFill>
                  <a:schemeClr val="accent1"/>
                </a:solidFill>
              </a:defRPr>
            </a:lvl1pPr>
          </a:lstStyle>
          <a:p>
            <a:pPr lvl="0"/>
            <a:endParaRPr lang="en-US" dirty="0"/>
          </a:p>
        </p:txBody>
      </p:sp>
      <p:sp>
        <p:nvSpPr>
          <p:cNvPr id="22" name="Text Placeholder 23">
            <a:extLst>
              <a:ext uri="{FF2B5EF4-FFF2-40B4-BE49-F238E27FC236}">
                <a16:creationId xmlns:a16="http://schemas.microsoft.com/office/drawing/2014/main" id="{F05A2E93-1CD0-4509-A1CA-BB00B8514C87}"/>
              </a:ext>
            </a:extLst>
          </p:cNvPr>
          <p:cNvSpPr>
            <a:spLocks noGrp="1"/>
          </p:cNvSpPr>
          <p:nvPr>
            <p:ph type="body" sz="quarter" idx="11"/>
          </p:nvPr>
        </p:nvSpPr>
        <p:spPr>
          <a:xfrm>
            <a:off x="4739892" y="1583610"/>
            <a:ext cx="4027907" cy="3614535"/>
          </a:xfrm>
          <a:solidFill>
            <a:schemeClr val="bg1"/>
          </a:solidFill>
        </p:spPr>
        <p:txBody>
          <a:bodyPr wrap="square" tIns="0" rIns="548640" bIns="0" anchor="ctr">
            <a:noAutofit/>
          </a:bodyPr>
          <a:lstStyle>
            <a:lvl1pPr marL="273050" indent="0">
              <a:lnSpc>
                <a:spcPct val="100000"/>
              </a:lnSpc>
              <a:spcAft>
                <a:spcPts val="600"/>
              </a:spcAft>
              <a:buNone/>
              <a:tabLst/>
              <a:defRPr sz="1600">
                <a:solidFill>
                  <a:schemeClr val="accent1"/>
                </a:solidFill>
              </a:defRPr>
            </a:lvl1pPr>
          </a:lstStyle>
          <a:p>
            <a:pPr lvl="0"/>
            <a:endParaRPr lang="en-US" dirty="0"/>
          </a:p>
        </p:txBody>
      </p:sp>
    </p:spTree>
    <p:extLst>
      <p:ext uri="{BB962C8B-B14F-4D97-AF65-F5344CB8AC3E}">
        <p14:creationId xmlns:p14="http://schemas.microsoft.com/office/powerpoint/2010/main" val="250560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CFC729-AD2A-488B-82A3-F80C7A54295C}"/>
              </a:ext>
            </a:extLst>
          </p:cNvPr>
          <p:cNvSpPr/>
          <p:nvPr userDrawn="1"/>
        </p:nvSpPr>
        <p:spPr>
          <a:xfrm>
            <a:off x="5549159" y="0"/>
            <a:ext cx="35948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2" name="Rectangle 11">
            <a:extLst>
              <a:ext uri="{FF2B5EF4-FFF2-40B4-BE49-F238E27FC236}">
                <a16:creationId xmlns:a16="http://schemas.microsoft.com/office/drawing/2014/main" id="{6B0AD8B7-690F-400B-B805-BA44AE45C442}"/>
              </a:ext>
            </a:extLst>
          </p:cNvPr>
          <p:cNvSpPr/>
          <p:nvPr userDrawn="1"/>
        </p:nvSpPr>
        <p:spPr>
          <a:xfrm>
            <a:off x="8653024" y="6502738"/>
            <a:ext cx="229550"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21" name="Text Placeholder 26">
            <a:extLst>
              <a:ext uri="{FF2B5EF4-FFF2-40B4-BE49-F238E27FC236}">
                <a16:creationId xmlns:a16="http://schemas.microsoft.com/office/drawing/2014/main" id="{8C04C634-9C45-45D3-8BEC-04197C9A43BE}"/>
              </a:ext>
            </a:extLst>
          </p:cNvPr>
          <p:cNvSpPr>
            <a:spLocks noGrp="1"/>
          </p:cNvSpPr>
          <p:nvPr>
            <p:ph type="body" sz="quarter" idx="11"/>
          </p:nvPr>
        </p:nvSpPr>
        <p:spPr>
          <a:xfrm>
            <a:off x="5966566" y="1733864"/>
            <a:ext cx="2796434" cy="2378835"/>
          </a:xfrm>
        </p:spPr>
        <p:txBody>
          <a:bodyPr anchor="b">
            <a:noAutofit/>
          </a:bodyPr>
          <a:lstStyle>
            <a:lvl1pPr marL="0" indent="0">
              <a:lnSpc>
                <a:spcPct val="100000"/>
              </a:lnSpc>
              <a:spcBef>
                <a:spcPts val="0"/>
              </a:spcBef>
              <a:buNone/>
              <a:defRPr sz="2400" b="1" spc="0" baseline="0">
                <a:solidFill>
                  <a:schemeClr val="bg1"/>
                </a:solidFill>
              </a:defRPr>
            </a:lvl1pPr>
          </a:lstStyle>
          <a:p>
            <a:pPr lvl="0"/>
            <a:endParaRPr lang="en-US" dirty="0"/>
          </a:p>
        </p:txBody>
      </p:sp>
      <p:sp>
        <p:nvSpPr>
          <p:cNvPr id="22" name="Text Placeholder 45">
            <a:extLst>
              <a:ext uri="{FF2B5EF4-FFF2-40B4-BE49-F238E27FC236}">
                <a16:creationId xmlns:a16="http://schemas.microsoft.com/office/drawing/2014/main" id="{07E09B53-8404-4826-8089-590F3A96A93D}"/>
              </a:ext>
            </a:extLst>
          </p:cNvPr>
          <p:cNvSpPr>
            <a:spLocks noGrp="1"/>
          </p:cNvSpPr>
          <p:nvPr>
            <p:ph type="body" sz="quarter" idx="22"/>
          </p:nvPr>
        </p:nvSpPr>
        <p:spPr>
          <a:xfrm>
            <a:off x="5966566" y="4213861"/>
            <a:ext cx="2831994" cy="246221"/>
          </a:xfrm>
        </p:spPr>
        <p:txBody>
          <a:bodyPr wrap="square">
            <a:spAutoFit/>
          </a:bodyPr>
          <a:lstStyle>
            <a:lvl1pPr marL="0" indent="0" algn="l">
              <a:buNone/>
              <a:defRPr sz="1000">
                <a:solidFill>
                  <a:schemeClr val="bg2"/>
                </a:solidFill>
              </a:defRPr>
            </a:lvl1pPr>
          </a:lstStyle>
          <a:p>
            <a:pPr lvl="0"/>
            <a:endParaRPr lang="en-US" dirty="0"/>
          </a:p>
        </p:txBody>
      </p:sp>
      <p:sp>
        <p:nvSpPr>
          <p:cNvPr id="3" name="Picture Placeholder 2">
            <a:extLst>
              <a:ext uri="{FF2B5EF4-FFF2-40B4-BE49-F238E27FC236}">
                <a16:creationId xmlns:a16="http://schemas.microsoft.com/office/drawing/2014/main" id="{F1F24757-315F-4B9F-897D-C51F763A1D48}"/>
              </a:ext>
            </a:extLst>
          </p:cNvPr>
          <p:cNvSpPr>
            <a:spLocks noGrp="1"/>
          </p:cNvSpPr>
          <p:nvPr>
            <p:ph type="pic" sz="quarter" idx="23" hasCustomPrompt="1"/>
          </p:nvPr>
        </p:nvSpPr>
        <p:spPr>
          <a:xfrm>
            <a:off x="0" y="0"/>
            <a:ext cx="5549900" cy="6858000"/>
          </a:xfrm>
        </p:spPr>
        <p:txBody>
          <a:bodyPr/>
          <a:lstStyle>
            <a:lvl1pPr marL="0" indent="0">
              <a:buFontTx/>
              <a:buNone/>
              <a:defRPr b="0">
                <a:solidFill>
                  <a:srgbClr val="F46462"/>
                </a:solidFill>
              </a:defRPr>
            </a:lvl1pPr>
          </a:lstStyle>
          <a:p>
            <a:r>
              <a:rPr lang="en-US" dirty="0"/>
              <a:t>Picture Placeholder</a:t>
            </a:r>
          </a:p>
        </p:txBody>
      </p:sp>
    </p:spTree>
    <p:extLst>
      <p:ext uri="{BB962C8B-B14F-4D97-AF65-F5344CB8AC3E}">
        <p14:creationId xmlns:p14="http://schemas.microsoft.com/office/powerpoint/2010/main" val="125891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C977E0-C0E5-470A-9232-92F3A6155D7F}"/>
              </a:ext>
            </a:extLst>
          </p:cNvPr>
          <p:cNvSpPr>
            <a:spLocks noGrp="1"/>
          </p:cNvSpPr>
          <p:nvPr>
            <p:ph type="pic" sz="quarter" idx="27" hasCustomPrompt="1"/>
          </p:nvPr>
        </p:nvSpPr>
        <p:spPr>
          <a:xfrm>
            <a:off x="3941064" y="-1"/>
            <a:ext cx="5202936" cy="6858000"/>
          </a:xfrm>
        </p:spPr>
        <p:txBody>
          <a:bodyPr/>
          <a:lstStyle>
            <a:lvl1pPr marL="0" indent="0">
              <a:buFontTx/>
              <a:buNone/>
              <a:defRPr b="0">
                <a:solidFill>
                  <a:srgbClr val="F46462"/>
                </a:solidFill>
              </a:defRPr>
            </a:lvl1pPr>
          </a:lstStyle>
          <a:p>
            <a:r>
              <a:rPr lang="en-US" dirty="0"/>
              <a:t>Picture Placeholder</a:t>
            </a:r>
          </a:p>
        </p:txBody>
      </p:sp>
      <p:sp>
        <p:nvSpPr>
          <p:cNvPr id="33" name="Text Placeholder 26">
            <a:extLst>
              <a:ext uri="{FF2B5EF4-FFF2-40B4-BE49-F238E27FC236}">
                <a16:creationId xmlns:a16="http://schemas.microsoft.com/office/drawing/2014/main" id="{EDA05CC2-ABEF-4D18-B267-DD4E23532E2C}"/>
              </a:ext>
            </a:extLst>
          </p:cNvPr>
          <p:cNvSpPr>
            <a:spLocks noGrp="1"/>
          </p:cNvSpPr>
          <p:nvPr>
            <p:ph type="body" sz="quarter" idx="11"/>
          </p:nvPr>
        </p:nvSpPr>
        <p:spPr>
          <a:xfrm>
            <a:off x="4716730" y="2328906"/>
            <a:ext cx="3581400" cy="3077060"/>
          </a:xfrm>
          <a:solidFill>
            <a:schemeClr val="accent2"/>
          </a:solidFill>
        </p:spPr>
        <p:txBody>
          <a:bodyPr lIns="548640" tIns="0" rIns="548640" bIns="365760" anchor="ctr">
            <a:noAutofit/>
          </a:bodyPr>
          <a:lstStyle>
            <a:lvl1pPr marL="0" indent="0">
              <a:lnSpc>
                <a:spcPct val="100000"/>
              </a:lnSpc>
              <a:spcBef>
                <a:spcPts val="0"/>
              </a:spcBef>
              <a:buNone/>
              <a:defRPr sz="2400" b="1" spc="0" baseline="0">
                <a:solidFill>
                  <a:schemeClr val="bg1"/>
                </a:solidFill>
              </a:defRPr>
            </a:lvl1pPr>
          </a:lstStyle>
          <a:p>
            <a:pPr lvl="0"/>
            <a:endParaRPr lang="en-US" dirty="0"/>
          </a:p>
        </p:txBody>
      </p:sp>
      <p:sp>
        <p:nvSpPr>
          <p:cNvPr id="28" name="Text Placeholder 45">
            <a:extLst>
              <a:ext uri="{FF2B5EF4-FFF2-40B4-BE49-F238E27FC236}">
                <a16:creationId xmlns:a16="http://schemas.microsoft.com/office/drawing/2014/main" id="{D7ADB4EB-6CAF-4959-9FFA-7C18C781E2E3}"/>
              </a:ext>
            </a:extLst>
          </p:cNvPr>
          <p:cNvSpPr>
            <a:spLocks noGrp="1"/>
          </p:cNvSpPr>
          <p:nvPr>
            <p:ph type="body" sz="quarter" idx="22"/>
          </p:nvPr>
        </p:nvSpPr>
        <p:spPr>
          <a:xfrm>
            <a:off x="5205061" y="4337325"/>
            <a:ext cx="2719495" cy="209276"/>
          </a:xfrm>
        </p:spPr>
        <p:txBody>
          <a:bodyPr wrap="square">
            <a:spAutoFit/>
          </a:bodyPr>
          <a:lstStyle>
            <a:lvl1pPr marL="0" indent="0" algn="l">
              <a:buNone/>
              <a:defRPr sz="1000">
                <a:solidFill>
                  <a:srgbClr val="F5F5F5"/>
                </a:solidFill>
              </a:defRPr>
            </a:lvl1pPr>
          </a:lstStyle>
          <a:p>
            <a:pPr lvl="0"/>
            <a:endParaRPr lang="en-US" dirty="0"/>
          </a:p>
        </p:txBody>
      </p:sp>
      <p:sp>
        <p:nvSpPr>
          <p:cNvPr id="35" name="Text Placeholder 45">
            <a:extLst>
              <a:ext uri="{FF2B5EF4-FFF2-40B4-BE49-F238E27FC236}">
                <a16:creationId xmlns:a16="http://schemas.microsoft.com/office/drawing/2014/main" id="{FFC4403E-67C3-49AB-B103-19EAA54DCF59}"/>
              </a:ext>
            </a:extLst>
          </p:cNvPr>
          <p:cNvSpPr>
            <a:spLocks noGrp="1"/>
          </p:cNvSpPr>
          <p:nvPr>
            <p:ph type="body" sz="quarter" idx="23"/>
          </p:nvPr>
        </p:nvSpPr>
        <p:spPr>
          <a:xfrm>
            <a:off x="374324" y="906506"/>
            <a:ext cx="3308675" cy="1188994"/>
          </a:xfrm>
        </p:spPr>
        <p:txBody>
          <a:bodyPr lIns="0" anchor="b">
            <a:noAutofit/>
          </a:bodyPr>
          <a:lstStyle>
            <a:lvl1pPr marL="0" indent="0" algn="l">
              <a:buNone/>
              <a:defRPr sz="3600" spc="200" baseline="0">
                <a:solidFill>
                  <a:srgbClr val="1F4D64"/>
                </a:solidFill>
              </a:defRPr>
            </a:lvl1pPr>
          </a:lstStyle>
          <a:p>
            <a:pPr lvl="0"/>
            <a:endParaRPr lang="en-US" dirty="0"/>
          </a:p>
        </p:txBody>
      </p:sp>
      <p:sp>
        <p:nvSpPr>
          <p:cNvPr id="38" name="Text Placeholder 45">
            <a:extLst>
              <a:ext uri="{FF2B5EF4-FFF2-40B4-BE49-F238E27FC236}">
                <a16:creationId xmlns:a16="http://schemas.microsoft.com/office/drawing/2014/main" id="{F6722D7B-C396-40E1-BEA6-6C979BA869B2}"/>
              </a:ext>
            </a:extLst>
          </p:cNvPr>
          <p:cNvSpPr>
            <a:spLocks noGrp="1"/>
          </p:cNvSpPr>
          <p:nvPr>
            <p:ph type="body" sz="quarter" idx="25"/>
          </p:nvPr>
        </p:nvSpPr>
        <p:spPr>
          <a:xfrm>
            <a:off x="384048" y="5046267"/>
            <a:ext cx="3308675" cy="877303"/>
          </a:xfrm>
        </p:spPr>
        <p:txBody>
          <a:bodyPr lIns="0">
            <a:noAutofit/>
          </a:bodyPr>
          <a:lstStyle>
            <a:lvl1pPr marL="171450" indent="-171450" algn="l">
              <a:lnSpc>
                <a:spcPct val="100000"/>
              </a:lnSpc>
              <a:spcAft>
                <a:spcPts val="600"/>
              </a:spcAft>
              <a:buFont typeface="Arial" panose="020B0604020202020204" pitchFamily="34" charset="0"/>
              <a:buChar char="•"/>
              <a:defRPr sz="1200">
                <a:solidFill>
                  <a:srgbClr val="222222"/>
                </a:solidFill>
              </a:defRPr>
            </a:lvl1pPr>
          </a:lstStyle>
          <a:p>
            <a:pPr lvl="0"/>
            <a:endParaRPr lang="en-US" dirty="0"/>
          </a:p>
        </p:txBody>
      </p:sp>
      <p:sp>
        <p:nvSpPr>
          <p:cNvPr id="44" name="Text Placeholder 43">
            <a:extLst>
              <a:ext uri="{FF2B5EF4-FFF2-40B4-BE49-F238E27FC236}">
                <a16:creationId xmlns:a16="http://schemas.microsoft.com/office/drawing/2014/main" id="{514AD087-6228-4D10-B0F5-4E5B4E88D263}"/>
              </a:ext>
            </a:extLst>
          </p:cNvPr>
          <p:cNvSpPr>
            <a:spLocks noGrp="1"/>
          </p:cNvSpPr>
          <p:nvPr>
            <p:ph type="body" sz="quarter" idx="26"/>
          </p:nvPr>
        </p:nvSpPr>
        <p:spPr>
          <a:xfrm>
            <a:off x="374324" y="2311427"/>
            <a:ext cx="3308240" cy="2518913"/>
          </a:xfrm>
        </p:spPr>
        <p:txBody>
          <a:bodyPr lIns="0">
            <a:noAutofit/>
          </a:bodyPr>
          <a:lstStyle>
            <a:lvl1pPr marL="0" indent="0">
              <a:lnSpc>
                <a:spcPct val="100000"/>
              </a:lnSpc>
              <a:spcAft>
                <a:spcPts val="600"/>
              </a:spcAft>
              <a:buNone/>
              <a:defRPr sz="1200"/>
            </a:lvl1pPr>
          </a:lstStyle>
          <a:p>
            <a:pPr lvl="0"/>
            <a:endParaRPr lang="en-US" dirty="0"/>
          </a:p>
        </p:txBody>
      </p:sp>
      <p:sp>
        <p:nvSpPr>
          <p:cNvPr id="8" name="Text Placeholder 3">
            <a:extLst>
              <a:ext uri="{FF2B5EF4-FFF2-40B4-BE49-F238E27FC236}">
                <a16:creationId xmlns:a16="http://schemas.microsoft.com/office/drawing/2014/main" id="{5DA29635-0739-48F6-8AAF-7B3A6F32459A}"/>
              </a:ext>
            </a:extLst>
          </p:cNvPr>
          <p:cNvSpPr>
            <a:spLocks noGrp="1"/>
          </p:cNvSpPr>
          <p:nvPr>
            <p:ph type="body" sz="quarter" idx="28"/>
          </p:nvPr>
        </p:nvSpPr>
        <p:spPr>
          <a:xfrm>
            <a:off x="384048" y="576072"/>
            <a:ext cx="3308240" cy="276999"/>
          </a:xfrm>
        </p:spPr>
        <p:txBody>
          <a:bodyPr wrap="square" lIns="0" anchor="ctr" anchorCtr="0">
            <a:spAutoFit/>
          </a:bodyPr>
          <a:lstStyle>
            <a:lvl1pPr marL="0" indent="0">
              <a:buFontTx/>
              <a:buNone/>
              <a:defRPr sz="1200" b="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115732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5">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E01E09-F3DC-4176-8FA1-FBEC4C1F7BC1}"/>
              </a:ext>
            </a:extLst>
          </p:cNvPr>
          <p:cNvSpPr>
            <a:spLocks noGrp="1"/>
          </p:cNvSpPr>
          <p:nvPr>
            <p:ph type="pic" sz="quarter" idx="25"/>
          </p:nvPr>
        </p:nvSpPr>
        <p:spPr>
          <a:xfrm>
            <a:off x="3593592" y="0"/>
            <a:ext cx="5550408" cy="6858000"/>
          </a:xfrm>
        </p:spPr>
        <p:txBody>
          <a:bodyPr/>
          <a:lstStyle>
            <a:lvl1pPr marL="0" indent="0">
              <a:buFontTx/>
              <a:buNone/>
              <a:defRPr b="0">
                <a:solidFill>
                  <a:schemeClr val="bg1"/>
                </a:solidFill>
              </a:defRPr>
            </a:lvl1pPr>
          </a:lstStyle>
          <a:p>
            <a:r>
              <a:rPr lang="en-US" dirty="0"/>
              <a:t>Click icon to add picture</a:t>
            </a:r>
          </a:p>
        </p:txBody>
      </p:sp>
      <p:sp>
        <p:nvSpPr>
          <p:cNvPr id="14" name="TextBox 13">
            <a:extLst>
              <a:ext uri="{FF2B5EF4-FFF2-40B4-BE49-F238E27FC236}">
                <a16:creationId xmlns:a16="http://schemas.microsoft.com/office/drawing/2014/main" id="{8311E2E9-A2DD-4812-8E38-C9865B148FE3}"/>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17" name="Text Placeholder 26">
            <a:extLst>
              <a:ext uri="{FF2B5EF4-FFF2-40B4-BE49-F238E27FC236}">
                <a16:creationId xmlns:a16="http://schemas.microsoft.com/office/drawing/2014/main" id="{936FD76A-265D-4DE7-BAB5-DA90272080D9}"/>
              </a:ext>
            </a:extLst>
          </p:cNvPr>
          <p:cNvSpPr>
            <a:spLocks noGrp="1"/>
          </p:cNvSpPr>
          <p:nvPr>
            <p:ph type="body" sz="quarter" idx="11"/>
          </p:nvPr>
        </p:nvSpPr>
        <p:spPr>
          <a:xfrm>
            <a:off x="374759" y="882475"/>
            <a:ext cx="2786751" cy="1457188"/>
          </a:xfrm>
        </p:spPr>
        <p:txBody>
          <a:bodyPr lIns="0"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18" name="Text Placeholder 45">
            <a:extLst>
              <a:ext uri="{FF2B5EF4-FFF2-40B4-BE49-F238E27FC236}">
                <a16:creationId xmlns:a16="http://schemas.microsoft.com/office/drawing/2014/main" id="{8311A178-F67E-493C-952C-3B030CB1177F}"/>
              </a:ext>
            </a:extLst>
          </p:cNvPr>
          <p:cNvSpPr>
            <a:spLocks noGrp="1"/>
          </p:cNvSpPr>
          <p:nvPr>
            <p:ph type="body" sz="quarter" idx="22"/>
          </p:nvPr>
        </p:nvSpPr>
        <p:spPr>
          <a:xfrm>
            <a:off x="374759" y="2535530"/>
            <a:ext cx="2786751" cy="246221"/>
          </a:xfrm>
        </p:spPr>
        <p:txBody>
          <a:bodyPr lIns="0">
            <a:spAutoFit/>
          </a:bodyPr>
          <a:lstStyle>
            <a:lvl1pPr marL="0" indent="0" algn="l">
              <a:buNone/>
              <a:defRPr sz="1000">
                <a:solidFill>
                  <a:schemeClr val="bg2"/>
                </a:solidFill>
              </a:defRPr>
            </a:lvl1pPr>
          </a:lstStyle>
          <a:p>
            <a:pPr lvl="0"/>
            <a:endParaRPr lang="en-US" dirty="0"/>
          </a:p>
        </p:txBody>
      </p:sp>
      <p:sp>
        <p:nvSpPr>
          <p:cNvPr id="21" name="Text Placeholder 26">
            <a:extLst>
              <a:ext uri="{FF2B5EF4-FFF2-40B4-BE49-F238E27FC236}">
                <a16:creationId xmlns:a16="http://schemas.microsoft.com/office/drawing/2014/main" id="{AD90ECEB-F312-4FB0-B65D-78EC8D591165}"/>
              </a:ext>
            </a:extLst>
          </p:cNvPr>
          <p:cNvSpPr>
            <a:spLocks noGrp="1"/>
          </p:cNvSpPr>
          <p:nvPr>
            <p:ph type="body" sz="quarter" idx="23"/>
          </p:nvPr>
        </p:nvSpPr>
        <p:spPr>
          <a:xfrm>
            <a:off x="374759" y="3040264"/>
            <a:ext cx="2786751" cy="1457188"/>
          </a:xfrm>
        </p:spPr>
        <p:txBody>
          <a:bodyPr lIns="0"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22" name="Text Placeholder 45">
            <a:extLst>
              <a:ext uri="{FF2B5EF4-FFF2-40B4-BE49-F238E27FC236}">
                <a16:creationId xmlns:a16="http://schemas.microsoft.com/office/drawing/2014/main" id="{2C79541C-66CD-480F-8157-C092B48489D9}"/>
              </a:ext>
            </a:extLst>
          </p:cNvPr>
          <p:cNvSpPr>
            <a:spLocks noGrp="1"/>
          </p:cNvSpPr>
          <p:nvPr>
            <p:ph type="body" sz="quarter" idx="24"/>
          </p:nvPr>
        </p:nvSpPr>
        <p:spPr>
          <a:xfrm>
            <a:off x="374759" y="4693319"/>
            <a:ext cx="2786751" cy="246221"/>
          </a:xfrm>
        </p:spPr>
        <p:txBody>
          <a:bodyPr lIns="0">
            <a:spAutoFit/>
          </a:bodyPr>
          <a:lstStyle>
            <a:lvl1pPr marL="0" indent="0" algn="l">
              <a:buNone/>
              <a:defRPr sz="1000">
                <a:solidFill>
                  <a:schemeClr val="bg2"/>
                </a:solidFill>
              </a:defRPr>
            </a:lvl1pPr>
          </a:lstStyle>
          <a:p>
            <a:pPr lvl="0"/>
            <a:endParaRPr lang="en-US" dirty="0"/>
          </a:p>
        </p:txBody>
      </p:sp>
      <p:pic>
        <p:nvPicPr>
          <p:cNvPr id="12" name="Picture 11">
            <a:extLst>
              <a:ext uri="{FF2B5EF4-FFF2-40B4-BE49-F238E27FC236}">
                <a16:creationId xmlns:a16="http://schemas.microsoft.com/office/drawing/2014/main" id="{85F390A9-CEA0-46B9-B035-F2892479384F}"/>
              </a:ext>
            </a:extLst>
          </p:cNvPr>
          <p:cNvPicPr preferRelativeResize="0">
            <a:picLocks/>
          </p:cNvPicPr>
          <p:nvPr userDrawn="1"/>
        </p:nvPicPr>
        <p:blipFill>
          <a:blip r:embed="rId2"/>
          <a:stretch>
            <a:fillRect/>
          </a:stretch>
        </p:blipFill>
        <p:spPr>
          <a:xfrm>
            <a:off x="381062" y="6483096"/>
            <a:ext cx="402336" cy="158496"/>
          </a:xfrm>
          <a:prstGeom prst="rect">
            <a:avLst/>
          </a:prstGeom>
        </p:spPr>
      </p:pic>
    </p:spTree>
    <p:extLst>
      <p:ext uri="{BB962C8B-B14F-4D97-AF65-F5344CB8AC3E}">
        <p14:creationId xmlns:p14="http://schemas.microsoft.com/office/powerpoint/2010/main" val="3326744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6">
    <p:bg>
      <p:bgPr>
        <a:solidFill>
          <a:srgbClr val="1F4D64"/>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B768814-91D2-4AE0-B968-727EF598F6D3}"/>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D98B027-F3C1-4971-B6B4-E630B016BF96}"/>
              </a:ext>
            </a:extLst>
          </p:cNvPr>
          <p:cNvSpPr/>
          <p:nvPr userDrawn="1"/>
        </p:nvSpPr>
        <p:spPr>
          <a:xfrm>
            <a:off x="8653024" y="6502738"/>
            <a:ext cx="229550"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6" name="Text Placeholder 27">
            <a:extLst>
              <a:ext uri="{FF2B5EF4-FFF2-40B4-BE49-F238E27FC236}">
                <a16:creationId xmlns:a16="http://schemas.microsoft.com/office/drawing/2014/main" id="{47C425ED-53D0-47CF-823C-71B0A30C6DAE}"/>
              </a:ext>
            </a:extLst>
          </p:cNvPr>
          <p:cNvSpPr>
            <a:spLocks noGrp="1"/>
          </p:cNvSpPr>
          <p:nvPr>
            <p:ph type="body" sz="quarter" idx="14"/>
          </p:nvPr>
        </p:nvSpPr>
        <p:spPr>
          <a:xfrm>
            <a:off x="728007" y="894458"/>
            <a:ext cx="6756909" cy="2079363"/>
          </a:xfrm>
        </p:spPr>
        <p:txBody>
          <a:bodyPr lIns="0">
            <a:noAutofit/>
          </a:bodyPr>
          <a:lstStyle>
            <a:lvl1pPr marL="0" indent="0" algn="l">
              <a:lnSpc>
                <a:spcPct val="100000"/>
              </a:lnSpc>
              <a:spcBef>
                <a:spcPts val="0"/>
              </a:spcBef>
              <a:buNone/>
              <a:defRPr sz="2200" spc="0" baseline="0">
                <a:solidFill>
                  <a:schemeClr val="bg1"/>
                </a:solidFill>
              </a:defRPr>
            </a:lvl1pPr>
          </a:lstStyle>
          <a:p>
            <a:pPr lvl="0"/>
            <a:endParaRPr lang="en-US" dirty="0"/>
          </a:p>
        </p:txBody>
      </p:sp>
      <p:sp>
        <p:nvSpPr>
          <p:cNvPr id="27" name="Text Placeholder 35">
            <a:extLst>
              <a:ext uri="{FF2B5EF4-FFF2-40B4-BE49-F238E27FC236}">
                <a16:creationId xmlns:a16="http://schemas.microsoft.com/office/drawing/2014/main" id="{795EBF25-745D-4008-B816-74F37FAEBB62}"/>
              </a:ext>
            </a:extLst>
          </p:cNvPr>
          <p:cNvSpPr>
            <a:spLocks noGrp="1"/>
          </p:cNvSpPr>
          <p:nvPr>
            <p:ph type="body" sz="quarter" idx="16" hasCustomPrompt="1"/>
          </p:nvPr>
        </p:nvSpPr>
        <p:spPr>
          <a:xfrm>
            <a:off x="729227"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28" name="Text Placeholder 27">
            <a:extLst>
              <a:ext uri="{FF2B5EF4-FFF2-40B4-BE49-F238E27FC236}">
                <a16:creationId xmlns:a16="http://schemas.microsoft.com/office/drawing/2014/main" id="{21B5751B-E171-486C-90DB-6A141F5E2C86}"/>
              </a:ext>
            </a:extLst>
          </p:cNvPr>
          <p:cNvSpPr>
            <a:spLocks noGrp="1"/>
          </p:cNvSpPr>
          <p:nvPr>
            <p:ph type="body" sz="quarter" idx="17"/>
          </p:nvPr>
        </p:nvSpPr>
        <p:spPr>
          <a:xfrm>
            <a:off x="728617"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sp>
        <p:nvSpPr>
          <p:cNvPr id="29" name="Text Placeholder 35">
            <a:extLst>
              <a:ext uri="{FF2B5EF4-FFF2-40B4-BE49-F238E27FC236}">
                <a16:creationId xmlns:a16="http://schemas.microsoft.com/office/drawing/2014/main" id="{16721941-0F77-41FC-BBFD-0FDC1F4513B0}"/>
              </a:ext>
            </a:extLst>
          </p:cNvPr>
          <p:cNvSpPr>
            <a:spLocks noGrp="1"/>
          </p:cNvSpPr>
          <p:nvPr>
            <p:ph type="body" sz="quarter" idx="18" hasCustomPrompt="1"/>
          </p:nvPr>
        </p:nvSpPr>
        <p:spPr>
          <a:xfrm>
            <a:off x="2825333"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30" name="Text Placeholder 27">
            <a:extLst>
              <a:ext uri="{FF2B5EF4-FFF2-40B4-BE49-F238E27FC236}">
                <a16:creationId xmlns:a16="http://schemas.microsoft.com/office/drawing/2014/main" id="{2A46BE8B-47F5-4BB9-8B1C-C32AF39F95E5}"/>
              </a:ext>
            </a:extLst>
          </p:cNvPr>
          <p:cNvSpPr>
            <a:spLocks noGrp="1"/>
          </p:cNvSpPr>
          <p:nvPr>
            <p:ph type="body" sz="quarter" idx="19"/>
          </p:nvPr>
        </p:nvSpPr>
        <p:spPr>
          <a:xfrm>
            <a:off x="2824723"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sp>
        <p:nvSpPr>
          <p:cNvPr id="35" name="Text Placeholder 35">
            <a:extLst>
              <a:ext uri="{FF2B5EF4-FFF2-40B4-BE49-F238E27FC236}">
                <a16:creationId xmlns:a16="http://schemas.microsoft.com/office/drawing/2014/main" id="{4F10EB30-88A0-4E5E-B25B-6B1CDB035547}"/>
              </a:ext>
            </a:extLst>
          </p:cNvPr>
          <p:cNvSpPr>
            <a:spLocks noGrp="1"/>
          </p:cNvSpPr>
          <p:nvPr>
            <p:ph type="body" sz="quarter" idx="20" hasCustomPrompt="1"/>
          </p:nvPr>
        </p:nvSpPr>
        <p:spPr>
          <a:xfrm>
            <a:off x="4921397"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36" name="Text Placeholder 27">
            <a:extLst>
              <a:ext uri="{FF2B5EF4-FFF2-40B4-BE49-F238E27FC236}">
                <a16:creationId xmlns:a16="http://schemas.microsoft.com/office/drawing/2014/main" id="{1FA875C9-35E3-445D-A732-1653A4BE48F8}"/>
              </a:ext>
            </a:extLst>
          </p:cNvPr>
          <p:cNvSpPr>
            <a:spLocks noGrp="1"/>
          </p:cNvSpPr>
          <p:nvPr>
            <p:ph type="body" sz="quarter" idx="21"/>
          </p:nvPr>
        </p:nvSpPr>
        <p:spPr>
          <a:xfrm>
            <a:off x="4920787"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sp>
        <p:nvSpPr>
          <p:cNvPr id="37" name="Text Placeholder 35">
            <a:extLst>
              <a:ext uri="{FF2B5EF4-FFF2-40B4-BE49-F238E27FC236}">
                <a16:creationId xmlns:a16="http://schemas.microsoft.com/office/drawing/2014/main" id="{85A9BF36-E753-4AFD-B7D8-0F057F1E676D}"/>
              </a:ext>
            </a:extLst>
          </p:cNvPr>
          <p:cNvSpPr>
            <a:spLocks noGrp="1"/>
          </p:cNvSpPr>
          <p:nvPr>
            <p:ph type="body" sz="quarter" idx="22" hasCustomPrompt="1"/>
          </p:nvPr>
        </p:nvSpPr>
        <p:spPr>
          <a:xfrm>
            <a:off x="7017503" y="3968515"/>
            <a:ext cx="1746667" cy="595598"/>
          </a:xfrm>
        </p:spPr>
        <p:txBody>
          <a:bodyPr lIns="0" anchor="b">
            <a:noAutofit/>
          </a:bodyPr>
          <a:lstStyle>
            <a:lvl1pPr marL="0" indent="0" algn="l">
              <a:buNone/>
              <a:defRPr sz="4800" spc="50" baseline="0">
                <a:solidFill>
                  <a:schemeClr val="accent2"/>
                </a:solidFill>
              </a:defRPr>
            </a:lvl1pPr>
          </a:lstStyle>
          <a:p>
            <a:pPr lvl="0"/>
            <a:r>
              <a:rPr lang="en-US" dirty="0"/>
              <a:t>#</a:t>
            </a:r>
          </a:p>
        </p:txBody>
      </p:sp>
      <p:sp>
        <p:nvSpPr>
          <p:cNvPr id="38" name="Text Placeholder 27">
            <a:extLst>
              <a:ext uri="{FF2B5EF4-FFF2-40B4-BE49-F238E27FC236}">
                <a16:creationId xmlns:a16="http://schemas.microsoft.com/office/drawing/2014/main" id="{0003555B-E979-4FCA-844F-C178608B6CD6}"/>
              </a:ext>
            </a:extLst>
          </p:cNvPr>
          <p:cNvSpPr>
            <a:spLocks noGrp="1"/>
          </p:cNvSpPr>
          <p:nvPr>
            <p:ph type="body" sz="quarter" idx="23"/>
          </p:nvPr>
        </p:nvSpPr>
        <p:spPr>
          <a:xfrm>
            <a:off x="7016893" y="4545941"/>
            <a:ext cx="1747235" cy="276999"/>
          </a:xfrm>
        </p:spPr>
        <p:txBody>
          <a:bodyPr lIns="0" rIns="0">
            <a:spAutoFit/>
          </a:bodyPr>
          <a:lstStyle>
            <a:lvl1pPr marL="0" indent="0" algn="l">
              <a:spcBef>
                <a:spcPts val="0"/>
              </a:spcBef>
              <a:buNone/>
              <a:defRPr sz="1200" spc="0" baseline="0">
                <a:solidFill>
                  <a:schemeClr val="bg1"/>
                </a:solidFill>
              </a:defRPr>
            </a:lvl1pPr>
          </a:lstStyle>
          <a:p>
            <a:pPr lvl="0"/>
            <a:endParaRPr lang="en-US" dirty="0"/>
          </a:p>
        </p:txBody>
      </p:sp>
      <p:pic>
        <p:nvPicPr>
          <p:cNvPr id="16" name="Picture 15">
            <a:extLst>
              <a:ext uri="{FF2B5EF4-FFF2-40B4-BE49-F238E27FC236}">
                <a16:creationId xmlns:a16="http://schemas.microsoft.com/office/drawing/2014/main" id="{11531EED-7C18-40F1-99AA-74DFF73164E7}"/>
              </a:ext>
            </a:extLst>
          </p:cNvPr>
          <p:cNvPicPr preferRelativeResize="0">
            <a:picLocks/>
          </p:cNvPicPr>
          <p:nvPr userDrawn="1"/>
        </p:nvPicPr>
        <p:blipFill>
          <a:blip r:embed="rId2"/>
          <a:stretch>
            <a:fillRect/>
          </a:stretch>
        </p:blipFill>
        <p:spPr>
          <a:xfrm>
            <a:off x="381062" y="6483096"/>
            <a:ext cx="402336" cy="158496"/>
          </a:xfrm>
          <a:prstGeom prst="rect">
            <a:avLst/>
          </a:prstGeom>
        </p:spPr>
      </p:pic>
      <p:sp>
        <p:nvSpPr>
          <p:cNvPr id="3" name="Content Placeholder 2">
            <a:extLst>
              <a:ext uri="{FF2B5EF4-FFF2-40B4-BE49-F238E27FC236}">
                <a16:creationId xmlns:a16="http://schemas.microsoft.com/office/drawing/2014/main" id="{2EBAD7A1-446F-43FD-94C5-D4C7EFAE6215}"/>
              </a:ext>
            </a:extLst>
          </p:cNvPr>
          <p:cNvSpPr>
            <a:spLocks noGrp="1"/>
          </p:cNvSpPr>
          <p:nvPr>
            <p:ph sz="quarter" idx="25"/>
          </p:nvPr>
        </p:nvSpPr>
        <p:spPr>
          <a:xfrm>
            <a:off x="6035675" y="5632840"/>
            <a:ext cx="2727325" cy="230832"/>
          </a:xfrm>
        </p:spPr>
        <p:txBody>
          <a:bodyPr>
            <a:spAutoFit/>
          </a:bodyPr>
          <a:lstStyle>
            <a:lvl1pPr marL="0" indent="0">
              <a:buFontTx/>
              <a:buNone/>
              <a:defRPr>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362106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B 1">
    <p:bg>
      <p:bgPr>
        <a:solidFill>
          <a:schemeClr val="accent2"/>
        </a:solidFill>
        <a:effectLst/>
      </p:bgPr>
    </p:bg>
    <p:spTree>
      <p:nvGrpSpPr>
        <p:cNvPr id="1" name=""/>
        <p:cNvGrpSpPr/>
        <p:nvPr/>
      </p:nvGrpSpPr>
      <p:grpSpPr>
        <a:xfrm>
          <a:off x="0" y="0"/>
          <a:ext cx="0" cy="0"/>
          <a:chOff x="0" y="0"/>
          <a:chExt cx="0" cy="0"/>
        </a:xfrm>
      </p:grpSpPr>
      <p:sp>
        <p:nvSpPr>
          <p:cNvPr id="23" name="Text Placeholder 45">
            <a:extLst>
              <a:ext uri="{FF2B5EF4-FFF2-40B4-BE49-F238E27FC236}">
                <a16:creationId xmlns:a16="http://schemas.microsoft.com/office/drawing/2014/main" id="{450A8D1D-1A06-4126-BF4F-610C3D274B37}"/>
              </a:ext>
            </a:extLst>
          </p:cNvPr>
          <p:cNvSpPr>
            <a:spLocks noGrp="1"/>
          </p:cNvSpPr>
          <p:nvPr>
            <p:ph type="body" sz="quarter" idx="25"/>
          </p:nvPr>
        </p:nvSpPr>
        <p:spPr>
          <a:xfrm>
            <a:off x="3725768" y="4812599"/>
            <a:ext cx="1692464" cy="755978"/>
          </a:xfrm>
        </p:spPr>
        <p:txBody>
          <a:bodyPr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1pPr>
          </a:lstStyle>
          <a:p>
            <a:pPr lvl="0"/>
            <a:endParaRPr lang="en-US" dirty="0"/>
          </a:p>
        </p:txBody>
      </p:sp>
      <p:sp>
        <p:nvSpPr>
          <p:cNvPr id="25" name="Rectangle 24">
            <a:extLst>
              <a:ext uri="{FF2B5EF4-FFF2-40B4-BE49-F238E27FC236}">
                <a16:creationId xmlns:a16="http://schemas.microsoft.com/office/drawing/2014/main" id="{E90976EA-BC61-44FC-AC79-A792A9952BB3}"/>
              </a:ext>
            </a:extLst>
          </p:cNvPr>
          <p:cNvSpPr/>
          <p:nvPr userDrawn="1"/>
        </p:nvSpPr>
        <p:spPr>
          <a:xfrm>
            <a:off x="8650224" y="6501384"/>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5" name="Text Placeholder 4">
            <a:extLst>
              <a:ext uri="{FF2B5EF4-FFF2-40B4-BE49-F238E27FC236}">
                <a16:creationId xmlns:a16="http://schemas.microsoft.com/office/drawing/2014/main" id="{79B62C73-6E4E-4484-8FDD-2EBB9F32EFF2}"/>
              </a:ext>
            </a:extLst>
          </p:cNvPr>
          <p:cNvSpPr>
            <a:spLocks noGrp="1"/>
          </p:cNvSpPr>
          <p:nvPr>
            <p:ph type="body" sz="quarter" idx="26"/>
          </p:nvPr>
        </p:nvSpPr>
        <p:spPr>
          <a:xfrm>
            <a:off x="1376516" y="2084234"/>
            <a:ext cx="6390968" cy="2338388"/>
          </a:xfrm>
        </p:spPr>
        <p:txBody>
          <a:bodyPr anchor="ctr">
            <a:noAutofit/>
          </a:bodyPr>
          <a:lstStyle>
            <a:lvl1pPr marL="0" indent="0" algn="ctr">
              <a:lnSpc>
                <a:spcPct val="100000"/>
              </a:lnSpc>
              <a:buNone/>
              <a:defRPr sz="2600">
                <a:solidFill>
                  <a:schemeClr val="bg1"/>
                </a:solidFill>
              </a:defRPr>
            </a:lvl1pPr>
          </a:lstStyle>
          <a:p>
            <a:pPr lvl="0"/>
            <a:endParaRPr lang="en-US" dirty="0"/>
          </a:p>
        </p:txBody>
      </p:sp>
      <p:sp>
        <p:nvSpPr>
          <p:cNvPr id="10" name="TextBox 9">
            <a:extLst>
              <a:ext uri="{FF2B5EF4-FFF2-40B4-BE49-F238E27FC236}">
                <a16:creationId xmlns:a16="http://schemas.microsoft.com/office/drawing/2014/main" id="{B670273A-97A5-425F-9F81-E1171095A6AC}"/>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2EEEB"/>
                </a:solidFill>
                <a:latin typeface="Arial" panose="020B0604020202020204" pitchFamily="34" charset="0"/>
                <a:cs typeface="Arial" panose="020B0604020202020204" pitchFamily="34" charset="0"/>
              </a:rPr>
              <a:t>Confidential &amp; Proprietary ©2020</a:t>
            </a:r>
            <a:r>
              <a:rPr lang="en-NZ" sz="600" baseline="0" dirty="0">
                <a:solidFill>
                  <a:srgbClr val="F2EEEB"/>
                </a:solidFill>
                <a:latin typeface="Arial" panose="020B0604020202020204" pitchFamily="34" charset="0"/>
                <a:cs typeface="Arial" panose="020B0604020202020204" pitchFamily="34" charset="0"/>
              </a:rPr>
              <a:t> </a:t>
            </a:r>
            <a:r>
              <a:rPr lang="en-NZ" sz="600" dirty="0">
                <a:solidFill>
                  <a:srgbClr val="F2EEEB"/>
                </a:solidFill>
                <a:latin typeface="Arial" panose="020B0604020202020204" pitchFamily="34" charset="0"/>
                <a:cs typeface="Arial" panose="020B0604020202020204" pitchFamily="34" charset="0"/>
              </a:rPr>
              <a:t>Vinson &amp; Elkins LLP  </a:t>
            </a:r>
            <a:r>
              <a:rPr lang="en-NZ" sz="600" b="1" dirty="0">
                <a:solidFill>
                  <a:srgbClr val="F2EEEB"/>
                </a:solidFill>
                <a:latin typeface="Arial" panose="020B0604020202020204" pitchFamily="34" charset="0"/>
                <a:cs typeface="Arial" panose="020B0604020202020204" pitchFamily="34" charset="0"/>
              </a:rPr>
              <a:t>velaw.com</a:t>
            </a:r>
            <a:endParaRPr lang="en-GB" sz="600" dirty="0">
              <a:solidFill>
                <a:srgbClr val="F2EEEB"/>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B303803-8ED5-4D3F-A9EA-BC16FC6C73C4}"/>
              </a:ext>
            </a:extLst>
          </p:cNvPr>
          <p:cNvPicPr>
            <a:picLocks noChangeAspect="1"/>
          </p:cNvPicPr>
          <p:nvPr userDrawn="1"/>
        </p:nvPicPr>
        <p:blipFill>
          <a:blip r:embed="rId2"/>
          <a:stretch>
            <a:fillRect/>
          </a:stretch>
        </p:blipFill>
        <p:spPr>
          <a:xfrm>
            <a:off x="384048" y="6483096"/>
            <a:ext cx="402337" cy="158496"/>
          </a:xfrm>
          <a:prstGeom prst="rect">
            <a:avLst/>
          </a:prstGeom>
        </p:spPr>
      </p:pic>
    </p:spTree>
    <p:extLst>
      <p:ext uri="{BB962C8B-B14F-4D97-AF65-F5344CB8AC3E}">
        <p14:creationId xmlns:p14="http://schemas.microsoft.com/office/powerpoint/2010/main" val="30510949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B 2">
    <p:bg>
      <p:bgPr>
        <a:solidFill>
          <a:schemeClr val="bg2"/>
        </a:solidFill>
        <a:effectLst/>
      </p:bgPr>
    </p:bg>
    <p:spTree>
      <p:nvGrpSpPr>
        <p:cNvPr id="1" name=""/>
        <p:cNvGrpSpPr/>
        <p:nvPr/>
      </p:nvGrpSpPr>
      <p:grpSpPr>
        <a:xfrm>
          <a:off x="0" y="0"/>
          <a:ext cx="0" cy="0"/>
          <a:chOff x="0" y="0"/>
          <a:chExt cx="0" cy="0"/>
        </a:xfrm>
      </p:grpSpPr>
      <p:sp>
        <p:nvSpPr>
          <p:cNvPr id="23" name="Text Placeholder 45">
            <a:extLst>
              <a:ext uri="{FF2B5EF4-FFF2-40B4-BE49-F238E27FC236}">
                <a16:creationId xmlns:a16="http://schemas.microsoft.com/office/drawing/2014/main" id="{450A8D1D-1A06-4126-BF4F-610C3D274B37}"/>
              </a:ext>
            </a:extLst>
          </p:cNvPr>
          <p:cNvSpPr>
            <a:spLocks noGrp="1"/>
          </p:cNvSpPr>
          <p:nvPr>
            <p:ph type="body" sz="quarter" idx="25"/>
          </p:nvPr>
        </p:nvSpPr>
        <p:spPr>
          <a:xfrm>
            <a:off x="3725768" y="4812599"/>
            <a:ext cx="1692464" cy="755978"/>
          </a:xfrm>
        </p:spPr>
        <p:txBody>
          <a:bodyPr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defRPr>
            </a:lvl1pPr>
          </a:lstStyle>
          <a:p>
            <a:pPr lvl="0"/>
            <a:endParaRPr lang="en-US" dirty="0"/>
          </a:p>
        </p:txBody>
      </p:sp>
      <p:sp>
        <p:nvSpPr>
          <p:cNvPr id="5" name="Text Placeholder 4">
            <a:extLst>
              <a:ext uri="{FF2B5EF4-FFF2-40B4-BE49-F238E27FC236}">
                <a16:creationId xmlns:a16="http://schemas.microsoft.com/office/drawing/2014/main" id="{79B62C73-6E4E-4484-8FDD-2EBB9F32EFF2}"/>
              </a:ext>
            </a:extLst>
          </p:cNvPr>
          <p:cNvSpPr>
            <a:spLocks noGrp="1"/>
          </p:cNvSpPr>
          <p:nvPr>
            <p:ph type="body" sz="quarter" idx="26"/>
          </p:nvPr>
        </p:nvSpPr>
        <p:spPr>
          <a:xfrm>
            <a:off x="1376516" y="2084234"/>
            <a:ext cx="6390968" cy="2338388"/>
          </a:xfrm>
        </p:spPr>
        <p:txBody>
          <a:bodyPr anchor="ctr">
            <a:noAutofit/>
          </a:bodyPr>
          <a:lstStyle>
            <a:lvl1pPr marL="0" indent="0" algn="ctr">
              <a:lnSpc>
                <a:spcPct val="100000"/>
              </a:lnSpc>
              <a:buNone/>
              <a:defRPr sz="2600">
                <a:solidFill>
                  <a:schemeClr val="accent1"/>
                </a:solidFill>
              </a:defRPr>
            </a:lvl1pPr>
          </a:lstStyle>
          <a:p>
            <a:pPr lvl="0"/>
            <a:endParaRPr lang="en-US" dirty="0"/>
          </a:p>
        </p:txBody>
      </p:sp>
    </p:spTree>
    <p:extLst>
      <p:ext uri="{BB962C8B-B14F-4D97-AF65-F5344CB8AC3E}">
        <p14:creationId xmlns:p14="http://schemas.microsoft.com/office/powerpoint/2010/main" val="157292969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B 3">
    <p:bg>
      <p:bgPr>
        <a:solidFill>
          <a:schemeClr val="accent2"/>
        </a:solidFill>
        <a:effectLst/>
      </p:bgPr>
    </p:bg>
    <p:spTree>
      <p:nvGrpSpPr>
        <p:cNvPr id="1" name=""/>
        <p:cNvGrpSpPr/>
        <p:nvPr/>
      </p:nvGrpSpPr>
      <p:grpSpPr>
        <a:xfrm>
          <a:off x="0" y="0"/>
          <a:ext cx="0" cy="0"/>
          <a:chOff x="0" y="0"/>
          <a:chExt cx="0" cy="0"/>
        </a:xfrm>
      </p:grpSpPr>
      <p:sp>
        <p:nvSpPr>
          <p:cNvPr id="19" name="Text Placeholder 45">
            <a:extLst>
              <a:ext uri="{FF2B5EF4-FFF2-40B4-BE49-F238E27FC236}">
                <a16:creationId xmlns:a16="http://schemas.microsoft.com/office/drawing/2014/main" id="{5CD9574E-5D6A-49F2-9CC3-B9FAA07EA078}"/>
              </a:ext>
            </a:extLst>
          </p:cNvPr>
          <p:cNvSpPr>
            <a:spLocks noGrp="1"/>
          </p:cNvSpPr>
          <p:nvPr>
            <p:ph type="body" sz="quarter" idx="25"/>
          </p:nvPr>
        </p:nvSpPr>
        <p:spPr>
          <a:xfrm>
            <a:off x="1948724" y="4381320"/>
            <a:ext cx="1692464" cy="755978"/>
          </a:xfrm>
        </p:spPr>
        <p:txBody>
          <a:bodyPr lIns="0"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1pPr>
          </a:lstStyle>
          <a:p>
            <a:pPr lvl="0"/>
            <a:endParaRPr lang="en-US" dirty="0"/>
          </a:p>
        </p:txBody>
      </p:sp>
      <p:sp>
        <p:nvSpPr>
          <p:cNvPr id="24" name="Picture Placeholder 15">
            <a:extLst>
              <a:ext uri="{FF2B5EF4-FFF2-40B4-BE49-F238E27FC236}">
                <a16:creationId xmlns:a16="http://schemas.microsoft.com/office/drawing/2014/main" id="{368C7BDF-4034-425E-9080-8FACD9DEC47B}"/>
              </a:ext>
            </a:extLst>
          </p:cNvPr>
          <p:cNvSpPr>
            <a:spLocks noGrp="1"/>
          </p:cNvSpPr>
          <p:nvPr>
            <p:ph type="pic" sz="quarter" idx="26"/>
          </p:nvPr>
        </p:nvSpPr>
        <p:spPr>
          <a:xfrm>
            <a:off x="4814918" y="1865313"/>
            <a:ext cx="4329081" cy="4992687"/>
          </a:xfrm>
        </p:spPr>
        <p:txBody>
          <a:bodyPr/>
          <a:lstStyle>
            <a:lvl1pPr marL="0" indent="0" algn="r">
              <a:buFontTx/>
              <a:buNone/>
              <a:defRPr>
                <a:solidFill>
                  <a:srgbClr val="E8F6F6"/>
                </a:solidFill>
              </a:defRPr>
            </a:lvl1pPr>
          </a:lstStyle>
          <a:p>
            <a:r>
              <a:rPr lang="en-US" dirty="0"/>
              <a:t>Click icon to add picture</a:t>
            </a:r>
          </a:p>
        </p:txBody>
      </p:sp>
      <p:sp>
        <p:nvSpPr>
          <p:cNvPr id="6" name="Text Placeholder 5">
            <a:extLst>
              <a:ext uri="{FF2B5EF4-FFF2-40B4-BE49-F238E27FC236}">
                <a16:creationId xmlns:a16="http://schemas.microsoft.com/office/drawing/2014/main" id="{8BE33A2F-B7F5-4918-8E4D-138764E33A0E}"/>
              </a:ext>
            </a:extLst>
          </p:cNvPr>
          <p:cNvSpPr>
            <a:spLocks noGrp="1"/>
          </p:cNvSpPr>
          <p:nvPr>
            <p:ph type="body" sz="quarter" idx="27"/>
          </p:nvPr>
        </p:nvSpPr>
        <p:spPr>
          <a:xfrm>
            <a:off x="774994" y="1652588"/>
            <a:ext cx="4039924" cy="2300287"/>
          </a:xfrm>
        </p:spPr>
        <p:txBody>
          <a:bodyPr lIns="0" anchor="ctr">
            <a:noAutofit/>
          </a:bodyPr>
          <a:lstStyle>
            <a:lvl1pPr marL="0" indent="0" algn="ctr">
              <a:buNone/>
              <a:defRPr sz="2800">
                <a:solidFill>
                  <a:schemeClr val="bg1"/>
                </a:solidFill>
              </a:defRPr>
            </a:lvl1pPr>
          </a:lstStyle>
          <a:p>
            <a:pPr lvl="0"/>
            <a:endParaRPr lang="en-US" dirty="0"/>
          </a:p>
        </p:txBody>
      </p:sp>
      <p:sp>
        <p:nvSpPr>
          <p:cNvPr id="7" name="TextBox 6">
            <a:extLst>
              <a:ext uri="{FF2B5EF4-FFF2-40B4-BE49-F238E27FC236}">
                <a16:creationId xmlns:a16="http://schemas.microsoft.com/office/drawing/2014/main" id="{CE2F3E82-0055-4AD1-8F66-CE69F5AE96A2}"/>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2EEEB"/>
                </a:solidFill>
                <a:latin typeface="Arial" panose="020B0604020202020204" pitchFamily="34" charset="0"/>
                <a:cs typeface="Arial" panose="020B0604020202020204" pitchFamily="34" charset="0"/>
              </a:rPr>
              <a:t>Confidential &amp; Proprietary ©2020</a:t>
            </a:r>
            <a:r>
              <a:rPr lang="en-NZ" sz="600" baseline="0" dirty="0">
                <a:solidFill>
                  <a:srgbClr val="F2EEEB"/>
                </a:solidFill>
                <a:latin typeface="Arial" panose="020B0604020202020204" pitchFamily="34" charset="0"/>
                <a:cs typeface="Arial" panose="020B0604020202020204" pitchFamily="34" charset="0"/>
              </a:rPr>
              <a:t> </a:t>
            </a:r>
            <a:r>
              <a:rPr lang="en-NZ" sz="600" dirty="0">
                <a:solidFill>
                  <a:srgbClr val="F2EEEB"/>
                </a:solidFill>
                <a:latin typeface="Arial" panose="020B0604020202020204" pitchFamily="34" charset="0"/>
                <a:cs typeface="Arial" panose="020B0604020202020204" pitchFamily="34" charset="0"/>
              </a:rPr>
              <a:t>Vinson &amp; Elkins LLP  </a:t>
            </a:r>
            <a:r>
              <a:rPr lang="en-NZ" sz="600" b="1" dirty="0">
                <a:solidFill>
                  <a:srgbClr val="F2EEEB"/>
                </a:solidFill>
                <a:latin typeface="Arial" panose="020B0604020202020204" pitchFamily="34" charset="0"/>
                <a:cs typeface="Arial" panose="020B0604020202020204" pitchFamily="34" charset="0"/>
              </a:rPr>
              <a:t>velaw.com</a:t>
            </a:r>
            <a:endParaRPr lang="en-GB" sz="600" dirty="0">
              <a:solidFill>
                <a:srgbClr val="F2EEEB"/>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0CA51FA-A095-4E0D-956D-A57AA83D3D3D}"/>
              </a:ext>
            </a:extLst>
          </p:cNvPr>
          <p:cNvPicPr preferRelativeResize="0">
            <a:picLocks/>
          </p:cNvPicPr>
          <p:nvPr userDrawn="1"/>
        </p:nvPicPr>
        <p:blipFill>
          <a:blip r:embed="rId2"/>
          <a:stretch>
            <a:fillRect/>
          </a:stretch>
        </p:blipFill>
        <p:spPr>
          <a:xfrm>
            <a:off x="384048" y="6483096"/>
            <a:ext cx="402336" cy="158496"/>
          </a:xfrm>
          <a:prstGeom prst="rect">
            <a:avLst/>
          </a:prstGeom>
        </p:spPr>
      </p:pic>
      <p:sp>
        <p:nvSpPr>
          <p:cNvPr id="4" name="Text Placeholder 3">
            <a:extLst>
              <a:ext uri="{FF2B5EF4-FFF2-40B4-BE49-F238E27FC236}">
                <a16:creationId xmlns:a16="http://schemas.microsoft.com/office/drawing/2014/main" id="{8D8175C9-51E3-4696-B76E-6501A3020CC3}"/>
              </a:ext>
            </a:extLst>
          </p:cNvPr>
          <p:cNvSpPr>
            <a:spLocks noGrp="1"/>
          </p:cNvSpPr>
          <p:nvPr>
            <p:ph type="body" sz="quarter" idx="28"/>
          </p:nvPr>
        </p:nvSpPr>
        <p:spPr>
          <a:xfrm>
            <a:off x="384048" y="592902"/>
            <a:ext cx="4006850" cy="234496"/>
          </a:xfrm>
        </p:spPr>
        <p:txBody>
          <a:bodyPr lIns="0" tIns="0" rIns="0" bIns="0" anchor="ctr" anchorCtr="0">
            <a:noAutofit/>
          </a:bodyPr>
          <a:lstStyle>
            <a:lvl1pPr marL="0" indent="0">
              <a:buFontTx/>
              <a:buNone/>
              <a:defRPr sz="12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87480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ypeb 1">
    <p:bg>
      <p:bgPr>
        <a:solidFill>
          <a:schemeClr val="accent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68ADA22-11FD-4935-8531-B66FBFCC9171}"/>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5F5F5"/>
                </a:solidFill>
                <a:latin typeface="Arial" panose="020B0604020202020204" pitchFamily="34" charset="0"/>
                <a:cs typeface="Arial" panose="020B0604020202020204" pitchFamily="34" charset="0"/>
              </a:rPr>
              <a:t>Confidential &amp; Proprietary ©2020</a:t>
            </a:r>
            <a:r>
              <a:rPr lang="en-NZ" sz="600" baseline="0" dirty="0">
                <a:solidFill>
                  <a:srgbClr val="F5F5F5"/>
                </a:solidFill>
                <a:latin typeface="Arial" panose="020B0604020202020204" pitchFamily="34" charset="0"/>
                <a:cs typeface="Arial" panose="020B0604020202020204" pitchFamily="34" charset="0"/>
              </a:rPr>
              <a:t> </a:t>
            </a:r>
            <a:r>
              <a:rPr lang="en-NZ" sz="600" dirty="0">
                <a:solidFill>
                  <a:srgbClr val="F5F5F5"/>
                </a:solidFill>
                <a:latin typeface="Arial" panose="020B0604020202020204" pitchFamily="34" charset="0"/>
                <a:cs typeface="Arial" panose="020B0604020202020204" pitchFamily="34" charset="0"/>
              </a:rPr>
              <a:t>Vinson &amp; Elkins LLP  </a:t>
            </a:r>
            <a:r>
              <a:rPr lang="en-NZ" sz="600" b="1" dirty="0">
                <a:solidFill>
                  <a:srgbClr val="F5F5F5"/>
                </a:solidFill>
                <a:latin typeface="Arial" panose="020B0604020202020204" pitchFamily="34" charset="0"/>
                <a:cs typeface="Arial" panose="020B0604020202020204" pitchFamily="34" charset="0"/>
              </a:rPr>
              <a:t>velaw.com</a:t>
            </a:r>
            <a:endParaRPr lang="en-GB" sz="600" dirty="0">
              <a:solidFill>
                <a:srgbClr val="F5F5F5"/>
              </a:solidFill>
              <a:latin typeface="Arial" panose="020B0604020202020204" pitchFamily="34" charset="0"/>
              <a:cs typeface="Arial" panose="020B0604020202020204" pitchFamily="34" charset="0"/>
            </a:endParaRPr>
          </a:p>
        </p:txBody>
      </p:sp>
      <p:sp>
        <p:nvSpPr>
          <p:cNvPr id="16" name="Text Placeholder 27">
            <a:extLst>
              <a:ext uri="{FF2B5EF4-FFF2-40B4-BE49-F238E27FC236}">
                <a16:creationId xmlns:a16="http://schemas.microsoft.com/office/drawing/2014/main" id="{F9D43C9A-7EC4-4A78-8126-D86AE1A8A13E}"/>
              </a:ext>
            </a:extLst>
          </p:cNvPr>
          <p:cNvSpPr>
            <a:spLocks noGrp="1"/>
          </p:cNvSpPr>
          <p:nvPr>
            <p:ph type="body" sz="quarter" idx="14"/>
          </p:nvPr>
        </p:nvSpPr>
        <p:spPr>
          <a:xfrm>
            <a:off x="374760" y="1772480"/>
            <a:ext cx="7554569" cy="4077714"/>
          </a:xfrm>
        </p:spPr>
        <p:txBody>
          <a:bodyPr lIns="0">
            <a:noAutofit/>
          </a:bodyPr>
          <a:lstStyle>
            <a:lvl1pPr marL="0" indent="0" algn="l">
              <a:lnSpc>
                <a:spcPct val="100000"/>
              </a:lnSpc>
              <a:spcBef>
                <a:spcPts val="0"/>
              </a:spcBef>
              <a:spcAft>
                <a:spcPts val="600"/>
              </a:spcAft>
              <a:buNone/>
              <a:defRPr sz="1800" spc="0" baseline="0">
                <a:solidFill>
                  <a:schemeClr val="bg1"/>
                </a:solidFill>
              </a:defRPr>
            </a:lvl1pPr>
          </a:lstStyle>
          <a:p>
            <a:pPr lvl="0"/>
            <a:endParaRPr lang="en-US" dirty="0"/>
          </a:p>
        </p:txBody>
      </p:sp>
      <p:sp>
        <p:nvSpPr>
          <p:cNvPr id="18" name="Rectangle 17">
            <a:extLst>
              <a:ext uri="{FF2B5EF4-FFF2-40B4-BE49-F238E27FC236}">
                <a16:creationId xmlns:a16="http://schemas.microsoft.com/office/drawing/2014/main" id="{42497C8D-ED6D-4638-82F2-CF81CE550AFE}"/>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pic>
        <p:nvPicPr>
          <p:cNvPr id="6" name="Picture 5">
            <a:extLst>
              <a:ext uri="{FF2B5EF4-FFF2-40B4-BE49-F238E27FC236}">
                <a16:creationId xmlns:a16="http://schemas.microsoft.com/office/drawing/2014/main" id="{B9D75111-C45E-499B-827E-DF0BCDC4C1FB}"/>
              </a:ext>
            </a:extLst>
          </p:cNvPr>
          <p:cNvPicPr preferRelativeResize="0">
            <a:picLocks/>
          </p:cNvPicPr>
          <p:nvPr userDrawn="1"/>
        </p:nvPicPr>
        <p:blipFill>
          <a:blip r:embed="rId2"/>
          <a:stretch>
            <a:fillRect/>
          </a:stretch>
        </p:blipFill>
        <p:spPr>
          <a:xfrm>
            <a:off x="381062" y="6473859"/>
            <a:ext cx="402336" cy="158496"/>
          </a:xfrm>
          <a:prstGeom prst="rect">
            <a:avLst/>
          </a:prstGeom>
        </p:spPr>
      </p:pic>
    </p:spTree>
    <p:extLst>
      <p:ext uri="{BB962C8B-B14F-4D97-AF65-F5344CB8AC3E}">
        <p14:creationId xmlns:p14="http://schemas.microsoft.com/office/powerpoint/2010/main" val="131363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b">
    <p:bg>
      <p:bgPr>
        <a:solidFill>
          <a:schemeClr val="bg2"/>
        </a:solidFill>
        <a:effectLst/>
      </p:bgPr>
    </p:bg>
    <p:spTree>
      <p:nvGrpSpPr>
        <p:cNvPr id="1" name=""/>
        <p:cNvGrpSpPr/>
        <p:nvPr/>
      </p:nvGrpSpPr>
      <p:grpSpPr>
        <a:xfrm>
          <a:off x="0" y="0"/>
          <a:ext cx="0" cy="0"/>
          <a:chOff x="0" y="0"/>
          <a:chExt cx="0" cy="0"/>
        </a:xfrm>
      </p:grpSpPr>
      <p:sp>
        <p:nvSpPr>
          <p:cNvPr id="16" name="Title 19">
            <a:extLst>
              <a:ext uri="{FF2B5EF4-FFF2-40B4-BE49-F238E27FC236}">
                <a16:creationId xmlns:a16="http://schemas.microsoft.com/office/drawing/2014/main" id="{F755B7CE-A68E-4B01-9937-AF6BEAD88AAB}"/>
              </a:ext>
            </a:extLst>
          </p:cNvPr>
          <p:cNvSpPr>
            <a:spLocks noGrp="1"/>
          </p:cNvSpPr>
          <p:nvPr>
            <p:ph type="title"/>
          </p:nvPr>
        </p:nvSpPr>
        <p:spPr>
          <a:xfrm>
            <a:off x="593091" y="1757690"/>
            <a:ext cx="3892645" cy="2236008"/>
          </a:xfrm>
        </p:spPr>
        <p:txBody>
          <a:bodyPr lIns="0" anchor="b">
            <a:noAutofit/>
          </a:bodyPr>
          <a:lstStyle>
            <a:lvl1pPr>
              <a:defRPr lang="en-US" sz="4800" spc="200" baseline="0" dirty="0">
                <a:solidFill>
                  <a:schemeClr val="accent1"/>
                </a:solidFill>
              </a:defRPr>
            </a:lvl1pPr>
          </a:lstStyle>
          <a:p>
            <a:endParaRPr lang="en-US" dirty="0"/>
          </a:p>
        </p:txBody>
      </p:sp>
      <p:sp>
        <p:nvSpPr>
          <p:cNvPr id="17" name="Text Placeholder 27">
            <a:extLst>
              <a:ext uri="{FF2B5EF4-FFF2-40B4-BE49-F238E27FC236}">
                <a16:creationId xmlns:a16="http://schemas.microsoft.com/office/drawing/2014/main" id="{BD2A0415-79CE-4D3E-BE35-B0F1E74DAE48}"/>
              </a:ext>
            </a:extLst>
          </p:cNvPr>
          <p:cNvSpPr>
            <a:spLocks noGrp="1"/>
          </p:cNvSpPr>
          <p:nvPr>
            <p:ph type="body" sz="quarter" idx="14"/>
          </p:nvPr>
        </p:nvSpPr>
        <p:spPr>
          <a:xfrm>
            <a:off x="601717" y="4166092"/>
            <a:ext cx="3711677" cy="884237"/>
          </a:xfrm>
        </p:spPr>
        <p:txBody>
          <a:bodyPr lIns="0">
            <a:noAutofit/>
          </a:bodyPr>
          <a:lstStyle>
            <a:lvl1pPr marL="0" indent="0">
              <a:buNone/>
              <a:defRPr sz="1600">
                <a:solidFill>
                  <a:schemeClr val="accent5"/>
                </a:solidFill>
              </a:defRPr>
            </a:lvl1pPr>
          </a:lstStyle>
          <a:p>
            <a:pPr lvl="0"/>
            <a:endParaRPr lang="en-US" dirty="0"/>
          </a:p>
        </p:txBody>
      </p:sp>
      <p:sp>
        <p:nvSpPr>
          <p:cNvPr id="5" name="Picture Placeholder 4">
            <a:extLst>
              <a:ext uri="{FF2B5EF4-FFF2-40B4-BE49-F238E27FC236}">
                <a16:creationId xmlns:a16="http://schemas.microsoft.com/office/drawing/2014/main" id="{0A223CB6-141A-4AA5-9291-7FDF9E561B1F}"/>
              </a:ext>
            </a:extLst>
          </p:cNvPr>
          <p:cNvSpPr>
            <a:spLocks noGrp="1"/>
          </p:cNvSpPr>
          <p:nvPr>
            <p:ph type="pic" sz="quarter" idx="15"/>
          </p:nvPr>
        </p:nvSpPr>
        <p:spPr>
          <a:xfrm>
            <a:off x="4572000" y="0"/>
            <a:ext cx="4572000" cy="6858000"/>
          </a:xfrm>
        </p:spPr>
        <p:txBody>
          <a:bodyPr>
            <a:normAutofit/>
          </a:bodyPr>
          <a:lstStyle>
            <a:lvl1pPr marL="0" indent="0" algn="r">
              <a:buFontTx/>
              <a:buNone/>
              <a:defRPr sz="1000" b="0">
                <a:solidFill>
                  <a:schemeClr val="accent6"/>
                </a:solidFill>
              </a:defRPr>
            </a:lvl1pPr>
          </a:lstStyle>
          <a:p>
            <a:r>
              <a:rPr lang="en-US" dirty="0"/>
              <a:t>Click icon to add picture</a:t>
            </a:r>
          </a:p>
        </p:txBody>
      </p:sp>
      <p:sp>
        <p:nvSpPr>
          <p:cNvPr id="6" name="Text Placeholder 2">
            <a:extLst>
              <a:ext uri="{FF2B5EF4-FFF2-40B4-BE49-F238E27FC236}">
                <a16:creationId xmlns:a16="http://schemas.microsoft.com/office/drawing/2014/main" id="{0EE4503B-0658-44B3-97A1-E84A911F3E1E}"/>
              </a:ext>
            </a:extLst>
          </p:cNvPr>
          <p:cNvSpPr>
            <a:spLocks noGrp="1"/>
          </p:cNvSpPr>
          <p:nvPr>
            <p:ph type="body" sz="quarter" idx="16"/>
          </p:nvPr>
        </p:nvSpPr>
        <p:spPr>
          <a:xfrm>
            <a:off x="612774" y="6383934"/>
            <a:ext cx="3701501" cy="153888"/>
          </a:xfrm>
        </p:spPr>
        <p:txBody>
          <a:bodyPr lIns="0" tIns="0" rIns="0" bIns="0" anchor="t">
            <a:spAutoFit/>
          </a:bodyPr>
          <a:lstStyle>
            <a:lvl1pPr marL="0" indent="0">
              <a:buNone/>
              <a:defRPr sz="1000" spc="50" baseline="0">
                <a:solidFill>
                  <a:schemeClr val="accent2"/>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658FA5EF-C197-47E6-A795-C42106737783}"/>
              </a:ext>
            </a:extLst>
          </p:cNvPr>
          <p:cNvPicPr>
            <a:picLocks/>
          </p:cNvPicPr>
          <p:nvPr userDrawn="1"/>
        </p:nvPicPr>
        <p:blipFill>
          <a:blip r:embed="rId2"/>
          <a:stretch>
            <a:fillRect/>
          </a:stretch>
        </p:blipFill>
        <p:spPr>
          <a:xfrm>
            <a:off x="609600" y="944880"/>
            <a:ext cx="2395728" cy="292608"/>
          </a:xfrm>
          <a:prstGeom prst="rect">
            <a:avLst/>
          </a:prstGeom>
        </p:spPr>
      </p:pic>
    </p:spTree>
    <p:extLst>
      <p:ext uri="{BB962C8B-B14F-4D97-AF65-F5344CB8AC3E}">
        <p14:creationId xmlns:p14="http://schemas.microsoft.com/office/powerpoint/2010/main" val="378683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ypeb 2">
    <p:bg>
      <p:bgPr>
        <a:solidFill>
          <a:schemeClr val="accent2"/>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68ADA22-11FD-4935-8531-B66FBFCC9171}"/>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F5F5F5"/>
                </a:solidFill>
                <a:latin typeface="Arial" panose="020B0604020202020204" pitchFamily="34" charset="0"/>
                <a:cs typeface="Arial" panose="020B0604020202020204" pitchFamily="34" charset="0"/>
              </a:rPr>
              <a:t>Confidential &amp; Proprietary ©2020</a:t>
            </a:r>
            <a:r>
              <a:rPr lang="en-NZ" sz="600" baseline="0" dirty="0">
                <a:solidFill>
                  <a:srgbClr val="F5F5F5"/>
                </a:solidFill>
                <a:latin typeface="Arial" panose="020B0604020202020204" pitchFamily="34" charset="0"/>
                <a:cs typeface="Arial" panose="020B0604020202020204" pitchFamily="34" charset="0"/>
              </a:rPr>
              <a:t> </a:t>
            </a:r>
            <a:r>
              <a:rPr lang="en-NZ" sz="600" dirty="0">
                <a:solidFill>
                  <a:srgbClr val="F5F5F5"/>
                </a:solidFill>
                <a:latin typeface="Arial" panose="020B0604020202020204" pitchFamily="34" charset="0"/>
                <a:cs typeface="Arial" panose="020B0604020202020204" pitchFamily="34" charset="0"/>
              </a:rPr>
              <a:t>Vinson &amp; Elkins LLP  </a:t>
            </a:r>
            <a:r>
              <a:rPr lang="en-NZ" sz="600" b="1" dirty="0">
                <a:solidFill>
                  <a:srgbClr val="F5F5F5"/>
                </a:solidFill>
                <a:latin typeface="Arial" panose="020B0604020202020204" pitchFamily="34" charset="0"/>
                <a:cs typeface="Arial" panose="020B0604020202020204" pitchFamily="34" charset="0"/>
              </a:rPr>
              <a:t>velaw.com</a:t>
            </a:r>
            <a:endParaRPr lang="en-GB" sz="600" dirty="0">
              <a:solidFill>
                <a:srgbClr val="F5F5F5"/>
              </a:solidFill>
              <a:latin typeface="Arial" panose="020B0604020202020204" pitchFamily="34" charset="0"/>
              <a:cs typeface="Arial" panose="020B0604020202020204" pitchFamily="34" charset="0"/>
            </a:endParaRPr>
          </a:p>
        </p:txBody>
      </p:sp>
      <p:sp>
        <p:nvSpPr>
          <p:cNvPr id="16" name="Text Placeholder 27">
            <a:extLst>
              <a:ext uri="{FF2B5EF4-FFF2-40B4-BE49-F238E27FC236}">
                <a16:creationId xmlns:a16="http://schemas.microsoft.com/office/drawing/2014/main" id="{F9D43C9A-7EC4-4A78-8126-D86AE1A8A13E}"/>
              </a:ext>
            </a:extLst>
          </p:cNvPr>
          <p:cNvSpPr>
            <a:spLocks noGrp="1"/>
          </p:cNvSpPr>
          <p:nvPr>
            <p:ph type="body" sz="quarter" idx="14"/>
          </p:nvPr>
        </p:nvSpPr>
        <p:spPr>
          <a:xfrm>
            <a:off x="374760" y="1772480"/>
            <a:ext cx="7554569" cy="4077714"/>
          </a:xfrm>
        </p:spPr>
        <p:txBody>
          <a:bodyPr lIns="0">
            <a:noAutofit/>
          </a:bodyPr>
          <a:lstStyle>
            <a:lvl1pPr marL="0" indent="0" algn="l">
              <a:lnSpc>
                <a:spcPct val="100000"/>
              </a:lnSpc>
              <a:spcBef>
                <a:spcPts val="0"/>
              </a:spcBef>
              <a:spcAft>
                <a:spcPts val="600"/>
              </a:spcAft>
              <a:buNone/>
              <a:defRPr sz="1800" spc="0" baseline="0">
                <a:solidFill>
                  <a:schemeClr val="bg1"/>
                </a:solidFill>
              </a:defRPr>
            </a:lvl1pPr>
          </a:lstStyle>
          <a:p>
            <a:pPr lvl="0"/>
            <a:endParaRPr lang="en-US" dirty="0"/>
          </a:p>
        </p:txBody>
      </p:sp>
      <p:sp>
        <p:nvSpPr>
          <p:cNvPr id="18" name="Rectangle 17">
            <a:extLst>
              <a:ext uri="{FF2B5EF4-FFF2-40B4-BE49-F238E27FC236}">
                <a16:creationId xmlns:a16="http://schemas.microsoft.com/office/drawing/2014/main" id="{42497C8D-ED6D-4638-82F2-CF81CE550AFE}"/>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pic>
        <p:nvPicPr>
          <p:cNvPr id="7" name="Picture 6">
            <a:extLst>
              <a:ext uri="{FF2B5EF4-FFF2-40B4-BE49-F238E27FC236}">
                <a16:creationId xmlns:a16="http://schemas.microsoft.com/office/drawing/2014/main" id="{7A5EF427-2AC2-4229-99FA-86573581672D}"/>
              </a:ext>
            </a:extLst>
          </p:cNvPr>
          <p:cNvPicPr preferRelativeResize="0">
            <a:picLocks/>
          </p:cNvPicPr>
          <p:nvPr userDrawn="1"/>
        </p:nvPicPr>
        <p:blipFill>
          <a:blip r:embed="rId2"/>
          <a:stretch>
            <a:fillRect/>
          </a:stretch>
        </p:blipFill>
        <p:spPr>
          <a:xfrm>
            <a:off x="381062" y="6483096"/>
            <a:ext cx="402336" cy="158496"/>
          </a:xfrm>
          <a:prstGeom prst="rect">
            <a:avLst/>
          </a:prstGeom>
        </p:spPr>
      </p:pic>
    </p:spTree>
    <p:extLst>
      <p:ext uri="{BB962C8B-B14F-4D97-AF65-F5344CB8AC3E}">
        <p14:creationId xmlns:p14="http://schemas.microsoft.com/office/powerpoint/2010/main" val="3170358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ypeb 3">
    <p:bg>
      <p:bgPr>
        <a:solidFill>
          <a:srgbClr val="F2EEEB"/>
        </a:solidFill>
        <a:effectLst/>
      </p:bgPr>
    </p:bg>
    <p:spTree>
      <p:nvGrpSpPr>
        <p:cNvPr id="1" name=""/>
        <p:cNvGrpSpPr/>
        <p:nvPr/>
      </p:nvGrpSpPr>
      <p:grpSpPr>
        <a:xfrm>
          <a:off x="0" y="0"/>
          <a:ext cx="0" cy="0"/>
          <a:chOff x="0" y="0"/>
          <a:chExt cx="0" cy="0"/>
        </a:xfrm>
      </p:grpSpPr>
      <p:sp>
        <p:nvSpPr>
          <p:cNvPr id="24" name="Picture Placeholder 15">
            <a:extLst>
              <a:ext uri="{FF2B5EF4-FFF2-40B4-BE49-F238E27FC236}">
                <a16:creationId xmlns:a16="http://schemas.microsoft.com/office/drawing/2014/main" id="{368C7BDF-4034-425E-9080-8FACD9DEC47B}"/>
              </a:ext>
            </a:extLst>
          </p:cNvPr>
          <p:cNvSpPr>
            <a:spLocks noGrp="1"/>
          </p:cNvSpPr>
          <p:nvPr>
            <p:ph type="pic" sz="quarter" idx="26"/>
          </p:nvPr>
        </p:nvSpPr>
        <p:spPr>
          <a:xfrm>
            <a:off x="4840796" y="1865313"/>
            <a:ext cx="4297680" cy="4992687"/>
          </a:xfrm>
        </p:spPr>
        <p:txBody>
          <a:bodyPr/>
          <a:lstStyle>
            <a:lvl1pPr marL="0" indent="0" algn="r">
              <a:buFontTx/>
              <a:buNone/>
              <a:defRPr/>
            </a:lvl1pPr>
          </a:lstStyle>
          <a:p>
            <a:endParaRPr lang="en-US" dirty="0"/>
          </a:p>
        </p:txBody>
      </p:sp>
      <p:sp>
        <p:nvSpPr>
          <p:cNvPr id="17" name="Text Placeholder 45">
            <a:extLst>
              <a:ext uri="{FF2B5EF4-FFF2-40B4-BE49-F238E27FC236}">
                <a16:creationId xmlns:a16="http://schemas.microsoft.com/office/drawing/2014/main" id="{2CE1AA1D-94BF-4507-B558-435A34A5023D}"/>
              </a:ext>
            </a:extLst>
          </p:cNvPr>
          <p:cNvSpPr>
            <a:spLocks noGrp="1"/>
          </p:cNvSpPr>
          <p:nvPr>
            <p:ph type="body" sz="quarter" idx="25"/>
          </p:nvPr>
        </p:nvSpPr>
        <p:spPr>
          <a:xfrm>
            <a:off x="1948724" y="4122530"/>
            <a:ext cx="1692464" cy="755978"/>
          </a:xfrm>
        </p:spPr>
        <p:txBody>
          <a:bodyPr lIns="0" anchor="t">
            <a:norm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accent1"/>
                </a:solidFill>
              </a:defRPr>
            </a:lvl1pPr>
          </a:lstStyle>
          <a:p>
            <a:pPr lvl="0"/>
            <a:endParaRPr lang="en-US" dirty="0"/>
          </a:p>
        </p:txBody>
      </p:sp>
      <p:sp>
        <p:nvSpPr>
          <p:cNvPr id="18" name="Text Placeholder 5">
            <a:extLst>
              <a:ext uri="{FF2B5EF4-FFF2-40B4-BE49-F238E27FC236}">
                <a16:creationId xmlns:a16="http://schemas.microsoft.com/office/drawing/2014/main" id="{8DBE6111-E958-4D44-B80D-D52BE2B4F851}"/>
              </a:ext>
            </a:extLst>
          </p:cNvPr>
          <p:cNvSpPr>
            <a:spLocks noGrp="1"/>
          </p:cNvSpPr>
          <p:nvPr>
            <p:ph type="body" sz="quarter" idx="27"/>
          </p:nvPr>
        </p:nvSpPr>
        <p:spPr>
          <a:xfrm>
            <a:off x="609600" y="1652588"/>
            <a:ext cx="4205318" cy="2300287"/>
          </a:xfrm>
        </p:spPr>
        <p:txBody>
          <a:bodyPr lIns="0" anchor="ctr">
            <a:normAutofit/>
          </a:bodyPr>
          <a:lstStyle>
            <a:lvl1pPr marL="0" indent="0" algn="ctr">
              <a:lnSpc>
                <a:spcPct val="100000"/>
              </a:lnSpc>
              <a:buNone/>
              <a:defRPr sz="2800">
                <a:solidFill>
                  <a:schemeClr val="accent1"/>
                </a:solidFill>
              </a:defRPr>
            </a:lvl1pPr>
          </a:lstStyle>
          <a:p>
            <a:pPr lvl="0"/>
            <a:endParaRPr lang="en-US" dirty="0"/>
          </a:p>
        </p:txBody>
      </p:sp>
      <p:sp>
        <p:nvSpPr>
          <p:cNvPr id="6" name="Text Placeholder 3">
            <a:extLst>
              <a:ext uri="{FF2B5EF4-FFF2-40B4-BE49-F238E27FC236}">
                <a16:creationId xmlns:a16="http://schemas.microsoft.com/office/drawing/2014/main" id="{19F1FD43-A033-4201-960E-51FF70B15B6B}"/>
              </a:ext>
            </a:extLst>
          </p:cNvPr>
          <p:cNvSpPr>
            <a:spLocks noGrp="1"/>
          </p:cNvSpPr>
          <p:nvPr>
            <p:ph type="body" sz="quarter" idx="28"/>
          </p:nvPr>
        </p:nvSpPr>
        <p:spPr>
          <a:xfrm>
            <a:off x="384048" y="570462"/>
            <a:ext cx="4535158" cy="276999"/>
          </a:xfrm>
        </p:spPr>
        <p:txBody>
          <a:bodyPr lIns="0" anchor="ctr" anchorCtr="0">
            <a:spAutoFit/>
          </a:bodyPr>
          <a:lstStyle>
            <a:lvl1pPr marL="0" indent="0">
              <a:buFontTx/>
              <a:buNone/>
              <a:defRPr sz="12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294510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C53E44-158D-480E-83CD-2ECEB84DBA9E}"/>
              </a:ext>
            </a:extLst>
          </p:cNvPr>
          <p:cNvSpPr/>
          <p:nvPr userDrawn="1"/>
        </p:nvSpPr>
        <p:spPr>
          <a:xfrm>
            <a:off x="5702537" y="0"/>
            <a:ext cx="3441463"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p>
        </p:txBody>
      </p:sp>
      <p:sp>
        <p:nvSpPr>
          <p:cNvPr id="15" name="Rectangle 14">
            <a:extLst>
              <a:ext uri="{FF2B5EF4-FFF2-40B4-BE49-F238E27FC236}">
                <a16:creationId xmlns:a16="http://schemas.microsoft.com/office/drawing/2014/main" id="{66EDB753-D951-4052-8F6A-170C8EE4C439}"/>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2" name="Text Placeholder 45">
            <a:extLst>
              <a:ext uri="{FF2B5EF4-FFF2-40B4-BE49-F238E27FC236}">
                <a16:creationId xmlns:a16="http://schemas.microsoft.com/office/drawing/2014/main" id="{059FF1E5-35F9-4AA1-B474-0F638970585E}"/>
              </a:ext>
            </a:extLst>
          </p:cNvPr>
          <p:cNvSpPr>
            <a:spLocks noGrp="1"/>
          </p:cNvSpPr>
          <p:nvPr>
            <p:ph type="body" sz="quarter" idx="25"/>
          </p:nvPr>
        </p:nvSpPr>
        <p:spPr>
          <a:xfrm>
            <a:off x="374760" y="5383500"/>
            <a:ext cx="2674081" cy="755978"/>
          </a:xfrm>
        </p:spPr>
        <p:txBody>
          <a:bodyPr lIns="0"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100">
                <a:solidFill>
                  <a:schemeClr val="accent1"/>
                </a:solidFill>
              </a:defRPr>
            </a:lvl1pPr>
          </a:lstStyle>
          <a:p>
            <a:pPr lvl="0"/>
            <a:endParaRPr lang="en-US" dirty="0"/>
          </a:p>
        </p:txBody>
      </p:sp>
      <p:sp>
        <p:nvSpPr>
          <p:cNvPr id="26" name="Text Placeholder 45">
            <a:extLst>
              <a:ext uri="{FF2B5EF4-FFF2-40B4-BE49-F238E27FC236}">
                <a16:creationId xmlns:a16="http://schemas.microsoft.com/office/drawing/2014/main" id="{15BFF2E7-6EA4-48EE-8F10-55914226F52A}"/>
              </a:ext>
            </a:extLst>
          </p:cNvPr>
          <p:cNvSpPr>
            <a:spLocks noGrp="1"/>
          </p:cNvSpPr>
          <p:nvPr>
            <p:ph type="body" sz="quarter" idx="27"/>
          </p:nvPr>
        </p:nvSpPr>
        <p:spPr>
          <a:xfrm>
            <a:off x="369690" y="853194"/>
            <a:ext cx="5082203" cy="477866"/>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E8CA37B9-C6F2-4284-8F2D-18DF16218F72}"/>
              </a:ext>
            </a:extLst>
          </p:cNvPr>
          <p:cNvSpPr>
            <a:spLocks noGrp="1"/>
          </p:cNvSpPr>
          <p:nvPr>
            <p:ph type="body" sz="quarter" idx="28"/>
          </p:nvPr>
        </p:nvSpPr>
        <p:spPr>
          <a:xfrm>
            <a:off x="6746248" y="1843952"/>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32" name="Text Placeholder 45">
            <a:extLst>
              <a:ext uri="{FF2B5EF4-FFF2-40B4-BE49-F238E27FC236}">
                <a16:creationId xmlns:a16="http://schemas.microsoft.com/office/drawing/2014/main" id="{F5B20D52-668D-4E04-BEEF-F70ACC23FAF0}"/>
              </a:ext>
            </a:extLst>
          </p:cNvPr>
          <p:cNvSpPr>
            <a:spLocks noGrp="1"/>
          </p:cNvSpPr>
          <p:nvPr>
            <p:ph type="body" sz="quarter" idx="29"/>
          </p:nvPr>
        </p:nvSpPr>
        <p:spPr>
          <a:xfrm>
            <a:off x="6757248" y="2754133"/>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33" name="Text Placeholder 45">
            <a:extLst>
              <a:ext uri="{FF2B5EF4-FFF2-40B4-BE49-F238E27FC236}">
                <a16:creationId xmlns:a16="http://schemas.microsoft.com/office/drawing/2014/main" id="{14071BCC-2A41-4F64-BB27-4E32FB4984AB}"/>
              </a:ext>
            </a:extLst>
          </p:cNvPr>
          <p:cNvSpPr>
            <a:spLocks noGrp="1"/>
          </p:cNvSpPr>
          <p:nvPr>
            <p:ph type="body" sz="quarter" idx="30"/>
          </p:nvPr>
        </p:nvSpPr>
        <p:spPr>
          <a:xfrm>
            <a:off x="6757248" y="3664314"/>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34" name="Text Placeholder 45">
            <a:extLst>
              <a:ext uri="{FF2B5EF4-FFF2-40B4-BE49-F238E27FC236}">
                <a16:creationId xmlns:a16="http://schemas.microsoft.com/office/drawing/2014/main" id="{9C7A331F-CD14-45C1-8C51-3228B112EC21}"/>
              </a:ext>
            </a:extLst>
          </p:cNvPr>
          <p:cNvSpPr>
            <a:spLocks noGrp="1"/>
          </p:cNvSpPr>
          <p:nvPr>
            <p:ph type="body" sz="quarter" idx="31"/>
          </p:nvPr>
        </p:nvSpPr>
        <p:spPr>
          <a:xfrm>
            <a:off x="6746248" y="4574495"/>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4"/>
                </a:solidFill>
              </a:defRPr>
            </a:lvl1pPr>
          </a:lstStyle>
          <a:p>
            <a:pPr lvl="0"/>
            <a:endParaRPr lang="en-US" dirty="0"/>
          </a:p>
        </p:txBody>
      </p:sp>
      <p:sp>
        <p:nvSpPr>
          <p:cNvPr id="12" name="Title 1">
            <a:extLst>
              <a:ext uri="{FF2B5EF4-FFF2-40B4-BE49-F238E27FC236}">
                <a16:creationId xmlns:a16="http://schemas.microsoft.com/office/drawing/2014/main" id="{3F56C495-2C51-4B6B-9017-72AD54097A30}"/>
              </a:ext>
            </a:extLst>
          </p:cNvPr>
          <p:cNvSpPr>
            <a:spLocks noGrp="1"/>
          </p:cNvSpPr>
          <p:nvPr>
            <p:ph type="title"/>
          </p:nvPr>
        </p:nvSpPr>
        <p:spPr>
          <a:xfrm>
            <a:off x="383386" y="584698"/>
            <a:ext cx="4530221"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496AF7D-D3E5-462C-A7C8-27FB0629EF2B}"/>
              </a:ext>
            </a:extLst>
          </p:cNvPr>
          <p:cNvSpPr>
            <a:spLocks noGrp="1"/>
          </p:cNvSpPr>
          <p:nvPr>
            <p:ph sz="quarter" idx="33" hasCustomPrompt="1"/>
          </p:nvPr>
        </p:nvSpPr>
        <p:spPr>
          <a:xfrm>
            <a:off x="-13595" y="1671638"/>
            <a:ext cx="6272213" cy="3514725"/>
          </a:xfrm>
        </p:spPr>
        <p:txBody>
          <a:bodyPr/>
          <a:lstStyle>
            <a:lvl1pPr marL="0" indent="0">
              <a:buFontTx/>
              <a:buNone/>
              <a:defRPr>
                <a:solidFill>
                  <a:srgbClr val="888888"/>
                </a:solidFill>
              </a:defRPr>
            </a:lvl1pPr>
          </a:lstStyle>
          <a:p>
            <a:pPr lvl="0"/>
            <a:r>
              <a:rPr lang="en-US" dirty="0"/>
              <a:t>Click on icon to insert Video or Picture</a:t>
            </a:r>
          </a:p>
        </p:txBody>
      </p:sp>
    </p:spTree>
    <p:extLst>
      <p:ext uri="{BB962C8B-B14F-4D97-AF65-F5344CB8AC3E}">
        <p14:creationId xmlns:p14="http://schemas.microsoft.com/office/powerpoint/2010/main" val="3764979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4A451-0ACF-4014-A612-34DADCC76167}"/>
              </a:ext>
            </a:extLst>
          </p:cNvPr>
          <p:cNvSpPr/>
          <p:nvPr userDrawn="1"/>
        </p:nvSpPr>
        <p:spPr>
          <a:xfrm>
            <a:off x="4734408" y="0"/>
            <a:ext cx="44674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p>
        </p:txBody>
      </p:sp>
      <p:sp>
        <p:nvSpPr>
          <p:cNvPr id="15" name="Rectangle 14">
            <a:extLst>
              <a:ext uri="{FF2B5EF4-FFF2-40B4-BE49-F238E27FC236}">
                <a16:creationId xmlns:a16="http://schemas.microsoft.com/office/drawing/2014/main" id="{66EDB753-D951-4052-8F6A-170C8EE4C439}"/>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31" name="Text Placeholder 45">
            <a:extLst>
              <a:ext uri="{FF2B5EF4-FFF2-40B4-BE49-F238E27FC236}">
                <a16:creationId xmlns:a16="http://schemas.microsoft.com/office/drawing/2014/main" id="{E8CA37B9-C6F2-4284-8F2D-18DF16218F72}"/>
              </a:ext>
            </a:extLst>
          </p:cNvPr>
          <p:cNvSpPr>
            <a:spLocks noGrp="1"/>
          </p:cNvSpPr>
          <p:nvPr>
            <p:ph type="body" sz="quarter" idx="28"/>
          </p:nvPr>
        </p:nvSpPr>
        <p:spPr>
          <a:xfrm>
            <a:off x="6746248" y="1843952"/>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32" name="Text Placeholder 45">
            <a:extLst>
              <a:ext uri="{FF2B5EF4-FFF2-40B4-BE49-F238E27FC236}">
                <a16:creationId xmlns:a16="http://schemas.microsoft.com/office/drawing/2014/main" id="{F5B20D52-668D-4E04-BEEF-F70ACC23FAF0}"/>
              </a:ext>
            </a:extLst>
          </p:cNvPr>
          <p:cNvSpPr>
            <a:spLocks noGrp="1"/>
          </p:cNvSpPr>
          <p:nvPr>
            <p:ph type="body" sz="quarter" idx="29"/>
          </p:nvPr>
        </p:nvSpPr>
        <p:spPr>
          <a:xfrm>
            <a:off x="6757248" y="2754133"/>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33" name="Text Placeholder 45">
            <a:extLst>
              <a:ext uri="{FF2B5EF4-FFF2-40B4-BE49-F238E27FC236}">
                <a16:creationId xmlns:a16="http://schemas.microsoft.com/office/drawing/2014/main" id="{14071BCC-2A41-4F64-BB27-4E32FB4984AB}"/>
              </a:ext>
            </a:extLst>
          </p:cNvPr>
          <p:cNvSpPr>
            <a:spLocks noGrp="1"/>
          </p:cNvSpPr>
          <p:nvPr>
            <p:ph type="body" sz="quarter" idx="30"/>
          </p:nvPr>
        </p:nvSpPr>
        <p:spPr>
          <a:xfrm>
            <a:off x="6757248" y="3664314"/>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34" name="Text Placeholder 45">
            <a:extLst>
              <a:ext uri="{FF2B5EF4-FFF2-40B4-BE49-F238E27FC236}">
                <a16:creationId xmlns:a16="http://schemas.microsoft.com/office/drawing/2014/main" id="{9C7A331F-CD14-45C1-8C51-3228B112EC21}"/>
              </a:ext>
            </a:extLst>
          </p:cNvPr>
          <p:cNvSpPr>
            <a:spLocks noGrp="1"/>
          </p:cNvSpPr>
          <p:nvPr>
            <p:ph type="body" sz="quarter" idx="31"/>
          </p:nvPr>
        </p:nvSpPr>
        <p:spPr>
          <a:xfrm>
            <a:off x="6746248" y="4574495"/>
            <a:ext cx="1777152" cy="757781"/>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accent1"/>
                </a:solidFill>
              </a:defRPr>
            </a:lvl1pPr>
          </a:lstStyle>
          <a:p>
            <a:pPr lvl="0"/>
            <a:endParaRPr lang="en-US" dirty="0"/>
          </a:p>
        </p:txBody>
      </p:sp>
      <p:sp>
        <p:nvSpPr>
          <p:cNvPr id="20" name="Text Placeholder 45">
            <a:extLst>
              <a:ext uri="{FF2B5EF4-FFF2-40B4-BE49-F238E27FC236}">
                <a16:creationId xmlns:a16="http://schemas.microsoft.com/office/drawing/2014/main" id="{193C2BE1-928B-4BC9-AA1E-B387BA9A8AA5}"/>
              </a:ext>
            </a:extLst>
          </p:cNvPr>
          <p:cNvSpPr>
            <a:spLocks noGrp="1"/>
          </p:cNvSpPr>
          <p:nvPr>
            <p:ph type="body" sz="quarter" idx="25"/>
          </p:nvPr>
        </p:nvSpPr>
        <p:spPr>
          <a:xfrm>
            <a:off x="374760" y="5383500"/>
            <a:ext cx="2674081" cy="755978"/>
          </a:xfrm>
        </p:spPr>
        <p:txBody>
          <a:bodyPr lIns="0"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100">
                <a:solidFill>
                  <a:schemeClr val="accent1"/>
                </a:solidFill>
              </a:defRPr>
            </a:lvl1pPr>
          </a:lstStyle>
          <a:p>
            <a:pPr lvl="0"/>
            <a:endParaRPr lang="en-US" dirty="0"/>
          </a:p>
        </p:txBody>
      </p:sp>
      <p:sp>
        <p:nvSpPr>
          <p:cNvPr id="23" name="Text Placeholder 45">
            <a:extLst>
              <a:ext uri="{FF2B5EF4-FFF2-40B4-BE49-F238E27FC236}">
                <a16:creationId xmlns:a16="http://schemas.microsoft.com/office/drawing/2014/main" id="{4E4E79C7-2E07-4879-8EC2-F1805AC06994}"/>
              </a:ext>
            </a:extLst>
          </p:cNvPr>
          <p:cNvSpPr>
            <a:spLocks noGrp="1"/>
          </p:cNvSpPr>
          <p:nvPr>
            <p:ph type="body" sz="quarter" idx="27"/>
          </p:nvPr>
        </p:nvSpPr>
        <p:spPr>
          <a:xfrm>
            <a:off x="369691" y="853194"/>
            <a:ext cx="4543916" cy="477866"/>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2" name="Title 1">
            <a:extLst>
              <a:ext uri="{FF2B5EF4-FFF2-40B4-BE49-F238E27FC236}">
                <a16:creationId xmlns:a16="http://schemas.microsoft.com/office/drawing/2014/main" id="{6E465F00-3ABD-49C7-873B-5767BF497123}"/>
              </a:ext>
            </a:extLst>
          </p:cNvPr>
          <p:cNvSpPr>
            <a:spLocks noGrp="1"/>
          </p:cNvSpPr>
          <p:nvPr>
            <p:ph type="title"/>
          </p:nvPr>
        </p:nvSpPr>
        <p:spPr>
          <a:xfrm>
            <a:off x="383386" y="581617"/>
            <a:ext cx="4530221"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1924B1A-DDE4-4B45-9C72-2C4482BDA9FE}"/>
              </a:ext>
            </a:extLst>
          </p:cNvPr>
          <p:cNvSpPr>
            <a:spLocks noGrp="1"/>
          </p:cNvSpPr>
          <p:nvPr>
            <p:ph sz="quarter" idx="33" hasCustomPrompt="1"/>
          </p:nvPr>
        </p:nvSpPr>
        <p:spPr>
          <a:xfrm>
            <a:off x="-13599" y="1671638"/>
            <a:ext cx="6272213" cy="3514725"/>
          </a:xfrm>
        </p:spPr>
        <p:txBody>
          <a:bodyPr/>
          <a:lstStyle>
            <a:lvl1pPr marL="0" indent="0">
              <a:buFontTx/>
              <a:buNone/>
              <a:defRPr>
                <a:solidFill>
                  <a:srgbClr val="888888"/>
                </a:solidFill>
              </a:defRPr>
            </a:lvl1pPr>
          </a:lstStyle>
          <a:p>
            <a:pPr lvl="0"/>
            <a:r>
              <a:rPr lang="en-US" dirty="0"/>
              <a:t>Click on icon to insert Video or Picture</a:t>
            </a:r>
          </a:p>
        </p:txBody>
      </p:sp>
    </p:spTree>
    <p:extLst>
      <p:ext uri="{BB962C8B-B14F-4D97-AF65-F5344CB8AC3E}">
        <p14:creationId xmlns:p14="http://schemas.microsoft.com/office/powerpoint/2010/main" val="531972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3">
    <p:bg>
      <p:bgRef idx="1001">
        <a:schemeClr val="bg1"/>
      </p:bgRef>
    </p:bg>
    <p:spTree>
      <p:nvGrpSpPr>
        <p:cNvPr id="1" name=""/>
        <p:cNvGrpSpPr/>
        <p:nvPr/>
      </p:nvGrpSpPr>
      <p:grpSpPr>
        <a:xfrm>
          <a:off x="0" y="0"/>
          <a:ext cx="0" cy="0"/>
          <a:chOff x="0" y="0"/>
          <a:chExt cx="0" cy="0"/>
        </a:xfrm>
      </p:grpSpPr>
      <p:sp>
        <p:nvSpPr>
          <p:cNvPr id="19" name="Text Placeholder 45">
            <a:extLst>
              <a:ext uri="{FF2B5EF4-FFF2-40B4-BE49-F238E27FC236}">
                <a16:creationId xmlns:a16="http://schemas.microsoft.com/office/drawing/2014/main" id="{DDB271E1-4CEB-4391-9F25-871F46705848}"/>
              </a:ext>
            </a:extLst>
          </p:cNvPr>
          <p:cNvSpPr>
            <a:spLocks noGrp="1"/>
          </p:cNvSpPr>
          <p:nvPr>
            <p:ph type="body" sz="quarter" idx="25"/>
          </p:nvPr>
        </p:nvSpPr>
        <p:spPr>
          <a:xfrm>
            <a:off x="5388138" y="5600832"/>
            <a:ext cx="2674081" cy="755978"/>
          </a:xfrm>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100">
                <a:solidFill>
                  <a:schemeClr val="accent1"/>
                </a:solidFill>
              </a:defRPr>
            </a:lvl1pPr>
          </a:lstStyle>
          <a:p>
            <a:pPr lvl="0"/>
            <a:endParaRPr lang="en-US" dirty="0"/>
          </a:p>
        </p:txBody>
      </p:sp>
      <p:sp>
        <p:nvSpPr>
          <p:cNvPr id="20" name="Text Placeholder 45">
            <a:extLst>
              <a:ext uri="{FF2B5EF4-FFF2-40B4-BE49-F238E27FC236}">
                <a16:creationId xmlns:a16="http://schemas.microsoft.com/office/drawing/2014/main" id="{F6AE1EF9-C56E-45B1-B67E-613B4B953BD8}"/>
              </a:ext>
            </a:extLst>
          </p:cNvPr>
          <p:cNvSpPr>
            <a:spLocks noGrp="1"/>
          </p:cNvSpPr>
          <p:nvPr>
            <p:ph type="body" sz="quarter" idx="26"/>
          </p:nvPr>
        </p:nvSpPr>
        <p:spPr>
          <a:xfrm>
            <a:off x="383386" y="5366582"/>
            <a:ext cx="4428140" cy="226149"/>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21" name="Text Placeholder 45">
            <a:extLst>
              <a:ext uri="{FF2B5EF4-FFF2-40B4-BE49-F238E27FC236}">
                <a16:creationId xmlns:a16="http://schemas.microsoft.com/office/drawing/2014/main" id="{AD0FD787-86E2-494B-8D20-D0ADCA29B833}"/>
              </a:ext>
            </a:extLst>
          </p:cNvPr>
          <p:cNvSpPr>
            <a:spLocks noGrp="1"/>
          </p:cNvSpPr>
          <p:nvPr>
            <p:ph type="body" sz="quarter" idx="27"/>
          </p:nvPr>
        </p:nvSpPr>
        <p:spPr>
          <a:xfrm>
            <a:off x="374760" y="5592731"/>
            <a:ext cx="4436766" cy="477866"/>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 name="Content Placeholder 2">
            <a:extLst>
              <a:ext uri="{FF2B5EF4-FFF2-40B4-BE49-F238E27FC236}">
                <a16:creationId xmlns:a16="http://schemas.microsoft.com/office/drawing/2014/main" id="{C7D5696B-6679-4FE5-942A-5524F5F72632}"/>
              </a:ext>
            </a:extLst>
          </p:cNvPr>
          <p:cNvSpPr>
            <a:spLocks noGrp="1"/>
          </p:cNvSpPr>
          <p:nvPr>
            <p:ph sz="quarter" idx="29" hasCustomPrompt="1"/>
          </p:nvPr>
        </p:nvSpPr>
        <p:spPr>
          <a:xfrm>
            <a:off x="2" y="0"/>
            <a:ext cx="9144000" cy="4992624"/>
          </a:xfrm>
        </p:spPr>
        <p:txBody>
          <a:bodyPr/>
          <a:lstStyle>
            <a:lvl1pPr marL="0" indent="0">
              <a:buFontTx/>
              <a:buNone/>
              <a:defRPr>
                <a:solidFill>
                  <a:srgbClr val="888888"/>
                </a:solidFill>
              </a:defRPr>
            </a:lvl1pPr>
          </a:lstStyle>
          <a:p>
            <a:pPr lvl="0"/>
            <a:r>
              <a:rPr lang="en-US" dirty="0"/>
              <a:t>Click on icon to insert Video or Picture</a:t>
            </a:r>
          </a:p>
        </p:txBody>
      </p:sp>
    </p:spTree>
    <p:extLst>
      <p:ext uri="{BB962C8B-B14F-4D97-AF65-F5344CB8AC3E}">
        <p14:creationId xmlns:p14="http://schemas.microsoft.com/office/powerpoint/2010/main" val="107855971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actice 1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0AD85E-EEA4-494E-9887-951ABD32B357}"/>
              </a:ext>
            </a:extLst>
          </p:cNvPr>
          <p:cNvSpPr/>
          <p:nvPr userDrawn="1"/>
        </p:nvSpPr>
        <p:spPr>
          <a:xfrm>
            <a:off x="5724145" y="0"/>
            <a:ext cx="34198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chemeClr val="accent1"/>
              </a:solidFill>
            </a:endParaRPr>
          </a:p>
        </p:txBody>
      </p:sp>
      <p:sp>
        <p:nvSpPr>
          <p:cNvPr id="25" name="Text Placeholder 26">
            <a:extLst>
              <a:ext uri="{FF2B5EF4-FFF2-40B4-BE49-F238E27FC236}">
                <a16:creationId xmlns:a16="http://schemas.microsoft.com/office/drawing/2014/main" id="{0367BB0D-6CCE-439E-A7E2-DA87841D3CF3}"/>
              </a:ext>
            </a:extLst>
          </p:cNvPr>
          <p:cNvSpPr>
            <a:spLocks noGrp="1"/>
          </p:cNvSpPr>
          <p:nvPr>
            <p:ph type="body" sz="quarter" idx="11"/>
          </p:nvPr>
        </p:nvSpPr>
        <p:spPr>
          <a:xfrm>
            <a:off x="6233569" y="1034262"/>
            <a:ext cx="2504031" cy="1457188"/>
          </a:xfrm>
        </p:spPr>
        <p:txBody>
          <a:bodyPr tIns="0" rIns="0" bIns="0" anchor="b">
            <a:noAutofit/>
          </a:bodyPr>
          <a:lstStyle>
            <a:lvl1pPr marL="0" indent="0">
              <a:lnSpc>
                <a:spcPct val="100000"/>
              </a:lnSpc>
              <a:spcBef>
                <a:spcPts val="0"/>
              </a:spcBef>
              <a:buNone/>
              <a:defRPr sz="1600" b="1" spc="0" baseline="0">
                <a:solidFill>
                  <a:schemeClr val="accent1"/>
                </a:solidFill>
              </a:defRPr>
            </a:lvl1pPr>
          </a:lstStyle>
          <a:p>
            <a:pPr lvl="0"/>
            <a:endParaRPr lang="en-US" dirty="0"/>
          </a:p>
        </p:txBody>
      </p:sp>
      <p:sp>
        <p:nvSpPr>
          <p:cNvPr id="26" name="Text Placeholder 45">
            <a:extLst>
              <a:ext uri="{FF2B5EF4-FFF2-40B4-BE49-F238E27FC236}">
                <a16:creationId xmlns:a16="http://schemas.microsoft.com/office/drawing/2014/main" id="{F8505564-A933-4064-BBE2-E99FB69EDD25}"/>
              </a:ext>
            </a:extLst>
          </p:cNvPr>
          <p:cNvSpPr>
            <a:spLocks noGrp="1"/>
          </p:cNvSpPr>
          <p:nvPr>
            <p:ph type="body" sz="quarter" idx="22"/>
          </p:nvPr>
        </p:nvSpPr>
        <p:spPr>
          <a:xfrm>
            <a:off x="6233569" y="2523419"/>
            <a:ext cx="2504031" cy="246221"/>
          </a:xfrm>
        </p:spPr>
        <p:txBody>
          <a:bodyPr>
            <a:spAutoFit/>
          </a:bodyPr>
          <a:lstStyle>
            <a:lvl1pPr marL="0" indent="0" algn="l">
              <a:buNone/>
              <a:defRPr sz="1000">
                <a:solidFill>
                  <a:schemeClr val="accent5"/>
                </a:solidFill>
              </a:defRPr>
            </a:lvl1pPr>
          </a:lstStyle>
          <a:p>
            <a:pPr lvl="0"/>
            <a:endParaRPr lang="en-US" dirty="0"/>
          </a:p>
        </p:txBody>
      </p:sp>
      <p:sp>
        <p:nvSpPr>
          <p:cNvPr id="29" name="Text Placeholder 26">
            <a:extLst>
              <a:ext uri="{FF2B5EF4-FFF2-40B4-BE49-F238E27FC236}">
                <a16:creationId xmlns:a16="http://schemas.microsoft.com/office/drawing/2014/main" id="{0582715E-5B1E-4BC0-9972-A5A815828AFB}"/>
              </a:ext>
            </a:extLst>
          </p:cNvPr>
          <p:cNvSpPr>
            <a:spLocks noGrp="1"/>
          </p:cNvSpPr>
          <p:nvPr>
            <p:ph type="body" sz="quarter" idx="23"/>
          </p:nvPr>
        </p:nvSpPr>
        <p:spPr>
          <a:xfrm>
            <a:off x="6233569" y="3109736"/>
            <a:ext cx="2504031" cy="1457188"/>
          </a:xfrm>
        </p:spPr>
        <p:txBody>
          <a:bodyPr tIns="0" rIns="0" bIns="0" anchor="b">
            <a:noAutofit/>
          </a:bodyPr>
          <a:lstStyle>
            <a:lvl1pPr marL="0" indent="0">
              <a:lnSpc>
                <a:spcPct val="100000"/>
              </a:lnSpc>
              <a:spcBef>
                <a:spcPts val="0"/>
              </a:spcBef>
              <a:buNone/>
              <a:defRPr sz="1600" b="1" spc="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F3E3BEAA-340E-4DCA-A710-066D2FA93268}"/>
              </a:ext>
            </a:extLst>
          </p:cNvPr>
          <p:cNvSpPr>
            <a:spLocks noGrp="1"/>
          </p:cNvSpPr>
          <p:nvPr>
            <p:ph type="body" sz="quarter" idx="24"/>
          </p:nvPr>
        </p:nvSpPr>
        <p:spPr>
          <a:xfrm>
            <a:off x="6233569" y="4607517"/>
            <a:ext cx="2504031" cy="246221"/>
          </a:xfrm>
        </p:spPr>
        <p:txBody>
          <a:bodyPr>
            <a:spAutoFit/>
          </a:bodyPr>
          <a:lstStyle>
            <a:lvl1pPr marL="0" indent="0" algn="l">
              <a:buNone/>
              <a:defRPr sz="1000">
                <a:solidFill>
                  <a:schemeClr val="accent5"/>
                </a:solidFill>
              </a:defRPr>
            </a:lvl1pPr>
          </a:lstStyle>
          <a:p>
            <a:pPr lvl="0"/>
            <a:endParaRPr lang="en-US" dirty="0"/>
          </a:p>
        </p:txBody>
      </p:sp>
      <p:sp>
        <p:nvSpPr>
          <p:cNvPr id="33" name="Text Placeholder 45">
            <a:extLst>
              <a:ext uri="{FF2B5EF4-FFF2-40B4-BE49-F238E27FC236}">
                <a16:creationId xmlns:a16="http://schemas.microsoft.com/office/drawing/2014/main" id="{75426580-6A72-43B9-80A5-A06BC2E414E1}"/>
              </a:ext>
            </a:extLst>
          </p:cNvPr>
          <p:cNvSpPr>
            <a:spLocks noGrp="1"/>
          </p:cNvSpPr>
          <p:nvPr>
            <p:ph type="body" sz="quarter" idx="25"/>
          </p:nvPr>
        </p:nvSpPr>
        <p:spPr>
          <a:xfrm>
            <a:off x="366134" y="1740427"/>
            <a:ext cx="49704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4" name="Text Placeholder 43">
            <a:extLst>
              <a:ext uri="{FF2B5EF4-FFF2-40B4-BE49-F238E27FC236}">
                <a16:creationId xmlns:a16="http://schemas.microsoft.com/office/drawing/2014/main" id="{CC67C23C-4841-4EF1-AA0F-0F560BF68BF6}"/>
              </a:ext>
            </a:extLst>
          </p:cNvPr>
          <p:cNvSpPr>
            <a:spLocks noGrp="1"/>
          </p:cNvSpPr>
          <p:nvPr>
            <p:ph type="body" sz="quarter" idx="26"/>
          </p:nvPr>
        </p:nvSpPr>
        <p:spPr>
          <a:xfrm>
            <a:off x="384048" y="3329797"/>
            <a:ext cx="4970158" cy="2725946"/>
          </a:xfrm>
        </p:spPr>
        <p:txBody>
          <a:bodyPr lIns="0">
            <a:noAutofit/>
          </a:bodyPr>
          <a:lstStyle>
            <a:lvl1pPr marL="0" indent="0">
              <a:lnSpc>
                <a:spcPct val="100000"/>
              </a:lnSpc>
              <a:spcAft>
                <a:spcPts val="600"/>
              </a:spcAft>
              <a:buNone/>
              <a:defRPr sz="1000">
                <a:solidFill>
                  <a:schemeClr val="tx1"/>
                </a:solidFill>
              </a:defRPr>
            </a:lvl1pPr>
          </a:lstStyle>
          <a:p>
            <a:pPr lvl="0"/>
            <a:endParaRPr lang="en-US" dirty="0"/>
          </a:p>
        </p:txBody>
      </p:sp>
      <p:sp>
        <p:nvSpPr>
          <p:cNvPr id="37" name="Text Placeholder 45">
            <a:extLst>
              <a:ext uri="{FF2B5EF4-FFF2-40B4-BE49-F238E27FC236}">
                <a16:creationId xmlns:a16="http://schemas.microsoft.com/office/drawing/2014/main" id="{182AB355-6591-4A56-A075-A4444EBB69B0}"/>
              </a:ext>
            </a:extLst>
          </p:cNvPr>
          <p:cNvSpPr>
            <a:spLocks noGrp="1"/>
          </p:cNvSpPr>
          <p:nvPr>
            <p:ph type="body" sz="quarter" idx="27"/>
          </p:nvPr>
        </p:nvSpPr>
        <p:spPr>
          <a:xfrm>
            <a:off x="375017" y="1224955"/>
            <a:ext cx="4970158" cy="363768"/>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11" name="Rectangle 10">
            <a:extLst>
              <a:ext uri="{FF2B5EF4-FFF2-40B4-BE49-F238E27FC236}">
                <a16:creationId xmlns:a16="http://schemas.microsoft.com/office/drawing/2014/main" id="{D6A6A7F6-CB45-4C7F-967B-CAD52F47E2AF}"/>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2723152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actice 1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F64369-1347-4483-8AE2-657860DDC62F}"/>
              </a:ext>
            </a:extLst>
          </p:cNvPr>
          <p:cNvSpPr/>
          <p:nvPr userDrawn="1"/>
        </p:nvSpPr>
        <p:spPr>
          <a:xfrm>
            <a:off x="5724145" y="0"/>
            <a:ext cx="341985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p>
        </p:txBody>
      </p:sp>
      <p:sp>
        <p:nvSpPr>
          <p:cNvPr id="25" name="Text Placeholder 26">
            <a:extLst>
              <a:ext uri="{FF2B5EF4-FFF2-40B4-BE49-F238E27FC236}">
                <a16:creationId xmlns:a16="http://schemas.microsoft.com/office/drawing/2014/main" id="{0367BB0D-6CCE-439E-A7E2-DA87841D3CF3}"/>
              </a:ext>
            </a:extLst>
          </p:cNvPr>
          <p:cNvSpPr>
            <a:spLocks noGrp="1"/>
          </p:cNvSpPr>
          <p:nvPr>
            <p:ph type="body" sz="quarter" idx="11"/>
          </p:nvPr>
        </p:nvSpPr>
        <p:spPr>
          <a:xfrm>
            <a:off x="6233569" y="1034262"/>
            <a:ext cx="2504031" cy="1457188"/>
          </a:xfrm>
        </p:spPr>
        <p:txBody>
          <a:bodyPr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26" name="Text Placeholder 45">
            <a:extLst>
              <a:ext uri="{FF2B5EF4-FFF2-40B4-BE49-F238E27FC236}">
                <a16:creationId xmlns:a16="http://schemas.microsoft.com/office/drawing/2014/main" id="{F8505564-A933-4064-BBE2-E99FB69EDD25}"/>
              </a:ext>
            </a:extLst>
          </p:cNvPr>
          <p:cNvSpPr>
            <a:spLocks noGrp="1"/>
          </p:cNvSpPr>
          <p:nvPr>
            <p:ph type="body" sz="quarter" idx="22"/>
          </p:nvPr>
        </p:nvSpPr>
        <p:spPr>
          <a:xfrm>
            <a:off x="6233569" y="2523419"/>
            <a:ext cx="2504031" cy="246221"/>
          </a:xfrm>
        </p:spPr>
        <p:txBody>
          <a:bodyPr>
            <a:spAutoFit/>
          </a:bodyPr>
          <a:lstStyle>
            <a:lvl1pPr marL="0" indent="0" algn="l">
              <a:buNone/>
              <a:defRPr sz="1000">
                <a:solidFill>
                  <a:schemeClr val="bg1"/>
                </a:solidFill>
              </a:defRPr>
            </a:lvl1pPr>
          </a:lstStyle>
          <a:p>
            <a:pPr lvl="0"/>
            <a:endParaRPr lang="en-US" dirty="0"/>
          </a:p>
        </p:txBody>
      </p:sp>
      <p:sp>
        <p:nvSpPr>
          <p:cNvPr id="29" name="Text Placeholder 26">
            <a:extLst>
              <a:ext uri="{FF2B5EF4-FFF2-40B4-BE49-F238E27FC236}">
                <a16:creationId xmlns:a16="http://schemas.microsoft.com/office/drawing/2014/main" id="{0582715E-5B1E-4BC0-9972-A5A815828AFB}"/>
              </a:ext>
            </a:extLst>
          </p:cNvPr>
          <p:cNvSpPr>
            <a:spLocks noGrp="1"/>
          </p:cNvSpPr>
          <p:nvPr>
            <p:ph type="body" sz="quarter" idx="23"/>
          </p:nvPr>
        </p:nvSpPr>
        <p:spPr>
          <a:xfrm>
            <a:off x="6233569" y="3109736"/>
            <a:ext cx="2504031" cy="1457188"/>
          </a:xfrm>
        </p:spPr>
        <p:txBody>
          <a:bodyPr tIns="0" rIns="0" bIns="0" anchor="b">
            <a:noAutofit/>
          </a:bodyPr>
          <a:lstStyle>
            <a:lvl1pPr marL="0" indent="0">
              <a:lnSpc>
                <a:spcPct val="100000"/>
              </a:lnSpc>
              <a:spcBef>
                <a:spcPts val="0"/>
              </a:spcBef>
              <a:buNone/>
              <a:defRPr sz="1600" b="1" spc="0" baseline="0">
                <a:solidFill>
                  <a:schemeClr val="accent2"/>
                </a:solidFill>
              </a:defRPr>
            </a:lvl1pPr>
          </a:lstStyle>
          <a:p>
            <a:pPr lvl="0"/>
            <a:endParaRPr lang="en-US" dirty="0"/>
          </a:p>
        </p:txBody>
      </p:sp>
      <p:sp>
        <p:nvSpPr>
          <p:cNvPr id="30" name="Text Placeholder 45">
            <a:extLst>
              <a:ext uri="{FF2B5EF4-FFF2-40B4-BE49-F238E27FC236}">
                <a16:creationId xmlns:a16="http://schemas.microsoft.com/office/drawing/2014/main" id="{F3E3BEAA-340E-4DCA-A710-066D2FA93268}"/>
              </a:ext>
            </a:extLst>
          </p:cNvPr>
          <p:cNvSpPr>
            <a:spLocks noGrp="1"/>
          </p:cNvSpPr>
          <p:nvPr>
            <p:ph type="body" sz="quarter" idx="24"/>
          </p:nvPr>
        </p:nvSpPr>
        <p:spPr>
          <a:xfrm>
            <a:off x="6233569" y="4607517"/>
            <a:ext cx="2504031" cy="246221"/>
          </a:xfrm>
        </p:spPr>
        <p:txBody>
          <a:bodyPr>
            <a:spAutoFit/>
          </a:bodyPr>
          <a:lstStyle>
            <a:lvl1pPr marL="0" indent="0" algn="l">
              <a:buNone/>
              <a:defRPr sz="1000">
                <a:solidFill>
                  <a:schemeClr val="bg1"/>
                </a:solidFill>
              </a:defRPr>
            </a:lvl1pPr>
          </a:lstStyle>
          <a:p>
            <a:pPr lvl="0"/>
            <a:endParaRPr lang="en-US" dirty="0"/>
          </a:p>
        </p:txBody>
      </p:sp>
      <p:sp>
        <p:nvSpPr>
          <p:cNvPr id="10" name="Rectangle 9">
            <a:extLst>
              <a:ext uri="{FF2B5EF4-FFF2-40B4-BE49-F238E27FC236}">
                <a16:creationId xmlns:a16="http://schemas.microsoft.com/office/drawing/2014/main" id="{83A5392A-EF82-41BB-927E-F39C95C1ECD9}"/>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13" name="Text Placeholder 45">
            <a:extLst>
              <a:ext uri="{FF2B5EF4-FFF2-40B4-BE49-F238E27FC236}">
                <a16:creationId xmlns:a16="http://schemas.microsoft.com/office/drawing/2014/main" id="{4F2426A1-48CD-47D1-8AB6-145A701A42D0}"/>
              </a:ext>
            </a:extLst>
          </p:cNvPr>
          <p:cNvSpPr>
            <a:spLocks noGrp="1"/>
          </p:cNvSpPr>
          <p:nvPr>
            <p:ph type="body" sz="quarter" idx="25"/>
          </p:nvPr>
        </p:nvSpPr>
        <p:spPr>
          <a:xfrm>
            <a:off x="366133" y="1939777"/>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14" name="Text Placeholder 43">
            <a:extLst>
              <a:ext uri="{FF2B5EF4-FFF2-40B4-BE49-F238E27FC236}">
                <a16:creationId xmlns:a16="http://schemas.microsoft.com/office/drawing/2014/main" id="{6D2B4BA5-EFC5-4385-A96D-E9D33A4DF18F}"/>
              </a:ext>
            </a:extLst>
          </p:cNvPr>
          <p:cNvSpPr>
            <a:spLocks noGrp="1"/>
          </p:cNvSpPr>
          <p:nvPr>
            <p:ph type="body" sz="quarter" idx="26"/>
          </p:nvPr>
        </p:nvSpPr>
        <p:spPr>
          <a:xfrm>
            <a:off x="375015" y="3511637"/>
            <a:ext cx="4714959" cy="2740076"/>
          </a:xfrm>
        </p:spPr>
        <p:txBody>
          <a:bodyPr lIns="0">
            <a:noAutofit/>
          </a:bodyPr>
          <a:lstStyle>
            <a:lvl1pPr marL="0" indent="0">
              <a:lnSpc>
                <a:spcPct val="100000"/>
              </a:lnSpc>
              <a:spcAft>
                <a:spcPts val="600"/>
              </a:spcAft>
              <a:buNone/>
              <a:defRPr sz="1000"/>
            </a:lvl1pPr>
          </a:lstStyle>
          <a:p>
            <a:pPr lvl="0"/>
            <a:endParaRPr lang="en-US" dirty="0"/>
          </a:p>
        </p:txBody>
      </p:sp>
      <p:sp>
        <p:nvSpPr>
          <p:cNvPr id="15" name="Text Placeholder 45">
            <a:extLst>
              <a:ext uri="{FF2B5EF4-FFF2-40B4-BE49-F238E27FC236}">
                <a16:creationId xmlns:a16="http://schemas.microsoft.com/office/drawing/2014/main" id="{A57FF334-1EE5-454E-A274-64DA616D3435}"/>
              </a:ext>
            </a:extLst>
          </p:cNvPr>
          <p:cNvSpPr>
            <a:spLocks noGrp="1"/>
          </p:cNvSpPr>
          <p:nvPr>
            <p:ph type="body" sz="quarter" idx="27"/>
          </p:nvPr>
        </p:nvSpPr>
        <p:spPr>
          <a:xfrm>
            <a:off x="37501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52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actic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EB1D77-79CA-4064-8D08-008F449668CD}"/>
              </a:ext>
            </a:extLst>
          </p:cNvPr>
          <p:cNvSpPr>
            <a:spLocks noGrp="1"/>
          </p:cNvSpPr>
          <p:nvPr>
            <p:ph type="pic" sz="quarter" idx="35" hasCustomPrompt="1"/>
          </p:nvPr>
        </p:nvSpPr>
        <p:spPr>
          <a:xfrm>
            <a:off x="5751513" y="0"/>
            <a:ext cx="3392487" cy="6858000"/>
          </a:xfrm>
          <a:solidFill>
            <a:schemeClr val="accent1"/>
          </a:solidFill>
        </p:spPr>
        <p:txBody>
          <a:bodyPr/>
          <a:lstStyle>
            <a:lvl1pPr marL="0" indent="0" algn="r">
              <a:buFontTx/>
              <a:buNone/>
              <a:defRPr>
                <a:solidFill>
                  <a:schemeClr val="bg1"/>
                </a:solidFill>
              </a:defRPr>
            </a:lvl1pPr>
          </a:lstStyle>
          <a:p>
            <a:r>
              <a:rPr lang="en-US" dirty="0"/>
              <a:t>Picture Placeholder</a:t>
            </a:r>
          </a:p>
        </p:txBody>
      </p:sp>
      <p:sp>
        <p:nvSpPr>
          <p:cNvPr id="6" name="Rectangle 5">
            <a:extLst>
              <a:ext uri="{FF2B5EF4-FFF2-40B4-BE49-F238E27FC236}">
                <a16:creationId xmlns:a16="http://schemas.microsoft.com/office/drawing/2014/main" id="{F9909B68-ED22-42AF-9D38-661D00331A7A}"/>
              </a:ext>
            </a:extLst>
          </p:cNvPr>
          <p:cNvSpPr/>
          <p:nvPr userDrawn="1"/>
        </p:nvSpPr>
        <p:spPr>
          <a:xfrm>
            <a:off x="5751576" y="0"/>
            <a:ext cx="3392424"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16" name="Text Placeholder 35">
            <a:extLst>
              <a:ext uri="{FF2B5EF4-FFF2-40B4-BE49-F238E27FC236}">
                <a16:creationId xmlns:a16="http://schemas.microsoft.com/office/drawing/2014/main" id="{756EFCD2-688D-4C25-81E7-E8F65A7471DC}"/>
              </a:ext>
            </a:extLst>
          </p:cNvPr>
          <p:cNvSpPr>
            <a:spLocks noGrp="1"/>
          </p:cNvSpPr>
          <p:nvPr>
            <p:ph type="body" sz="quarter" idx="16" hasCustomPrompt="1"/>
          </p:nvPr>
        </p:nvSpPr>
        <p:spPr>
          <a:xfrm>
            <a:off x="6192774" y="539210"/>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17" name="Text Placeholder 27">
            <a:extLst>
              <a:ext uri="{FF2B5EF4-FFF2-40B4-BE49-F238E27FC236}">
                <a16:creationId xmlns:a16="http://schemas.microsoft.com/office/drawing/2014/main" id="{7B87972C-384C-45CB-B162-1519B9E53E49}"/>
              </a:ext>
            </a:extLst>
          </p:cNvPr>
          <p:cNvSpPr>
            <a:spLocks noGrp="1"/>
          </p:cNvSpPr>
          <p:nvPr>
            <p:ph type="body" sz="quarter" idx="17"/>
          </p:nvPr>
        </p:nvSpPr>
        <p:spPr>
          <a:xfrm>
            <a:off x="6192206" y="1141828"/>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19" name="Text Placeholder 35">
            <a:extLst>
              <a:ext uri="{FF2B5EF4-FFF2-40B4-BE49-F238E27FC236}">
                <a16:creationId xmlns:a16="http://schemas.microsoft.com/office/drawing/2014/main" id="{567BA9D4-57BF-4256-AE97-1A9536E2DACE}"/>
              </a:ext>
            </a:extLst>
          </p:cNvPr>
          <p:cNvSpPr>
            <a:spLocks noGrp="1"/>
          </p:cNvSpPr>
          <p:nvPr>
            <p:ph type="body" sz="quarter" idx="28" hasCustomPrompt="1"/>
          </p:nvPr>
        </p:nvSpPr>
        <p:spPr>
          <a:xfrm>
            <a:off x="6192206" y="192136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3" name="Text Placeholder 27">
            <a:extLst>
              <a:ext uri="{FF2B5EF4-FFF2-40B4-BE49-F238E27FC236}">
                <a16:creationId xmlns:a16="http://schemas.microsoft.com/office/drawing/2014/main" id="{DDEF78FF-93FC-45F1-8EE3-9DCD4385FD1E}"/>
              </a:ext>
            </a:extLst>
          </p:cNvPr>
          <p:cNvSpPr>
            <a:spLocks noGrp="1"/>
          </p:cNvSpPr>
          <p:nvPr>
            <p:ph type="body" sz="quarter" idx="29"/>
          </p:nvPr>
        </p:nvSpPr>
        <p:spPr>
          <a:xfrm>
            <a:off x="6191638" y="252397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4" name="Text Placeholder 35">
            <a:extLst>
              <a:ext uri="{FF2B5EF4-FFF2-40B4-BE49-F238E27FC236}">
                <a16:creationId xmlns:a16="http://schemas.microsoft.com/office/drawing/2014/main" id="{BA0B1A70-35E2-46C9-971F-7428F13730B1}"/>
              </a:ext>
            </a:extLst>
          </p:cNvPr>
          <p:cNvSpPr>
            <a:spLocks noGrp="1"/>
          </p:cNvSpPr>
          <p:nvPr>
            <p:ph type="body" sz="quarter" idx="30" hasCustomPrompt="1"/>
          </p:nvPr>
        </p:nvSpPr>
        <p:spPr>
          <a:xfrm>
            <a:off x="6201319" y="3302598"/>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5" name="Text Placeholder 27">
            <a:extLst>
              <a:ext uri="{FF2B5EF4-FFF2-40B4-BE49-F238E27FC236}">
                <a16:creationId xmlns:a16="http://schemas.microsoft.com/office/drawing/2014/main" id="{E159D0F3-A642-4F56-9D52-B6030F14A686}"/>
              </a:ext>
            </a:extLst>
          </p:cNvPr>
          <p:cNvSpPr>
            <a:spLocks noGrp="1"/>
          </p:cNvSpPr>
          <p:nvPr>
            <p:ph type="body" sz="quarter" idx="31"/>
          </p:nvPr>
        </p:nvSpPr>
        <p:spPr>
          <a:xfrm>
            <a:off x="6200751" y="3905216"/>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6" name="Text Placeholder 35">
            <a:extLst>
              <a:ext uri="{FF2B5EF4-FFF2-40B4-BE49-F238E27FC236}">
                <a16:creationId xmlns:a16="http://schemas.microsoft.com/office/drawing/2014/main" id="{6C2AEA06-3F09-40AF-9327-BA3D251656FB}"/>
              </a:ext>
            </a:extLst>
          </p:cNvPr>
          <p:cNvSpPr>
            <a:spLocks noGrp="1"/>
          </p:cNvSpPr>
          <p:nvPr>
            <p:ph type="body" sz="quarter" idx="32" hasCustomPrompt="1"/>
          </p:nvPr>
        </p:nvSpPr>
        <p:spPr>
          <a:xfrm>
            <a:off x="6195223" y="468081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9" name="Text Placeholder 27">
            <a:extLst>
              <a:ext uri="{FF2B5EF4-FFF2-40B4-BE49-F238E27FC236}">
                <a16:creationId xmlns:a16="http://schemas.microsoft.com/office/drawing/2014/main" id="{3BF1D560-C55E-41F5-8385-B8DF536E7D8F}"/>
              </a:ext>
            </a:extLst>
          </p:cNvPr>
          <p:cNvSpPr>
            <a:spLocks noGrp="1"/>
          </p:cNvSpPr>
          <p:nvPr>
            <p:ph type="body" sz="quarter" idx="33"/>
          </p:nvPr>
        </p:nvSpPr>
        <p:spPr>
          <a:xfrm>
            <a:off x="6194655" y="528342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30" name="Text Placeholder 45">
            <a:extLst>
              <a:ext uri="{FF2B5EF4-FFF2-40B4-BE49-F238E27FC236}">
                <a16:creationId xmlns:a16="http://schemas.microsoft.com/office/drawing/2014/main" id="{3DB58DC9-2EC3-4C7F-9B39-2B037068CFF0}"/>
              </a:ext>
            </a:extLst>
          </p:cNvPr>
          <p:cNvSpPr>
            <a:spLocks noGrp="1"/>
          </p:cNvSpPr>
          <p:nvPr>
            <p:ph type="body" sz="quarter" idx="34"/>
          </p:nvPr>
        </p:nvSpPr>
        <p:spPr>
          <a:xfrm>
            <a:off x="6191638" y="6036133"/>
            <a:ext cx="1746666" cy="123111"/>
          </a:xfrm>
        </p:spPr>
        <p:txBody>
          <a:bodyPr wrap="square" lIns="0" tIns="0" rIns="0" bIns="0">
            <a:spAutoFit/>
          </a:bodyPr>
          <a:lstStyle>
            <a:lvl1pPr marL="0" indent="0" algn="l">
              <a:buNone/>
              <a:defRPr sz="800" i="1">
                <a:solidFill>
                  <a:schemeClr val="accent4"/>
                </a:solidFill>
              </a:defRPr>
            </a:lvl1pPr>
          </a:lstStyle>
          <a:p>
            <a:pPr lvl="0"/>
            <a:endParaRPr lang="en-US" dirty="0"/>
          </a:p>
        </p:txBody>
      </p:sp>
      <p:sp>
        <p:nvSpPr>
          <p:cNvPr id="31" name="Text Placeholder 45">
            <a:extLst>
              <a:ext uri="{FF2B5EF4-FFF2-40B4-BE49-F238E27FC236}">
                <a16:creationId xmlns:a16="http://schemas.microsoft.com/office/drawing/2014/main" id="{F2A349BC-54A0-43BD-BA78-361948B332DC}"/>
              </a:ext>
            </a:extLst>
          </p:cNvPr>
          <p:cNvSpPr>
            <a:spLocks noGrp="1"/>
          </p:cNvSpPr>
          <p:nvPr>
            <p:ph type="body" sz="quarter" idx="25"/>
          </p:nvPr>
        </p:nvSpPr>
        <p:spPr>
          <a:xfrm>
            <a:off x="366133" y="1939777"/>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49F1D0DD-CD8A-4616-9064-20EEB6F3A657}"/>
              </a:ext>
            </a:extLst>
          </p:cNvPr>
          <p:cNvSpPr>
            <a:spLocks noGrp="1"/>
          </p:cNvSpPr>
          <p:nvPr>
            <p:ph type="body" sz="quarter" idx="26"/>
          </p:nvPr>
        </p:nvSpPr>
        <p:spPr>
          <a:xfrm>
            <a:off x="375015" y="3511637"/>
            <a:ext cx="4714959" cy="2740076"/>
          </a:xfrm>
        </p:spPr>
        <p:txBody>
          <a:bodyPr lIns="0">
            <a:noAutofit/>
          </a:bodyPr>
          <a:lstStyle>
            <a:lvl1pPr marL="0" indent="0">
              <a:lnSpc>
                <a:spcPct val="100000"/>
              </a:lnSpc>
              <a:spcAft>
                <a:spcPts val="600"/>
              </a:spcAft>
              <a:buNone/>
              <a:defRPr sz="1000"/>
            </a:lvl1pPr>
          </a:lstStyle>
          <a:p>
            <a:pPr lvl="0"/>
            <a:endParaRPr lang="en-US" dirty="0"/>
          </a:p>
        </p:txBody>
      </p:sp>
      <p:sp>
        <p:nvSpPr>
          <p:cNvPr id="33" name="Text Placeholder 45">
            <a:extLst>
              <a:ext uri="{FF2B5EF4-FFF2-40B4-BE49-F238E27FC236}">
                <a16:creationId xmlns:a16="http://schemas.microsoft.com/office/drawing/2014/main" id="{1ABE47C9-27B3-41A0-BDD3-00249E40F2F6}"/>
              </a:ext>
            </a:extLst>
          </p:cNvPr>
          <p:cNvSpPr>
            <a:spLocks noGrp="1"/>
          </p:cNvSpPr>
          <p:nvPr>
            <p:ph type="body" sz="quarter" idx="27"/>
          </p:nvPr>
        </p:nvSpPr>
        <p:spPr>
          <a:xfrm>
            <a:off x="37501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653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ctic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909B68-ED22-42AF-9D38-661D00331A7A}"/>
              </a:ext>
            </a:extLst>
          </p:cNvPr>
          <p:cNvSpPr/>
          <p:nvPr userDrawn="1"/>
        </p:nvSpPr>
        <p:spPr>
          <a:xfrm>
            <a:off x="5751576" y="0"/>
            <a:ext cx="3392424"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952499"/>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2523979"/>
            <a:ext cx="4714959" cy="3558040"/>
          </a:xfrm>
        </p:spPr>
        <p:txBody>
          <a:bodyPr lIns="0">
            <a:noAutofit/>
          </a:bodyPr>
          <a:lstStyle>
            <a:lvl1pPr marL="0" indent="0">
              <a:lnSpc>
                <a:spcPct val="100000"/>
              </a:lnSpc>
              <a:spcAft>
                <a:spcPts val="600"/>
              </a:spcAft>
              <a:buNone/>
              <a:defRPr sz="1000"/>
            </a:lvl1pPr>
          </a:lstStyle>
          <a:p>
            <a:pPr lvl="0"/>
            <a:endParaRPr lang="en-US" dirty="0"/>
          </a:p>
        </p:txBody>
      </p:sp>
      <p:sp>
        <p:nvSpPr>
          <p:cNvPr id="16" name="Text Placeholder 35">
            <a:extLst>
              <a:ext uri="{FF2B5EF4-FFF2-40B4-BE49-F238E27FC236}">
                <a16:creationId xmlns:a16="http://schemas.microsoft.com/office/drawing/2014/main" id="{701C8C38-E2D8-4F12-B1B0-C88A1E85A7A7}"/>
              </a:ext>
            </a:extLst>
          </p:cNvPr>
          <p:cNvSpPr>
            <a:spLocks noGrp="1"/>
          </p:cNvSpPr>
          <p:nvPr>
            <p:ph type="body" sz="quarter" idx="16" hasCustomPrompt="1"/>
          </p:nvPr>
        </p:nvSpPr>
        <p:spPr>
          <a:xfrm>
            <a:off x="6192774" y="539210"/>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17" name="Text Placeholder 27">
            <a:extLst>
              <a:ext uri="{FF2B5EF4-FFF2-40B4-BE49-F238E27FC236}">
                <a16:creationId xmlns:a16="http://schemas.microsoft.com/office/drawing/2014/main" id="{975C0C4E-CD52-4264-8113-4F2663678209}"/>
              </a:ext>
            </a:extLst>
          </p:cNvPr>
          <p:cNvSpPr>
            <a:spLocks noGrp="1"/>
          </p:cNvSpPr>
          <p:nvPr>
            <p:ph type="body" sz="quarter" idx="17"/>
          </p:nvPr>
        </p:nvSpPr>
        <p:spPr>
          <a:xfrm>
            <a:off x="6192206" y="1141828"/>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19" name="Text Placeholder 35">
            <a:extLst>
              <a:ext uri="{FF2B5EF4-FFF2-40B4-BE49-F238E27FC236}">
                <a16:creationId xmlns:a16="http://schemas.microsoft.com/office/drawing/2014/main" id="{5D4C59AB-BFEF-43E5-AA11-B44882520640}"/>
              </a:ext>
            </a:extLst>
          </p:cNvPr>
          <p:cNvSpPr>
            <a:spLocks noGrp="1"/>
          </p:cNvSpPr>
          <p:nvPr>
            <p:ph type="body" sz="quarter" idx="28" hasCustomPrompt="1"/>
          </p:nvPr>
        </p:nvSpPr>
        <p:spPr>
          <a:xfrm>
            <a:off x="6192206" y="192136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0" name="Text Placeholder 27">
            <a:extLst>
              <a:ext uri="{FF2B5EF4-FFF2-40B4-BE49-F238E27FC236}">
                <a16:creationId xmlns:a16="http://schemas.microsoft.com/office/drawing/2014/main" id="{414EB660-F2CE-47D0-85E4-AFF40FC78E1E}"/>
              </a:ext>
            </a:extLst>
          </p:cNvPr>
          <p:cNvSpPr>
            <a:spLocks noGrp="1"/>
          </p:cNvSpPr>
          <p:nvPr>
            <p:ph type="body" sz="quarter" idx="29"/>
          </p:nvPr>
        </p:nvSpPr>
        <p:spPr>
          <a:xfrm>
            <a:off x="6191638" y="252397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1" name="Text Placeholder 35">
            <a:extLst>
              <a:ext uri="{FF2B5EF4-FFF2-40B4-BE49-F238E27FC236}">
                <a16:creationId xmlns:a16="http://schemas.microsoft.com/office/drawing/2014/main" id="{E9245849-6023-4CDD-B36B-CAC6C300ED9A}"/>
              </a:ext>
            </a:extLst>
          </p:cNvPr>
          <p:cNvSpPr>
            <a:spLocks noGrp="1"/>
          </p:cNvSpPr>
          <p:nvPr>
            <p:ph type="body" sz="quarter" idx="30" hasCustomPrompt="1"/>
          </p:nvPr>
        </p:nvSpPr>
        <p:spPr>
          <a:xfrm>
            <a:off x="6201319" y="3302598"/>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2" name="Text Placeholder 27">
            <a:extLst>
              <a:ext uri="{FF2B5EF4-FFF2-40B4-BE49-F238E27FC236}">
                <a16:creationId xmlns:a16="http://schemas.microsoft.com/office/drawing/2014/main" id="{5A2AB791-3E78-45AE-A803-7A7E14882028}"/>
              </a:ext>
            </a:extLst>
          </p:cNvPr>
          <p:cNvSpPr>
            <a:spLocks noGrp="1"/>
          </p:cNvSpPr>
          <p:nvPr>
            <p:ph type="body" sz="quarter" idx="31"/>
          </p:nvPr>
        </p:nvSpPr>
        <p:spPr>
          <a:xfrm>
            <a:off x="6200751" y="3905216"/>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3" name="Text Placeholder 35">
            <a:extLst>
              <a:ext uri="{FF2B5EF4-FFF2-40B4-BE49-F238E27FC236}">
                <a16:creationId xmlns:a16="http://schemas.microsoft.com/office/drawing/2014/main" id="{2BA6B3A0-D868-448A-A2C8-3B30B1B0CA2D}"/>
              </a:ext>
            </a:extLst>
          </p:cNvPr>
          <p:cNvSpPr>
            <a:spLocks noGrp="1"/>
          </p:cNvSpPr>
          <p:nvPr>
            <p:ph type="body" sz="quarter" idx="32" hasCustomPrompt="1"/>
          </p:nvPr>
        </p:nvSpPr>
        <p:spPr>
          <a:xfrm>
            <a:off x="6195223" y="4680811"/>
            <a:ext cx="1746667" cy="585579"/>
          </a:xfrm>
        </p:spPr>
        <p:txBody>
          <a:bodyPr lIns="0" anchor="b">
            <a:noAutofit/>
          </a:bodyPr>
          <a:lstStyle>
            <a:lvl1pPr marL="0" indent="0" algn="l">
              <a:buNone/>
              <a:defRPr sz="3600" spc="50" baseline="0">
                <a:solidFill>
                  <a:schemeClr val="accent2"/>
                </a:solidFill>
              </a:defRPr>
            </a:lvl1pPr>
          </a:lstStyle>
          <a:p>
            <a:pPr lvl="0"/>
            <a:r>
              <a:rPr lang="en-US" dirty="0"/>
              <a:t>#</a:t>
            </a:r>
          </a:p>
        </p:txBody>
      </p:sp>
      <p:sp>
        <p:nvSpPr>
          <p:cNvPr id="24" name="Text Placeholder 27">
            <a:extLst>
              <a:ext uri="{FF2B5EF4-FFF2-40B4-BE49-F238E27FC236}">
                <a16:creationId xmlns:a16="http://schemas.microsoft.com/office/drawing/2014/main" id="{858B098F-38A8-4911-A3CA-3493F2504653}"/>
              </a:ext>
            </a:extLst>
          </p:cNvPr>
          <p:cNvSpPr>
            <a:spLocks noGrp="1"/>
          </p:cNvSpPr>
          <p:nvPr>
            <p:ph type="body" sz="quarter" idx="33"/>
          </p:nvPr>
        </p:nvSpPr>
        <p:spPr>
          <a:xfrm>
            <a:off x="6194655" y="5283429"/>
            <a:ext cx="1747235"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30" name="Text Placeholder 45">
            <a:extLst>
              <a:ext uri="{FF2B5EF4-FFF2-40B4-BE49-F238E27FC236}">
                <a16:creationId xmlns:a16="http://schemas.microsoft.com/office/drawing/2014/main" id="{473E1022-04BC-4254-99FD-141FCA1FD007}"/>
              </a:ext>
            </a:extLst>
          </p:cNvPr>
          <p:cNvSpPr>
            <a:spLocks noGrp="1"/>
          </p:cNvSpPr>
          <p:nvPr>
            <p:ph type="body" sz="quarter" idx="34"/>
          </p:nvPr>
        </p:nvSpPr>
        <p:spPr>
          <a:xfrm>
            <a:off x="6191638" y="6036133"/>
            <a:ext cx="1746666" cy="123111"/>
          </a:xfrm>
        </p:spPr>
        <p:txBody>
          <a:bodyPr wrap="square" lIns="0" tIns="0" rIns="0" bIns="0">
            <a:spAutoFit/>
          </a:bodyPr>
          <a:lstStyle>
            <a:lvl1pPr marL="0" indent="0" algn="l">
              <a:buNone/>
              <a:defRPr sz="800" i="1">
                <a:solidFill>
                  <a:schemeClr val="accent4"/>
                </a:solidFill>
              </a:defRPr>
            </a:lvl1pPr>
          </a:lstStyle>
          <a:p>
            <a:pPr lvl="0"/>
            <a:endParaRPr lang="en-US" dirty="0"/>
          </a:p>
        </p:txBody>
      </p:sp>
      <p:sp>
        <p:nvSpPr>
          <p:cNvPr id="27" name="Title 1">
            <a:extLst>
              <a:ext uri="{FF2B5EF4-FFF2-40B4-BE49-F238E27FC236}">
                <a16:creationId xmlns:a16="http://schemas.microsoft.com/office/drawing/2014/main" id="{5A924749-BBCE-4E7E-BC1E-FACA955AF06E}"/>
              </a:ext>
            </a:extLst>
          </p:cNvPr>
          <p:cNvSpPr>
            <a:spLocks noGrp="1"/>
          </p:cNvSpPr>
          <p:nvPr>
            <p:ph type="title"/>
          </p:nvPr>
        </p:nvSpPr>
        <p:spPr>
          <a:xfrm>
            <a:off x="384048" y="57976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012302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ctic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A60F48-D0D6-40C1-9601-EBD299D59F57}"/>
              </a:ext>
            </a:extLst>
          </p:cNvPr>
          <p:cNvSpPr/>
          <p:nvPr userDrawn="1"/>
        </p:nvSpPr>
        <p:spPr>
          <a:xfrm>
            <a:off x="5549160" y="0"/>
            <a:ext cx="3594841"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1F4D64"/>
              </a:solidFill>
            </a:endParaRPr>
          </a:p>
        </p:txBody>
      </p:sp>
      <p:sp>
        <p:nvSpPr>
          <p:cNvPr id="31" name="Text Placeholder 45">
            <a:extLst>
              <a:ext uri="{FF2B5EF4-FFF2-40B4-BE49-F238E27FC236}">
                <a16:creationId xmlns:a16="http://schemas.microsoft.com/office/drawing/2014/main" id="{BE0C5F46-E2DC-4931-8277-A0CF0999A0AF}"/>
              </a:ext>
            </a:extLst>
          </p:cNvPr>
          <p:cNvSpPr>
            <a:spLocks noGrp="1"/>
          </p:cNvSpPr>
          <p:nvPr>
            <p:ph type="body" sz="quarter" idx="25"/>
          </p:nvPr>
        </p:nvSpPr>
        <p:spPr>
          <a:xfrm>
            <a:off x="366133" y="1939777"/>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95B47872-8B09-4D5A-AFC2-3F49CDF990A9}"/>
              </a:ext>
            </a:extLst>
          </p:cNvPr>
          <p:cNvSpPr>
            <a:spLocks noGrp="1"/>
          </p:cNvSpPr>
          <p:nvPr>
            <p:ph type="body" sz="quarter" idx="26"/>
          </p:nvPr>
        </p:nvSpPr>
        <p:spPr>
          <a:xfrm>
            <a:off x="375015" y="3511637"/>
            <a:ext cx="4714959" cy="2740076"/>
          </a:xfrm>
        </p:spPr>
        <p:txBody>
          <a:bodyPr lIns="0">
            <a:noAutofit/>
          </a:bodyPr>
          <a:lstStyle>
            <a:lvl1pPr marL="0" indent="0">
              <a:lnSpc>
                <a:spcPct val="100000"/>
              </a:lnSpc>
              <a:spcAft>
                <a:spcPts val="600"/>
              </a:spcAft>
              <a:buNone/>
              <a:defRPr sz="1000"/>
            </a:lvl1pPr>
          </a:lstStyle>
          <a:p>
            <a:pPr lvl="0"/>
            <a:endParaRPr lang="en-US" dirty="0"/>
          </a:p>
        </p:txBody>
      </p:sp>
      <p:sp>
        <p:nvSpPr>
          <p:cNvPr id="33" name="Text Placeholder 45">
            <a:extLst>
              <a:ext uri="{FF2B5EF4-FFF2-40B4-BE49-F238E27FC236}">
                <a16:creationId xmlns:a16="http://schemas.microsoft.com/office/drawing/2014/main" id="{7374BF27-0794-4B90-9089-DE49EFC3B1DD}"/>
              </a:ext>
            </a:extLst>
          </p:cNvPr>
          <p:cNvSpPr>
            <a:spLocks noGrp="1"/>
          </p:cNvSpPr>
          <p:nvPr>
            <p:ph type="body" sz="quarter" idx="27"/>
          </p:nvPr>
        </p:nvSpPr>
        <p:spPr>
          <a:xfrm>
            <a:off x="37501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2" name="Text Placeholder 45">
            <a:extLst>
              <a:ext uri="{FF2B5EF4-FFF2-40B4-BE49-F238E27FC236}">
                <a16:creationId xmlns:a16="http://schemas.microsoft.com/office/drawing/2014/main" id="{BBA2546F-1229-4F37-A1F8-0AFF14567895}"/>
              </a:ext>
            </a:extLst>
          </p:cNvPr>
          <p:cNvSpPr>
            <a:spLocks noGrp="1"/>
          </p:cNvSpPr>
          <p:nvPr>
            <p:ph type="body" sz="quarter" idx="28"/>
          </p:nvPr>
        </p:nvSpPr>
        <p:spPr>
          <a:xfrm>
            <a:off x="6136716" y="1510748"/>
            <a:ext cx="2397683" cy="4972492"/>
          </a:xfrm>
        </p:spPr>
        <p:txBody>
          <a:bodyPr>
            <a:noAutofit/>
          </a:bodyPr>
          <a:lstStyle>
            <a:lvl1pPr marL="171450" indent="-171450" algn="l">
              <a:lnSpc>
                <a:spcPct val="100000"/>
              </a:lnSpc>
              <a:spcAft>
                <a:spcPts val="600"/>
              </a:spcAft>
              <a:buClr>
                <a:srgbClr val="F56461"/>
              </a:buClr>
              <a:buFont typeface="Arial" panose="020B0604020202020204" pitchFamily="34" charset="0"/>
              <a:buChar char="•"/>
              <a:defRPr sz="1200">
                <a:solidFill>
                  <a:schemeClr val="bg1"/>
                </a:solidFill>
              </a:defRPr>
            </a:lvl1pPr>
          </a:lstStyle>
          <a:p>
            <a:pPr lvl="0"/>
            <a:endParaRPr lang="en-US" dirty="0"/>
          </a:p>
        </p:txBody>
      </p:sp>
      <p:sp>
        <p:nvSpPr>
          <p:cNvPr id="13" name="Text Placeholder 45">
            <a:extLst>
              <a:ext uri="{FF2B5EF4-FFF2-40B4-BE49-F238E27FC236}">
                <a16:creationId xmlns:a16="http://schemas.microsoft.com/office/drawing/2014/main" id="{A257B0D8-7B22-455D-B1E4-C16C86A64964}"/>
              </a:ext>
            </a:extLst>
          </p:cNvPr>
          <p:cNvSpPr>
            <a:spLocks noGrp="1"/>
          </p:cNvSpPr>
          <p:nvPr>
            <p:ph type="body" sz="quarter" idx="29"/>
          </p:nvPr>
        </p:nvSpPr>
        <p:spPr>
          <a:xfrm>
            <a:off x="6136716" y="894521"/>
            <a:ext cx="2397683" cy="540338"/>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C1AE4C6-0406-48CE-8142-F2B391627994}"/>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Tree>
    <p:extLst>
      <p:ext uri="{BB962C8B-B14F-4D97-AF65-F5344CB8AC3E}">
        <p14:creationId xmlns:p14="http://schemas.microsoft.com/office/powerpoint/2010/main" val="128242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5EA5904-E728-47B7-8879-0FBD31174A50}"/>
              </a:ext>
            </a:extLst>
          </p:cNvPr>
          <p:cNvSpPr>
            <a:spLocks noGrp="1"/>
          </p:cNvSpPr>
          <p:nvPr>
            <p:ph type="pic" sz="quarter" idx="15" hasCustomPrompt="1"/>
          </p:nvPr>
        </p:nvSpPr>
        <p:spPr>
          <a:xfrm>
            <a:off x="0" y="0"/>
            <a:ext cx="9144000" cy="6858000"/>
          </a:xfrm>
        </p:spPr>
        <p:txBody>
          <a:bodyPr>
            <a:normAutofit/>
          </a:bodyPr>
          <a:lstStyle>
            <a:lvl1pPr marL="0" indent="0" algn="r">
              <a:buFontTx/>
              <a:buNone/>
              <a:defRPr sz="1000" b="0">
                <a:solidFill>
                  <a:srgbClr val="888888"/>
                </a:solidFill>
              </a:defRPr>
            </a:lvl1pPr>
          </a:lstStyle>
          <a:p>
            <a:r>
              <a:rPr lang="en-US" dirty="0"/>
              <a:t>Picture Placeholder</a:t>
            </a:r>
          </a:p>
        </p:txBody>
      </p:sp>
      <p:sp>
        <p:nvSpPr>
          <p:cNvPr id="20" name="Title 19">
            <a:extLst>
              <a:ext uri="{FF2B5EF4-FFF2-40B4-BE49-F238E27FC236}">
                <a16:creationId xmlns:a16="http://schemas.microsoft.com/office/drawing/2014/main" id="{D4682529-143C-41DE-806B-1ED8AE97BE38}"/>
              </a:ext>
            </a:extLst>
          </p:cNvPr>
          <p:cNvSpPr>
            <a:spLocks noGrp="1"/>
          </p:cNvSpPr>
          <p:nvPr>
            <p:ph type="title"/>
          </p:nvPr>
        </p:nvSpPr>
        <p:spPr>
          <a:xfrm>
            <a:off x="586596" y="1793240"/>
            <a:ext cx="4877415" cy="1965537"/>
          </a:xfrm>
        </p:spPr>
        <p:txBody>
          <a:bodyPr lIns="0" anchor="b">
            <a:noAutofit/>
          </a:bodyPr>
          <a:lstStyle>
            <a:lvl1pPr>
              <a:defRPr lang="en-US" sz="4800" b="0" spc="200" baseline="0" dirty="0">
                <a:solidFill>
                  <a:schemeClr val="bg2"/>
                </a:solidFill>
              </a:defRPr>
            </a:lvl1pPr>
          </a:lstStyle>
          <a:p>
            <a:endParaRPr lang="en-US" dirty="0"/>
          </a:p>
        </p:txBody>
      </p:sp>
      <p:sp>
        <p:nvSpPr>
          <p:cNvPr id="28" name="Text Placeholder 27">
            <a:extLst>
              <a:ext uri="{FF2B5EF4-FFF2-40B4-BE49-F238E27FC236}">
                <a16:creationId xmlns:a16="http://schemas.microsoft.com/office/drawing/2014/main" id="{4047624D-FC32-4541-A924-5F673ACABFC1}"/>
              </a:ext>
            </a:extLst>
          </p:cNvPr>
          <p:cNvSpPr>
            <a:spLocks noGrp="1"/>
          </p:cNvSpPr>
          <p:nvPr>
            <p:ph type="body" sz="quarter" idx="14"/>
          </p:nvPr>
        </p:nvSpPr>
        <p:spPr>
          <a:xfrm>
            <a:off x="612475" y="3842198"/>
            <a:ext cx="4841239" cy="759299"/>
          </a:xfrm>
        </p:spPr>
        <p:txBody>
          <a:bodyPr lIns="0">
            <a:noAutofit/>
          </a:bodyPr>
          <a:lstStyle>
            <a:lvl1pPr marL="0" indent="0">
              <a:spcBef>
                <a:spcPts val="0"/>
              </a:spcBef>
              <a:buNone/>
              <a:defRPr sz="1600">
                <a:solidFill>
                  <a:schemeClr val="accent4"/>
                </a:solidFill>
              </a:defRPr>
            </a:lvl1pPr>
          </a:lstStyle>
          <a:p>
            <a:pPr lvl="0"/>
            <a:endParaRPr lang="en-US" dirty="0"/>
          </a:p>
        </p:txBody>
      </p:sp>
      <p:sp>
        <p:nvSpPr>
          <p:cNvPr id="5" name="Text Placeholder 2">
            <a:extLst>
              <a:ext uri="{FF2B5EF4-FFF2-40B4-BE49-F238E27FC236}">
                <a16:creationId xmlns:a16="http://schemas.microsoft.com/office/drawing/2014/main" id="{CFDC3D38-9A76-40B9-8F5D-E06FBF84E502}"/>
              </a:ext>
            </a:extLst>
          </p:cNvPr>
          <p:cNvSpPr>
            <a:spLocks noGrp="1"/>
          </p:cNvSpPr>
          <p:nvPr>
            <p:ph type="body" sz="quarter" idx="16"/>
          </p:nvPr>
        </p:nvSpPr>
        <p:spPr>
          <a:xfrm>
            <a:off x="612774" y="6383934"/>
            <a:ext cx="3701501" cy="153888"/>
          </a:xfrm>
        </p:spPr>
        <p:txBody>
          <a:bodyPr lIns="0" tIns="0" rIns="0" bIns="0" anchor="t">
            <a:spAutoFit/>
          </a:bodyPr>
          <a:lstStyle>
            <a:lvl1pPr marL="0" indent="0">
              <a:spcBef>
                <a:spcPts val="0"/>
              </a:spcBef>
              <a:buNone/>
              <a:defRPr sz="1000" spc="50" baseline="0">
                <a:solidFill>
                  <a:schemeClr val="accent4"/>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spTree>
    <p:extLst>
      <p:ext uri="{BB962C8B-B14F-4D97-AF65-F5344CB8AC3E}">
        <p14:creationId xmlns:p14="http://schemas.microsoft.com/office/powerpoint/2010/main" val="479524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actice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D60931-9171-4437-A109-7FF24090A293}"/>
              </a:ext>
            </a:extLst>
          </p:cNvPr>
          <p:cNvSpPr/>
          <p:nvPr userDrawn="1"/>
        </p:nvSpPr>
        <p:spPr>
          <a:xfrm>
            <a:off x="0" y="0"/>
            <a:ext cx="35948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31" name="Text Placeholder 45">
            <a:extLst>
              <a:ext uri="{FF2B5EF4-FFF2-40B4-BE49-F238E27FC236}">
                <a16:creationId xmlns:a16="http://schemas.microsoft.com/office/drawing/2014/main" id="{BE0C5F46-E2DC-4931-8277-A0CF0999A0AF}"/>
              </a:ext>
            </a:extLst>
          </p:cNvPr>
          <p:cNvSpPr>
            <a:spLocks noGrp="1"/>
          </p:cNvSpPr>
          <p:nvPr>
            <p:ph type="body" sz="quarter" idx="25"/>
          </p:nvPr>
        </p:nvSpPr>
        <p:spPr>
          <a:xfrm>
            <a:off x="4049599" y="1939778"/>
            <a:ext cx="4715215" cy="1371600"/>
          </a:xfrm>
        </p:spPr>
        <p:txBody>
          <a:bodyPr lIns="0" anchor="b">
            <a:noAutofit/>
          </a:bodyPr>
          <a:lstStyle>
            <a:lvl1pPr marL="0" indent="0" algn="l">
              <a:lnSpc>
                <a:spcPct val="100000"/>
              </a:lnSpc>
              <a:spcBef>
                <a:spcPts val="0"/>
              </a:spcBef>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95B47872-8B09-4D5A-AFC2-3F49CDF990A9}"/>
              </a:ext>
            </a:extLst>
          </p:cNvPr>
          <p:cNvSpPr>
            <a:spLocks noGrp="1"/>
          </p:cNvSpPr>
          <p:nvPr>
            <p:ph type="body" sz="quarter" idx="26"/>
          </p:nvPr>
        </p:nvSpPr>
        <p:spPr>
          <a:xfrm>
            <a:off x="4049855" y="3511639"/>
            <a:ext cx="4714959" cy="2740074"/>
          </a:xfrm>
        </p:spPr>
        <p:txBody>
          <a:bodyPr lIns="0">
            <a:noAutofit/>
          </a:bodyPr>
          <a:lstStyle>
            <a:lvl1pPr marL="0" indent="0">
              <a:lnSpc>
                <a:spcPct val="100000"/>
              </a:lnSpc>
              <a:spcAft>
                <a:spcPts val="600"/>
              </a:spcAft>
              <a:buNone/>
              <a:defRPr sz="1000">
                <a:solidFill>
                  <a:schemeClr val="tx1"/>
                </a:solidFill>
              </a:defRPr>
            </a:lvl1pPr>
          </a:lstStyle>
          <a:p>
            <a:pPr lvl="0"/>
            <a:endParaRPr lang="en-US" dirty="0"/>
          </a:p>
        </p:txBody>
      </p:sp>
      <p:sp>
        <p:nvSpPr>
          <p:cNvPr id="33" name="Text Placeholder 45">
            <a:extLst>
              <a:ext uri="{FF2B5EF4-FFF2-40B4-BE49-F238E27FC236}">
                <a16:creationId xmlns:a16="http://schemas.microsoft.com/office/drawing/2014/main" id="{7374BF27-0794-4B90-9089-DE49EFC3B1DD}"/>
              </a:ext>
            </a:extLst>
          </p:cNvPr>
          <p:cNvSpPr>
            <a:spLocks noGrp="1"/>
          </p:cNvSpPr>
          <p:nvPr>
            <p:ph type="body" sz="quarter" idx="27"/>
          </p:nvPr>
        </p:nvSpPr>
        <p:spPr>
          <a:xfrm>
            <a:off x="4049855" y="1375749"/>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3" name="Text Placeholder 45">
            <a:extLst>
              <a:ext uri="{FF2B5EF4-FFF2-40B4-BE49-F238E27FC236}">
                <a16:creationId xmlns:a16="http://schemas.microsoft.com/office/drawing/2014/main" id="{A257B0D8-7B22-455D-B1E4-C16C86A64964}"/>
              </a:ext>
            </a:extLst>
          </p:cNvPr>
          <p:cNvSpPr>
            <a:spLocks noGrp="1"/>
          </p:cNvSpPr>
          <p:nvPr>
            <p:ph type="body" sz="quarter" idx="29"/>
          </p:nvPr>
        </p:nvSpPr>
        <p:spPr>
          <a:xfrm>
            <a:off x="609600" y="1969696"/>
            <a:ext cx="2287286" cy="540338"/>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55C8026-35C2-4F3F-A0A9-3C752D04EDBC}"/>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rgbClr val="1F4D64"/>
                </a:solidFill>
              </a:rPr>
              <a:t>Confidential &amp; Proprietary ©2020</a:t>
            </a:r>
            <a:r>
              <a:rPr lang="en-NZ" sz="600" baseline="0" dirty="0">
                <a:solidFill>
                  <a:srgbClr val="1F4D64"/>
                </a:solidFill>
              </a:rPr>
              <a:t> </a:t>
            </a:r>
            <a:r>
              <a:rPr lang="en-NZ" sz="600" dirty="0">
                <a:solidFill>
                  <a:srgbClr val="1F4D64"/>
                </a:solidFill>
              </a:rPr>
              <a:t>Vinson &amp; Elkins LLP  </a:t>
            </a:r>
            <a:r>
              <a:rPr lang="en-NZ" sz="600" b="1" dirty="0">
                <a:solidFill>
                  <a:srgbClr val="1F4D64"/>
                </a:solidFill>
              </a:rPr>
              <a:t>velaw.com</a:t>
            </a:r>
            <a:endParaRPr lang="en-GB" sz="600" dirty="0">
              <a:solidFill>
                <a:srgbClr val="1F4D64"/>
              </a:solidFill>
            </a:endParaRPr>
          </a:p>
        </p:txBody>
      </p:sp>
      <p:sp>
        <p:nvSpPr>
          <p:cNvPr id="4" name="Text Placeholder 3">
            <a:extLst>
              <a:ext uri="{FF2B5EF4-FFF2-40B4-BE49-F238E27FC236}">
                <a16:creationId xmlns:a16="http://schemas.microsoft.com/office/drawing/2014/main" id="{782D240F-915D-4D54-9CB9-ECEC04E2F803}"/>
              </a:ext>
            </a:extLst>
          </p:cNvPr>
          <p:cNvSpPr>
            <a:spLocks noGrp="1"/>
          </p:cNvSpPr>
          <p:nvPr>
            <p:ph type="body" sz="quarter" idx="30"/>
          </p:nvPr>
        </p:nvSpPr>
        <p:spPr>
          <a:xfrm>
            <a:off x="609600" y="2562558"/>
            <a:ext cx="2287588" cy="230832"/>
          </a:xfrm>
        </p:spPr>
        <p:txBody>
          <a:bodyPr>
            <a:spAutoFit/>
          </a:bodyPr>
          <a:lstStyle>
            <a:lvl1pPr marL="0" indent="0">
              <a:buFontTx/>
              <a:buNone/>
              <a:defRPr>
                <a:solidFill>
                  <a:schemeClr val="bg1"/>
                </a:solidFill>
              </a:defRPr>
            </a:lvl1pPr>
          </a:lstStyle>
          <a:p>
            <a:pPr lvl="0"/>
            <a:r>
              <a:rPr lang="en-US" dirty="0"/>
              <a:t>Click to edit Master text styles</a:t>
            </a:r>
          </a:p>
        </p:txBody>
      </p:sp>
      <p:sp>
        <p:nvSpPr>
          <p:cNvPr id="14" name="Text Placeholder 45">
            <a:extLst>
              <a:ext uri="{FF2B5EF4-FFF2-40B4-BE49-F238E27FC236}">
                <a16:creationId xmlns:a16="http://schemas.microsoft.com/office/drawing/2014/main" id="{EEB50018-D2CA-4D3F-A719-1D301F3EB93A}"/>
              </a:ext>
            </a:extLst>
          </p:cNvPr>
          <p:cNvSpPr>
            <a:spLocks noGrp="1"/>
          </p:cNvSpPr>
          <p:nvPr>
            <p:ph type="body" sz="quarter" idx="31"/>
          </p:nvPr>
        </p:nvSpPr>
        <p:spPr>
          <a:xfrm>
            <a:off x="609600" y="3973668"/>
            <a:ext cx="2287286" cy="540338"/>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5" name="Text Placeholder 3">
            <a:extLst>
              <a:ext uri="{FF2B5EF4-FFF2-40B4-BE49-F238E27FC236}">
                <a16:creationId xmlns:a16="http://schemas.microsoft.com/office/drawing/2014/main" id="{3F5F9245-55A9-4F59-B324-73B213C237AB}"/>
              </a:ext>
            </a:extLst>
          </p:cNvPr>
          <p:cNvSpPr>
            <a:spLocks noGrp="1"/>
          </p:cNvSpPr>
          <p:nvPr>
            <p:ph type="body" sz="quarter" idx="32"/>
          </p:nvPr>
        </p:nvSpPr>
        <p:spPr>
          <a:xfrm>
            <a:off x="609600" y="4570021"/>
            <a:ext cx="2287588" cy="230832"/>
          </a:xfrm>
        </p:spPr>
        <p:txBody>
          <a:bodyPr>
            <a:spAutoFit/>
          </a:bodyPr>
          <a:lstStyle>
            <a:lvl1pPr marL="0" indent="0">
              <a:buFontTx/>
              <a:buNone/>
              <a:defRPr>
                <a:solidFill>
                  <a:schemeClr val="bg1"/>
                </a:solidFill>
              </a:defRPr>
            </a:lvl1pPr>
          </a:lstStyle>
          <a:p>
            <a:pPr lvl="0"/>
            <a:r>
              <a:rPr lang="en-US" dirty="0"/>
              <a:t>Click to edit Master text styles</a:t>
            </a:r>
          </a:p>
        </p:txBody>
      </p:sp>
      <p:sp>
        <p:nvSpPr>
          <p:cNvPr id="16" name="Rectangle 15">
            <a:extLst>
              <a:ext uri="{FF2B5EF4-FFF2-40B4-BE49-F238E27FC236}">
                <a16:creationId xmlns:a16="http://schemas.microsoft.com/office/drawing/2014/main" id="{0D96FE2D-81EA-49CB-8607-E5FB3CF31468}"/>
              </a:ext>
            </a:extLst>
          </p:cNvPr>
          <p:cNvSpPr/>
          <p:nvPr userDrawn="1"/>
        </p:nvSpPr>
        <p:spPr>
          <a:xfrm>
            <a:off x="8650150" y="6499865"/>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17" name="TextBox 16">
            <a:extLst>
              <a:ext uri="{FF2B5EF4-FFF2-40B4-BE49-F238E27FC236}">
                <a16:creationId xmlns:a16="http://schemas.microsoft.com/office/drawing/2014/main" id="{23767ABA-5243-4957-BBF8-642F8822E447}"/>
              </a:ext>
            </a:extLst>
          </p:cNvPr>
          <p:cNvSpPr txBox="1"/>
          <p:nvPr userDrawn="1"/>
        </p:nvSpPr>
        <p:spPr>
          <a:xfrm>
            <a:off x="987552" y="6556248"/>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986E404-B045-4516-9327-C8CAE11C4D2A}"/>
              </a:ext>
            </a:extLst>
          </p:cNvPr>
          <p:cNvPicPr preferRelativeResize="0">
            <a:picLocks/>
          </p:cNvPicPr>
          <p:nvPr userDrawn="1"/>
        </p:nvPicPr>
        <p:blipFill>
          <a:blip r:embed="rId2"/>
          <a:stretch>
            <a:fillRect/>
          </a:stretch>
        </p:blipFill>
        <p:spPr>
          <a:xfrm>
            <a:off x="381062" y="6473859"/>
            <a:ext cx="402336" cy="158496"/>
          </a:xfrm>
          <a:prstGeom prst="rect">
            <a:avLst/>
          </a:prstGeom>
        </p:spPr>
      </p:pic>
    </p:spTree>
    <p:extLst>
      <p:ext uri="{BB962C8B-B14F-4D97-AF65-F5344CB8AC3E}">
        <p14:creationId xmlns:p14="http://schemas.microsoft.com/office/powerpoint/2010/main" val="3508841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ctice 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9889AF-D6C4-4441-BB89-F11810AEBB9E}"/>
              </a:ext>
            </a:extLst>
          </p:cNvPr>
          <p:cNvSpPr/>
          <p:nvPr userDrawn="1"/>
        </p:nvSpPr>
        <p:spPr>
          <a:xfrm>
            <a:off x="5549160" y="0"/>
            <a:ext cx="35948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1F4D64"/>
              </a:solidFill>
            </a:endParaRPr>
          </a:p>
        </p:txBody>
      </p:sp>
      <p:sp>
        <p:nvSpPr>
          <p:cNvPr id="31" name="Text Placeholder 45">
            <a:extLst>
              <a:ext uri="{FF2B5EF4-FFF2-40B4-BE49-F238E27FC236}">
                <a16:creationId xmlns:a16="http://schemas.microsoft.com/office/drawing/2014/main" id="{BE0C5F46-E2DC-4931-8277-A0CF0999A0AF}"/>
              </a:ext>
            </a:extLst>
          </p:cNvPr>
          <p:cNvSpPr>
            <a:spLocks noGrp="1"/>
          </p:cNvSpPr>
          <p:nvPr>
            <p:ph type="body" sz="quarter" idx="25"/>
          </p:nvPr>
        </p:nvSpPr>
        <p:spPr>
          <a:xfrm>
            <a:off x="366133" y="1739517"/>
            <a:ext cx="4715215" cy="1371600"/>
          </a:xfrm>
        </p:spPr>
        <p:txBody>
          <a:bodyPr lIns="0" anchor="b">
            <a:noAutofit/>
          </a:bodyPr>
          <a:lstStyle>
            <a:lvl1pPr marL="0" indent="0" algn="l">
              <a:lnSpc>
                <a:spcPct val="100000"/>
              </a:lnSpc>
              <a:buNone/>
              <a:defRPr sz="3600" spc="200" baseline="0">
                <a:solidFill>
                  <a:schemeClr val="accent1"/>
                </a:solidFill>
              </a:defRPr>
            </a:lvl1pPr>
          </a:lstStyle>
          <a:p>
            <a:pPr lvl="0"/>
            <a:endParaRPr lang="en-US" dirty="0"/>
          </a:p>
        </p:txBody>
      </p:sp>
      <p:sp>
        <p:nvSpPr>
          <p:cNvPr id="32" name="Text Placeholder 43">
            <a:extLst>
              <a:ext uri="{FF2B5EF4-FFF2-40B4-BE49-F238E27FC236}">
                <a16:creationId xmlns:a16="http://schemas.microsoft.com/office/drawing/2014/main" id="{95B47872-8B09-4D5A-AFC2-3F49CDF990A9}"/>
              </a:ext>
            </a:extLst>
          </p:cNvPr>
          <p:cNvSpPr>
            <a:spLocks noGrp="1"/>
          </p:cNvSpPr>
          <p:nvPr>
            <p:ph type="body" sz="quarter" idx="26"/>
          </p:nvPr>
        </p:nvSpPr>
        <p:spPr>
          <a:xfrm>
            <a:off x="384048" y="3329796"/>
            <a:ext cx="4714959" cy="2921918"/>
          </a:xfrm>
        </p:spPr>
        <p:txBody>
          <a:bodyPr lIns="0">
            <a:noAutofit/>
          </a:bodyPr>
          <a:lstStyle>
            <a:lvl1pPr marL="0" indent="0">
              <a:lnSpc>
                <a:spcPct val="100000"/>
              </a:lnSpc>
              <a:spcAft>
                <a:spcPts val="600"/>
              </a:spcAft>
              <a:buNone/>
              <a:defRPr sz="1000"/>
            </a:lvl1pPr>
          </a:lstStyle>
          <a:p>
            <a:pPr lvl="0"/>
            <a:endParaRPr lang="en-US" dirty="0"/>
          </a:p>
        </p:txBody>
      </p:sp>
      <p:sp>
        <p:nvSpPr>
          <p:cNvPr id="33" name="Text Placeholder 45">
            <a:extLst>
              <a:ext uri="{FF2B5EF4-FFF2-40B4-BE49-F238E27FC236}">
                <a16:creationId xmlns:a16="http://schemas.microsoft.com/office/drawing/2014/main" id="{7374BF27-0794-4B90-9089-DE49EFC3B1DD}"/>
              </a:ext>
            </a:extLst>
          </p:cNvPr>
          <p:cNvSpPr>
            <a:spLocks noGrp="1"/>
          </p:cNvSpPr>
          <p:nvPr>
            <p:ph type="body" sz="quarter" idx="27"/>
          </p:nvPr>
        </p:nvSpPr>
        <p:spPr>
          <a:xfrm>
            <a:off x="375015" y="1220477"/>
            <a:ext cx="4714960" cy="363768"/>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algn="l"/>
            <a:endParaRPr lang="en-US" sz="1200" b="1" dirty="0">
              <a:solidFill>
                <a:srgbClr val="F56461"/>
              </a:solidFill>
              <a:latin typeface="Arial" panose="020B0604020202020204" pitchFamily="34" charset="0"/>
              <a:cs typeface="Arial" panose="020B0604020202020204" pitchFamily="34" charset="0"/>
            </a:endParaRPr>
          </a:p>
        </p:txBody>
      </p:sp>
      <p:sp>
        <p:nvSpPr>
          <p:cNvPr id="12" name="Text Placeholder 45">
            <a:extLst>
              <a:ext uri="{FF2B5EF4-FFF2-40B4-BE49-F238E27FC236}">
                <a16:creationId xmlns:a16="http://schemas.microsoft.com/office/drawing/2014/main" id="{BBA2546F-1229-4F37-A1F8-0AFF14567895}"/>
              </a:ext>
            </a:extLst>
          </p:cNvPr>
          <p:cNvSpPr>
            <a:spLocks noGrp="1"/>
          </p:cNvSpPr>
          <p:nvPr>
            <p:ph type="body" sz="quarter" idx="28"/>
          </p:nvPr>
        </p:nvSpPr>
        <p:spPr>
          <a:xfrm>
            <a:off x="6136716" y="1510748"/>
            <a:ext cx="2397683" cy="4972492"/>
          </a:xfrm>
        </p:spPr>
        <p:txBody>
          <a:bodyPr>
            <a:noAutofit/>
          </a:bodyPr>
          <a:lstStyle>
            <a:lvl1pPr marL="0" indent="0" algn="l">
              <a:lnSpc>
                <a:spcPct val="100000"/>
              </a:lnSpc>
              <a:spcAft>
                <a:spcPts val="600"/>
              </a:spcAft>
              <a:buClr>
                <a:srgbClr val="1F4D64"/>
              </a:buClr>
              <a:buFont typeface="Arial" panose="020B0604020202020204" pitchFamily="34" charset="0"/>
              <a:buNone/>
              <a:defRPr sz="1200" b="1">
                <a:solidFill>
                  <a:schemeClr val="accent1"/>
                </a:solidFill>
              </a:defRPr>
            </a:lvl1pPr>
          </a:lstStyle>
          <a:p>
            <a:pPr lvl="0"/>
            <a:endParaRPr lang="en-US" dirty="0"/>
          </a:p>
        </p:txBody>
      </p:sp>
      <p:sp>
        <p:nvSpPr>
          <p:cNvPr id="3" name="Text Placeholder 2">
            <a:extLst>
              <a:ext uri="{FF2B5EF4-FFF2-40B4-BE49-F238E27FC236}">
                <a16:creationId xmlns:a16="http://schemas.microsoft.com/office/drawing/2014/main" id="{3B92D5EC-545A-4D9E-9E49-2CDC5FA9C903}"/>
              </a:ext>
            </a:extLst>
          </p:cNvPr>
          <p:cNvSpPr>
            <a:spLocks noGrp="1"/>
          </p:cNvSpPr>
          <p:nvPr>
            <p:ph type="body" sz="quarter" idx="29"/>
          </p:nvPr>
        </p:nvSpPr>
        <p:spPr>
          <a:xfrm>
            <a:off x="6137274" y="952500"/>
            <a:ext cx="2396335" cy="558800"/>
          </a:xfrm>
        </p:spPr>
        <p:txBody>
          <a:bodyPr anchor="b">
            <a:noAutofit/>
          </a:bodyPr>
          <a:lstStyle>
            <a:lvl1pPr marL="0" indent="0">
              <a:lnSpc>
                <a:spcPct val="100000"/>
              </a:lnSpc>
              <a:buFontTx/>
              <a:buNone/>
              <a:defRPr sz="1000" b="1">
                <a:solidFill>
                  <a:schemeClr val="tx1"/>
                </a:solidFill>
              </a:defRPr>
            </a:lvl1pPr>
          </a:lstStyle>
          <a:p>
            <a:pPr lvl="0"/>
            <a:r>
              <a:rPr lang="en-US" dirty="0"/>
              <a:t>Click to edit Master text styles</a:t>
            </a:r>
          </a:p>
        </p:txBody>
      </p:sp>
      <p:sp>
        <p:nvSpPr>
          <p:cNvPr id="8" name="Rectangle 7">
            <a:extLst>
              <a:ext uri="{FF2B5EF4-FFF2-40B4-BE49-F238E27FC236}">
                <a16:creationId xmlns:a16="http://schemas.microsoft.com/office/drawing/2014/main" id="{7BB05C26-BA92-4738-A9E1-E284B2492212}"/>
              </a:ext>
            </a:extLst>
          </p:cNvPr>
          <p:cNvSpPr/>
          <p:nvPr userDrawn="1"/>
        </p:nvSpPr>
        <p:spPr>
          <a:xfrm>
            <a:off x="8653024" y="6502738"/>
            <a:ext cx="27443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2407172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actice 7a">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1867"/>
            <a:ext cx="4741094" cy="581245"/>
          </a:xfrm>
        </p:spPr>
        <p:txBody>
          <a:bodyPr lIns="0" anchor="t">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65262"/>
            <a:ext cx="4714959" cy="2830693"/>
          </a:xfrm>
        </p:spPr>
        <p:txBody>
          <a:bodyPr lIns="0">
            <a:noAutofit/>
          </a:bodyPr>
          <a:lstStyle>
            <a:lvl1pPr marL="0" indent="0">
              <a:lnSpc>
                <a:spcPct val="100000"/>
              </a:lnSpc>
              <a:spcAft>
                <a:spcPts val="600"/>
              </a:spcAft>
              <a:buNone/>
              <a:defRPr sz="1000"/>
            </a:lvl1pPr>
          </a:lstStyle>
          <a:p>
            <a:pPr lvl="0"/>
            <a:endParaRPr lang="en-US" dirty="0"/>
          </a:p>
        </p:txBody>
      </p:sp>
      <p:sp>
        <p:nvSpPr>
          <p:cNvPr id="4" name="Text Placeholder 3">
            <a:extLst>
              <a:ext uri="{FF2B5EF4-FFF2-40B4-BE49-F238E27FC236}">
                <a16:creationId xmlns:a16="http://schemas.microsoft.com/office/drawing/2014/main" id="{9257A483-D8DB-4CD4-A322-ED92FC03EE39}"/>
              </a:ext>
            </a:extLst>
          </p:cNvPr>
          <p:cNvSpPr>
            <a:spLocks noGrp="1"/>
          </p:cNvSpPr>
          <p:nvPr>
            <p:ph type="body" sz="quarter" idx="35"/>
          </p:nvPr>
        </p:nvSpPr>
        <p:spPr>
          <a:xfrm>
            <a:off x="609600" y="4449388"/>
            <a:ext cx="4479925" cy="741362"/>
          </a:xfrm>
        </p:spPr>
        <p:txBody>
          <a:bodyPr anchor="ctr">
            <a:noAutofit/>
          </a:bodyPr>
          <a:lstStyle>
            <a:lvl1pPr marL="0" indent="0" algn="ctr">
              <a:lnSpc>
                <a:spcPct val="100000"/>
              </a:lnSpc>
              <a:buFontTx/>
              <a:buNone/>
              <a:defRPr sz="1400" b="1">
                <a:solidFill>
                  <a:schemeClr val="accent1"/>
                </a:solidFill>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21B42B4D-D0E1-4C69-A8E9-E1D41246BA27}"/>
              </a:ext>
            </a:extLst>
          </p:cNvPr>
          <p:cNvSpPr>
            <a:spLocks noGrp="1"/>
          </p:cNvSpPr>
          <p:nvPr>
            <p:ph type="body" sz="quarter" idx="36"/>
          </p:nvPr>
        </p:nvSpPr>
        <p:spPr>
          <a:xfrm>
            <a:off x="374649" y="5352900"/>
            <a:ext cx="4714875" cy="230832"/>
          </a:xfrm>
        </p:spPr>
        <p:txBody>
          <a:bodyPr>
            <a:spAutoFit/>
          </a:bodyPr>
          <a:lstStyle>
            <a:lvl1pPr marL="0" indent="0" algn="ctr">
              <a:lnSpc>
                <a:spcPct val="100000"/>
              </a:lnSpc>
              <a:buFontTx/>
              <a:buNone/>
              <a:defRPr/>
            </a:lvl1pPr>
          </a:lstStyle>
          <a:p>
            <a:pPr lvl="0"/>
            <a:r>
              <a:rPr lang="en-US" dirty="0"/>
              <a:t>Click to edit Master text styles</a:t>
            </a:r>
          </a:p>
        </p:txBody>
      </p:sp>
      <p:sp>
        <p:nvSpPr>
          <p:cNvPr id="3" name="Picture Placeholder 2">
            <a:extLst>
              <a:ext uri="{FF2B5EF4-FFF2-40B4-BE49-F238E27FC236}">
                <a16:creationId xmlns:a16="http://schemas.microsoft.com/office/drawing/2014/main" id="{CBAEEF12-009D-4023-A806-20166AA5377C}"/>
              </a:ext>
            </a:extLst>
          </p:cNvPr>
          <p:cNvSpPr>
            <a:spLocks noGrp="1"/>
          </p:cNvSpPr>
          <p:nvPr>
            <p:ph type="pic" sz="quarter" idx="37" hasCustomPrompt="1"/>
          </p:nvPr>
        </p:nvSpPr>
        <p:spPr>
          <a:xfrm>
            <a:off x="5486400" y="0"/>
            <a:ext cx="3657600" cy="6858000"/>
          </a:xfrm>
        </p:spPr>
        <p:txBody>
          <a:bodyPr/>
          <a:lstStyle>
            <a:lvl1pPr marL="0" indent="0" algn="r">
              <a:buFontTx/>
              <a:buNone/>
              <a:defRPr>
                <a:solidFill>
                  <a:srgbClr val="888888"/>
                </a:solidFill>
              </a:defRPr>
            </a:lvl1pPr>
          </a:lstStyle>
          <a:p>
            <a:r>
              <a:rPr lang="en-US" dirty="0"/>
              <a:t>Picture Placeholder</a:t>
            </a:r>
          </a:p>
        </p:txBody>
      </p:sp>
      <p:sp>
        <p:nvSpPr>
          <p:cNvPr id="8" name="Title 1">
            <a:extLst>
              <a:ext uri="{FF2B5EF4-FFF2-40B4-BE49-F238E27FC236}">
                <a16:creationId xmlns:a16="http://schemas.microsoft.com/office/drawing/2014/main" id="{9FF0569A-2E34-4257-B6D3-32D9C4093998}"/>
              </a:ext>
            </a:extLst>
          </p:cNvPr>
          <p:cNvSpPr>
            <a:spLocks noGrp="1"/>
          </p:cNvSpPr>
          <p:nvPr>
            <p:ph type="title"/>
          </p:nvPr>
        </p:nvSpPr>
        <p:spPr>
          <a:xfrm>
            <a:off x="376687" y="458996"/>
            <a:ext cx="4713287" cy="265976"/>
          </a:xfrm>
        </p:spPr>
        <p:txBody>
          <a:bodyPr l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241827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actice 7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77BC2D-EC9F-487F-B701-B4681D95E0EC}"/>
              </a:ext>
            </a:extLst>
          </p:cNvPr>
          <p:cNvSpPr/>
          <p:nvPr userDrawn="1"/>
        </p:nvSpPr>
        <p:spPr>
          <a:xfrm>
            <a:off x="5486400" y="0"/>
            <a:ext cx="3657600" cy="6858000"/>
          </a:xfrm>
          <a:prstGeom prst="rect">
            <a:avLst/>
          </a:prstGeom>
          <a:solidFill>
            <a:srgbClr val="1F4D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12982"/>
            <a:ext cx="4714959" cy="2882973"/>
          </a:xfrm>
        </p:spPr>
        <p:txBody>
          <a:bodyPr lIns="0">
            <a:noAutofit/>
          </a:bodyPr>
          <a:lstStyle>
            <a:lvl1pPr marL="0" indent="0">
              <a:lnSpc>
                <a:spcPct val="100000"/>
              </a:lnSpc>
              <a:spcAft>
                <a:spcPts val="600"/>
              </a:spcAft>
              <a:buNone/>
              <a:defRPr sz="1000"/>
            </a:lvl1pPr>
          </a:lstStyle>
          <a:p>
            <a:pPr lvl="0"/>
            <a:endParaRPr lang="en-US" dirty="0"/>
          </a:p>
        </p:txBody>
      </p:sp>
      <p:sp>
        <p:nvSpPr>
          <p:cNvPr id="4" name="Text Placeholder 3">
            <a:extLst>
              <a:ext uri="{FF2B5EF4-FFF2-40B4-BE49-F238E27FC236}">
                <a16:creationId xmlns:a16="http://schemas.microsoft.com/office/drawing/2014/main" id="{9257A483-D8DB-4CD4-A322-ED92FC03EE39}"/>
              </a:ext>
            </a:extLst>
          </p:cNvPr>
          <p:cNvSpPr>
            <a:spLocks noGrp="1"/>
          </p:cNvSpPr>
          <p:nvPr>
            <p:ph type="body" sz="quarter" idx="35"/>
          </p:nvPr>
        </p:nvSpPr>
        <p:spPr>
          <a:xfrm>
            <a:off x="609600" y="4449388"/>
            <a:ext cx="4479925" cy="741362"/>
          </a:xfrm>
        </p:spPr>
        <p:txBody>
          <a:bodyPr anchor="ctr">
            <a:noAutofit/>
          </a:bodyPr>
          <a:lstStyle>
            <a:lvl1pPr marL="0" indent="0" algn="ctr">
              <a:lnSpc>
                <a:spcPct val="100000"/>
              </a:lnSpc>
              <a:buFontTx/>
              <a:buNone/>
              <a:defRPr sz="1400" b="1">
                <a:solidFill>
                  <a:schemeClr val="accent1"/>
                </a:solidFill>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21B42B4D-D0E1-4C69-A8E9-E1D41246BA27}"/>
              </a:ext>
            </a:extLst>
          </p:cNvPr>
          <p:cNvSpPr>
            <a:spLocks noGrp="1"/>
          </p:cNvSpPr>
          <p:nvPr>
            <p:ph type="body" sz="quarter" idx="36"/>
          </p:nvPr>
        </p:nvSpPr>
        <p:spPr>
          <a:xfrm>
            <a:off x="374649" y="5352900"/>
            <a:ext cx="4714875" cy="230832"/>
          </a:xfrm>
        </p:spPr>
        <p:txBody>
          <a:bodyPr>
            <a:spAutoFit/>
          </a:bodyPr>
          <a:lstStyle>
            <a:lvl1pPr marL="0" indent="0" algn="ctr">
              <a:lnSpc>
                <a:spcPct val="100000"/>
              </a:lnSpc>
              <a:buFontTx/>
              <a:buNone/>
              <a:defRPr/>
            </a:lvl1pPr>
          </a:lstStyle>
          <a:p>
            <a:pPr lvl="0"/>
            <a:r>
              <a:rPr lang="en-US" dirty="0"/>
              <a:t>Click to edit Master text styles</a:t>
            </a:r>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10" name="Rectangle 9">
            <a:extLst>
              <a:ext uri="{FF2B5EF4-FFF2-40B4-BE49-F238E27FC236}">
                <a16:creationId xmlns:a16="http://schemas.microsoft.com/office/drawing/2014/main" id="{3A10B1FE-3139-466E-99DD-91BB0B4308EB}"/>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Tree>
    <p:extLst>
      <p:ext uri="{BB962C8B-B14F-4D97-AF65-F5344CB8AC3E}">
        <p14:creationId xmlns:p14="http://schemas.microsoft.com/office/powerpoint/2010/main" val="2981621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actice 8">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6D607D-2061-4ACA-9F1B-2CA3AFFDCCDE}"/>
              </a:ext>
            </a:extLst>
          </p:cNvPr>
          <p:cNvSpPr/>
          <p:nvPr userDrawn="1"/>
        </p:nvSpPr>
        <p:spPr>
          <a:xfrm>
            <a:off x="7300280" y="0"/>
            <a:ext cx="1843720"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83175"/>
            <a:ext cx="4714959" cy="1621655"/>
          </a:xfrm>
        </p:spPr>
        <p:txBody>
          <a:bodyPr lIns="0">
            <a:noAutofit/>
          </a:bodyPr>
          <a:lstStyle>
            <a:lvl1pPr marL="0" indent="0">
              <a:lnSpc>
                <a:spcPct val="100000"/>
              </a:lnSpc>
              <a:spcAft>
                <a:spcPts val="600"/>
              </a:spcAft>
              <a:buNone/>
              <a:defRPr sz="1000">
                <a:solidFill>
                  <a:srgbClr val="000000"/>
                </a:solidFill>
              </a:defRPr>
            </a:lvl1pPr>
          </a:lstStyle>
          <a:p>
            <a:pPr lvl="0"/>
            <a:endParaRPr lang="en-US" dirty="0"/>
          </a:p>
        </p:txBody>
      </p:sp>
      <p:sp>
        <p:nvSpPr>
          <p:cNvPr id="9" name="Picture Placeholder 8">
            <a:extLst>
              <a:ext uri="{FF2B5EF4-FFF2-40B4-BE49-F238E27FC236}">
                <a16:creationId xmlns:a16="http://schemas.microsoft.com/office/drawing/2014/main" id="{029CBB23-A1F2-4F33-8EE4-05EFDED6D747}"/>
              </a:ext>
            </a:extLst>
          </p:cNvPr>
          <p:cNvSpPr>
            <a:spLocks noGrp="1"/>
          </p:cNvSpPr>
          <p:nvPr>
            <p:ph type="pic" sz="quarter" idx="37"/>
          </p:nvPr>
        </p:nvSpPr>
        <p:spPr>
          <a:xfrm>
            <a:off x="5486400" y="997590"/>
            <a:ext cx="3048000" cy="4242816"/>
          </a:xfrm>
        </p:spPr>
        <p:txBody>
          <a:bodyPr/>
          <a:lstStyle>
            <a:lvl1pPr marL="0" indent="0" algn="l">
              <a:buFontTx/>
              <a:buNone/>
              <a:defRPr b="1">
                <a:solidFill>
                  <a:srgbClr val="1F4D64"/>
                </a:solidFill>
              </a:defRPr>
            </a:lvl1pPr>
          </a:lstStyle>
          <a:p>
            <a:endParaRPr lang="en-US" dirty="0"/>
          </a:p>
        </p:txBody>
      </p:sp>
      <p:sp>
        <p:nvSpPr>
          <p:cNvPr id="5" name="Text Placeholder 4">
            <a:extLst>
              <a:ext uri="{FF2B5EF4-FFF2-40B4-BE49-F238E27FC236}">
                <a16:creationId xmlns:a16="http://schemas.microsoft.com/office/drawing/2014/main" id="{1F7F4C20-7ED4-453C-BAF1-0377E7DE066A}"/>
              </a:ext>
            </a:extLst>
          </p:cNvPr>
          <p:cNvSpPr>
            <a:spLocks noGrp="1"/>
          </p:cNvSpPr>
          <p:nvPr>
            <p:ph type="body" sz="quarter" idx="38"/>
          </p:nvPr>
        </p:nvSpPr>
        <p:spPr>
          <a:xfrm>
            <a:off x="383276" y="3429000"/>
            <a:ext cx="2024063" cy="2652713"/>
          </a:xfrm>
        </p:spPr>
        <p:txBody>
          <a:bodyPr lIns="0">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615760B2-E092-46BB-BEA7-1BE9FC6DAEAB}"/>
              </a:ext>
            </a:extLst>
          </p:cNvPr>
          <p:cNvSpPr>
            <a:spLocks noGrp="1"/>
          </p:cNvSpPr>
          <p:nvPr>
            <p:ph type="body" sz="quarter" idx="39"/>
          </p:nvPr>
        </p:nvSpPr>
        <p:spPr>
          <a:xfrm>
            <a:off x="3083734" y="3433713"/>
            <a:ext cx="2024063" cy="2652713"/>
          </a:xfrm>
        </p:spPr>
        <p:txBody>
          <a:bodyPr>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650527DC-F4DE-4E7A-872A-BD38283D1A3F}"/>
              </a:ext>
            </a:extLst>
          </p:cNvPr>
          <p:cNvSpPr>
            <a:spLocks noGrp="1"/>
          </p:cNvSpPr>
          <p:nvPr>
            <p:ph type="body" sz="quarter" idx="40"/>
          </p:nvPr>
        </p:nvSpPr>
        <p:spPr>
          <a:xfrm>
            <a:off x="373380" y="731488"/>
            <a:ext cx="4721675" cy="276999"/>
          </a:xfrm>
        </p:spPr>
        <p:txBody>
          <a:bodyPr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11" name="Title 1">
            <a:extLst>
              <a:ext uri="{FF2B5EF4-FFF2-40B4-BE49-F238E27FC236}">
                <a16:creationId xmlns:a16="http://schemas.microsoft.com/office/drawing/2014/main" id="{ED63AE2C-1AC0-4F78-ABE8-D8345E7251C0}"/>
              </a:ext>
            </a:extLst>
          </p:cNvPr>
          <p:cNvSpPr>
            <a:spLocks noGrp="1"/>
          </p:cNvSpPr>
          <p:nvPr>
            <p:ph type="title"/>
          </p:nvPr>
        </p:nvSpPr>
        <p:spPr>
          <a:xfrm>
            <a:off x="376274" y="499651"/>
            <a:ext cx="4725988"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001763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actice 9">
    <p:spTree>
      <p:nvGrpSpPr>
        <p:cNvPr id="1" name=""/>
        <p:cNvGrpSpPr/>
        <p:nvPr/>
      </p:nvGrpSpPr>
      <p:grpSpPr>
        <a:xfrm>
          <a:off x="0" y="0"/>
          <a:ext cx="0" cy="0"/>
          <a:chOff x="0" y="0"/>
          <a:chExt cx="0" cy="0"/>
        </a:xfrm>
      </p:grpSpPr>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83176"/>
            <a:ext cx="4714959" cy="1613707"/>
          </a:xfrm>
        </p:spPr>
        <p:txBody>
          <a:bodyPr lIns="0">
            <a:noAutofit/>
          </a:bodyPr>
          <a:lstStyle>
            <a:lvl1pPr marL="0" indent="0">
              <a:lnSpc>
                <a:spcPct val="100000"/>
              </a:lnSpc>
              <a:spcAft>
                <a:spcPts val="600"/>
              </a:spcAft>
              <a:buNone/>
              <a:defRPr sz="1000">
                <a:solidFill>
                  <a:srgbClr val="000000"/>
                </a:solidFill>
              </a:defRPr>
            </a:lvl1pPr>
          </a:lstStyle>
          <a:p>
            <a:pPr lvl="0"/>
            <a:endParaRPr lang="en-US" dirty="0"/>
          </a:p>
        </p:txBody>
      </p:sp>
      <p:sp>
        <p:nvSpPr>
          <p:cNvPr id="9" name="Picture Placeholder 8">
            <a:extLst>
              <a:ext uri="{FF2B5EF4-FFF2-40B4-BE49-F238E27FC236}">
                <a16:creationId xmlns:a16="http://schemas.microsoft.com/office/drawing/2014/main" id="{029CBB23-A1F2-4F33-8EE4-05EFDED6D747}"/>
              </a:ext>
            </a:extLst>
          </p:cNvPr>
          <p:cNvSpPr>
            <a:spLocks noGrp="1"/>
          </p:cNvSpPr>
          <p:nvPr>
            <p:ph type="pic" sz="quarter" idx="37"/>
          </p:nvPr>
        </p:nvSpPr>
        <p:spPr>
          <a:xfrm>
            <a:off x="6217920" y="0"/>
            <a:ext cx="2926080" cy="6858000"/>
          </a:xfrm>
        </p:spPr>
        <p:txBody>
          <a:bodyPr/>
          <a:lstStyle>
            <a:lvl1pPr marL="0" indent="0" algn="l">
              <a:buFontTx/>
              <a:buNone/>
              <a:defRPr b="1">
                <a:solidFill>
                  <a:srgbClr val="1F4D64"/>
                </a:solidFill>
              </a:defRPr>
            </a:lvl1pPr>
          </a:lstStyle>
          <a:p>
            <a:endParaRPr lang="en-US" dirty="0"/>
          </a:p>
        </p:txBody>
      </p:sp>
      <p:sp>
        <p:nvSpPr>
          <p:cNvPr id="5" name="Text Placeholder 4">
            <a:extLst>
              <a:ext uri="{FF2B5EF4-FFF2-40B4-BE49-F238E27FC236}">
                <a16:creationId xmlns:a16="http://schemas.microsoft.com/office/drawing/2014/main" id="{1F7F4C20-7ED4-453C-BAF1-0377E7DE066A}"/>
              </a:ext>
            </a:extLst>
          </p:cNvPr>
          <p:cNvSpPr>
            <a:spLocks noGrp="1"/>
          </p:cNvSpPr>
          <p:nvPr>
            <p:ph type="body" sz="quarter" idx="38"/>
          </p:nvPr>
        </p:nvSpPr>
        <p:spPr>
          <a:xfrm>
            <a:off x="383641" y="3429000"/>
            <a:ext cx="2006446" cy="2652713"/>
          </a:xfrm>
        </p:spPr>
        <p:txBody>
          <a:bodyPr lIns="0">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615760B2-E092-46BB-BEA7-1BE9FC6DAEAB}"/>
              </a:ext>
            </a:extLst>
          </p:cNvPr>
          <p:cNvSpPr>
            <a:spLocks noGrp="1"/>
          </p:cNvSpPr>
          <p:nvPr>
            <p:ph type="body" sz="quarter" idx="39"/>
          </p:nvPr>
        </p:nvSpPr>
        <p:spPr>
          <a:xfrm>
            <a:off x="3083734" y="3433713"/>
            <a:ext cx="2024063" cy="2652713"/>
          </a:xfrm>
        </p:spPr>
        <p:txBody>
          <a:bodyPr>
            <a:noAutofit/>
          </a:bodyPr>
          <a:lstStyle>
            <a:lvl1pPr>
              <a:lnSpc>
                <a:spcPct val="100000"/>
              </a:lnSpc>
              <a:spcAft>
                <a:spcPts val="600"/>
              </a:spcAft>
              <a:buClr>
                <a:srgbClr val="F46462"/>
              </a:buClr>
              <a:defRPr>
                <a:solidFill>
                  <a:schemeClr val="accent1"/>
                </a:solidFill>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A3BB968E-66DB-4207-810F-EDD220576F4E}"/>
              </a:ext>
            </a:extLst>
          </p:cNvPr>
          <p:cNvSpPr>
            <a:spLocks noGrp="1"/>
          </p:cNvSpPr>
          <p:nvPr>
            <p:ph type="body" sz="quarter" idx="40"/>
          </p:nvPr>
        </p:nvSpPr>
        <p:spPr>
          <a:xfrm>
            <a:off x="373380" y="731488"/>
            <a:ext cx="4721675" cy="276999"/>
          </a:xfrm>
        </p:spPr>
        <p:txBody>
          <a:bodyPr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3FFCADD6-74C5-4A3F-8BB5-D418393188D7}"/>
              </a:ext>
            </a:extLst>
          </p:cNvPr>
          <p:cNvSpPr>
            <a:spLocks noGrp="1"/>
          </p:cNvSpPr>
          <p:nvPr>
            <p:ph type="title"/>
          </p:nvPr>
        </p:nvSpPr>
        <p:spPr>
          <a:xfrm>
            <a:off x="376274" y="499651"/>
            <a:ext cx="4725988"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11135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actice 1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64BE7-C7AB-4861-A3BD-0AF41515216B}"/>
              </a:ext>
            </a:extLst>
          </p:cNvPr>
          <p:cNvSpPr/>
          <p:nvPr userDrawn="1"/>
        </p:nvSpPr>
        <p:spPr>
          <a:xfrm>
            <a:off x="4572000" y="0"/>
            <a:ext cx="457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1EE747-4979-4609-81B3-C44958E63828}"/>
              </a:ext>
            </a:extLst>
          </p:cNvPr>
          <p:cNvSpPr/>
          <p:nvPr userDrawn="1"/>
        </p:nvSpPr>
        <p:spPr>
          <a:xfrm>
            <a:off x="0" y="0"/>
            <a:ext cx="457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3" name="TextBox 2">
            <a:extLst>
              <a:ext uri="{FF2B5EF4-FFF2-40B4-BE49-F238E27FC236}">
                <a16:creationId xmlns:a16="http://schemas.microsoft.com/office/drawing/2014/main" id="{C397F69A-7B54-4AAB-A155-23A7277B230A}"/>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F7F4C20-7ED4-453C-BAF1-0377E7DE066A}"/>
              </a:ext>
            </a:extLst>
          </p:cNvPr>
          <p:cNvSpPr>
            <a:spLocks noGrp="1"/>
          </p:cNvSpPr>
          <p:nvPr>
            <p:ph type="body" sz="quarter" idx="38"/>
          </p:nvPr>
        </p:nvSpPr>
        <p:spPr>
          <a:xfrm>
            <a:off x="392267" y="2441275"/>
            <a:ext cx="3283928" cy="3640438"/>
          </a:xfrm>
        </p:spPr>
        <p:txBody>
          <a:bodyPr lIns="0">
            <a:noAutofit/>
          </a:bodyPr>
          <a:lstStyle>
            <a:lvl1pPr>
              <a:lnSpc>
                <a:spcPct val="100000"/>
              </a:lnSpc>
              <a:spcAft>
                <a:spcPts val="600"/>
              </a:spcAft>
              <a:buClr>
                <a:srgbClr val="F46462"/>
              </a:buClr>
              <a:defRPr sz="1200">
                <a:solidFill>
                  <a:schemeClr val="bg1"/>
                </a:solidFill>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615760B2-E092-46BB-BEA7-1BE9FC6DAEAB}"/>
              </a:ext>
            </a:extLst>
          </p:cNvPr>
          <p:cNvSpPr>
            <a:spLocks noGrp="1"/>
          </p:cNvSpPr>
          <p:nvPr>
            <p:ph type="body" sz="quarter" idx="39"/>
          </p:nvPr>
        </p:nvSpPr>
        <p:spPr>
          <a:xfrm>
            <a:off x="5248962" y="2441275"/>
            <a:ext cx="3285437" cy="3640438"/>
          </a:xfrm>
        </p:spPr>
        <p:txBody>
          <a:bodyPr>
            <a:noAutofit/>
          </a:bodyPr>
          <a:lstStyle>
            <a:lvl1pPr>
              <a:lnSpc>
                <a:spcPct val="100000"/>
              </a:lnSpc>
              <a:spcAft>
                <a:spcPts val="600"/>
              </a:spcAft>
              <a:buClr>
                <a:srgbClr val="F46462"/>
              </a:buClr>
              <a:defRPr sz="1200">
                <a:solidFill>
                  <a:schemeClr val="bg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650527DC-F4DE-4E7A-872A-BD38283D1A3F}"/>
              </a:ext>
            </a:extLst>
          </p:cNvPr>
          <p:cNvSpPr>
            <a:spLocks noGrp="1"/>
          </p:cNvSpPr>
          <p:nvPr>
            <p:ph type="body" sz="quarter" idx="40"/>
          </p:nvPr>
        </p:nvSpPr>
        <p:spPr>
          <a:xfrm>
            <a:off x="381000" y="958066"/>
            <a:ext cx="4087484" cy="1051883"/>
          </a:xfrm>
        </p:spPr>
        <p:txBody>
          <a:bodyPr lIns="0" anchor="b">
            <a:noAutofit/>
          </a:bodyPr>
          <a:lstStyle>
            <a:lvl1pPr marL="0" indent="0">
              <a:lnSpc>
                <a:spcPct val="100000"/>
              </a:lnSpc>
              <a:spcBef>
                <a:spcPts val="0"/>
              </a:spcBef>
              <a:buFontTx/>
              <a:buNone/>
              <a:defRPr sz="3600" b="0" spc="200" baseline="0">
                <a:solidFill>
                  <a:schemeClr val="bg1"/>
                </a:solidFill>
              </a:defRPr>
            </a:lvl1pPr>
          </a:lstStyle>
          <a:p>
            <a:pPr lvl="0"/>
            <a:r>
              <a:rPr lang="en-US" dirty="0"/>
              <a:t>Click to edit Master text styles</a:t>
            </a:r>
          </a:p>
        </p:txBody>
      </p:sp>
      <p:pic>
        <p:nvPicPr>
          <p:cNvPr id="12" name="Picture 11">
            <a:extLst>
              <a:ext uri="{FF2B5EF4-FFF2-40B4-BE49-F238E27FC236}">
                <a16:creationId xmlns:a16="http://schemas.microsoft.com/office/drawing/2014/main" id="{C52C4937-3AE2-43D5-A561-AA6611360D7B}"/>
              </a:ext>
            </a:extLst>
          </p:cNvPr>
          <p:cNvPicPr preferRelativeResize="0">
            <a:picLocks/>
          </p:cNvPicPr>
          <p:nvPr userDrawn="1"/>
        </p:nvPicPr>
        <p:blipFill>
          <a:blip r:embed="rId2"/>
          <a:stretch>
            <a:fillRect/>
          </a:stretch>
        </p:blipFill>
        <p:spPr>
          <a:xfrm>
            <a:off x="381062" y="6473859"/>
            <a:ext cx="402336" cy="158496"/>
          </a:xfrm>
          <a:prstGeom prst="rect">
            <a:avLst/>
          </a:prstGeom>
        </p:spPr>
      </p:pic>
      <p:sp>
        <p:nvSpPr>
          <p:cNvPr id="16" name="Title 1">
            <a:extLst>
              <a:ext uri="{FF2B5EF4-FFF2-40B4-BE49-F238E27FC236}">
                <a16:creationId xmlns:a16="http://schemas.microsoft.com/office/drawing/2014/main" id="{8777A095-066E-4396-8446-6882715E28A7}"/>
              </a:ext>
            </a:extLst>
          </p:cNvPr>
          <p:cNvSpPr>
            <a:spLocks noGrp="1"/>
          </p:cNvSpPr>
          <p:nvPr>
            <p:ph type="title"/>
          </p:nvPr>
        </p:nvSpPr>
        <p:spPr>
          <a:xfrm>
            <a:off x="376688" y="486566"/>
            <a:ext cx="4087484"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616181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909B68-ED22-42AF-9D38-661D00331A7A}"/>
              </a:ext>
            </a:extLst>
          </p:cNvPr>
          <p:cNvSpPr/>
          <p:nvPr userDrawn="1"/>
        </p:nvSpPr>
        <p:spPr>
          <a:xfrm>
            <a:off x="6131134" y="0"/>
            <a:ext cx="300837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7" name="Text Placeholder 35">
            <a:extLst>
              <a:ext uri="{FF2B5EF4-FFF2-40B4-BE49-F238E27FC236}">
                <a16:creationId xmlns:a16="http://schemas.microsoft.com/office/drawing/2014/main" id="{94A3BD03-8848-4E56-9915-289C6B0803FD}"/>
              </a:ext>
            </a:extLst>
          </p:cNvPr>
          <p:cNvSpPr>
            <a:spLocks noGrp="1"/>
          </p:cNvSpPr>
          <p:nvPr>
            <p:ph type="body" sz="quarter" idx="16"/>
          </p:nvPr>
        </p:nvSpPr>
        <p:spPr>
          <a:xfrm>
            <a:off x="6591188" y="953277"/>
            <a:ext cx="1943780" cy="585579"/>
          </a:xfrm>
        </p:spPr>
        <p:txBody>
          <a:bodyPr lIns="0" anchor="b">
            <a:noAutofit/>
          </a:bodyPr>
          <a:lstStyle>
            <a:lvl1pPr marL="0" indent="0" algn="l">
              <a:spcBef>
                <a:spcPts val="0"/>
              </a:spcBef>
              <a:buNone/>
              <a:defRPr sz="1200" b="1" spc="0" baseline="0">
                <a:solidFill>
                  <a:schemeClr val="accent2"/>
                </a:solidFill>
              </a:defRPr>
            </a:lvl1pPr>
          </a:lstStyle>
          <a:p>
            <a:pPr lvl="0"/>
            <a:endParaRPr lang="en-US" dirty="0"/>
          </a:p>
        </p:txBody>
      </p:sp>
      <p:sp>
        <p:nvSpPr>
          <p:cNvPr id="28" name="Text Placeholder 27">
            <a:extLst>
              <a:ext uri="{FF2B5EF4-FFF2-40B4-BE49-F238E27FC236}">
                <a16:creationId xmlns:a16="http://schemas.microsoft.com/office/drawing/2014/main" id="{ABF09C19-F2E3-4113-BFD0-B16F05448E60}"/>
              </a:ext>
            </a:extLst>
          </p:cNvPr>
          <p:cNvSpPr>
            <a:spLocks noGrp="1"/>
          </p:cNvSpPr>
          <p:nvPr>
            <p:ph type="body" sz="quarter" idx="17"/>
          </p:nvPr>
        </p:nvSpPr>
        <p:spPr>
          <a:xfrm>
            <a:off x="6590582" y="1555895"/>
            <a:ext cx="1944412"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35" name="Text Placeholder 35">
            <a:extLst>
              <a:ext uri="{FF2B5EF4-FFF2-40B4-BE49-F238E27FC236}">
                <a16:creationId xmlns:a16="http://schemas.microsoft.com/office/drawing/2014/main" id="{E8F6BFB2-8986-44BF-96D2-BA4D1D0E3576}"/>
              </a:ext>
            </a:extLst>
          </p:cNvPr>
          <p:cNvSpPr>
            <a:spLocks noGrp="1"/>
          </p:cNvSpPr>
          <p:nvPr>
            <p:ph type="body" sz="quarter" idx="28"/>
          </p:nvPr>
        </p:nvSpPr>
        <p:spPr>
          <a:xfrm>
            <a:off x="6590620" y="2861631"/>
            <a:ext cx="1943780" cy="585579"/>
          </a:xfrm>
        </p:spPr>
        <p:txBody>
          <a:bodyPr lIns="0" anchor="b">
            <a:noAutofit/>
          </a:bodyPr>
          <a:lstStyle>
            <a:lvl1pPr marL="0" indent="0" algn="l">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36" name="Text Placeholder 27">
            <a:extLst>
              <a:ext uri="{FF2B5EF4-FFF2-40B4-BE49-F238E27FC236}">
                <a16:creationId xmlns:a16="http://schemas.microsoft.com/office/drawing/2014/main" id="{B03F0423-C700-45FE-BC3D-BCA7F80DADB7}"/>
              </a:ext>
            </a:extLst>
          </p:cNvPr>
          <p:cNvSpPr>
            <a:spLocks noGrp="1"/>
          </p:cNvSpPr>
          <p:nvPr>
            <p:ph type="body" sz="quarter" idx="29"/>
          </p:nvPr>
        </p:nvSpPr>
        <p:spPr>
          <a:xfrm>
            <a:off x="6590014" y="3455624"/>
            <a:ext cx="1944412"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42" name="Text Placeholder 35">
            <a:extLst>
              <a:ext uri="{FF2B5EF4-FFF2-40B4-BE49-F238E27FC236}">
                <a16:creationId xmlns:a16="http://schemas.microsoft.com/office/drawing/2014/main" id="{559251DE-B09F-4897-9619-62E26489E4F5}"/>
              </a:ext>
            </a:extLst>
          </p:cNvPr>
          <p:cNvSpPr>
            <a:spLocks noGrp="1"/>
          </p:cNvSpPr>
          <p:nvPr>
            <p:ph type="body" sz="quarter" idx="30"/>
          </p:nvPr>
        </p:nvSpPr>
        <p:spPr>
          <a:xfrm>
            <a:off x="6599733" y="4794957"/>
            <a:ext cx="1943780" cy="585579"/>
          </a:xfrm>
        </p:spPr>
        <p:txBody>
          <a:bodyPr lIns="0" anchor="b">
            <a:noAutofit/>
          </a:bodyPr>
          <a:lstStyle>
            <a:lvl1pPr marL="0" indent="0" algn="l">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43" name="Text Placeholder 27">
            <a:extLst>
              <a:ext uri="{FF2B5EF4-FFF2-40B4-BE49-F238E27FC236}">
                <a16:creationId xmlns:a16="http://schemas.microsoft.com/office/drawing/2014/main" id="{9B18B2B0-1A17-4A0D-AC2B-527604673567}"/>
              </a:ext>
            </a:extLst>
          </p:cNvPr>
          <p:cNvSpPr>
            <a:spLocks noGrp="1"/>
          </p:cNvSpPr>
          <p:nvPr>
            <p:ph type="body" sz="quarter" idx="31"/>
          </p:nvPr>
        </p:nvSpPr>
        <p:spPr>
          <a:xfrm>
            <a:off x="6599127" y="5397575"/>
            <a:ext cx="1944412" cy="246221"/>
          </a:xfrm>
        </p:spPr>
        <p:txBody>
          <a:bodyPr lIns="0" rIns="0">
            <a:spAutoFit/>
          </a:bodyPr>
          <a:lstStyle>
            <a:lvl1pPr marL="0" indent="0" algn="l">
              <a:spcBef>
                <a:spcPts val="933"/>
              </a:spcBef>
              <a:buNone/>
              <a:defRPr sz="1000" spc="0" baseline="0">
                <a:solidFill>
                  <a:schemeClr val="bg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92267" y="1225473"/>
            <a:ext cx="5258035" cy="2897951"/>
          </a:xfrm>
        </p:spPr>
        <p:txBody>
          <a:bodyPr lIns="0">
            <a:noAutofit/>
          </a:bodyPr>
          <a:lstStyle>
            <a:lvl1pPr marL="0" indent="0">
              <a:lnSpc>
                <a:spcPct val="100000"/>
              </a:lnSpc>
              <a:spcBef>
                <a:spcPts val="0"/>
              </a:spcBef>
              <a:spcAft>
                <a:spcPts val="600"/>
              </a:spcAft>
              <a:buNone/>
              <a:defRPr sz="1000"/>
            </a:lvl1pPr>
          </a:lstStyle>
          <a:p>
            <a:pPr lvl="0"/>
            <a:endParaRPr lang="en-US" dirty="0"/>
          </a:p>
        </p:txBody>
      </p:sp>
      <p:sp>
        <p:nvSpPr>
          <p:cNvPr id="3" name="Text Placeholder 2">
            <a:extLst>
              <a:ext uri="{FF2B5EF4-FFF2-40B4-BE49-F238E27FC236}">
                <a16:creationId xmlns:a16="http://schemas.microsoft.com/office/drawing/2014/main" id="{B2601191-2032-4D1E-BAC4-64C141A72EB8}"/>
              </a:ext>
            </a:extLst>
          </p:cNvPr>
          <p:cNvSpPr>
            <a:spLocks noGrp="1"/>
          </p:cNvSpPr>
          <p:nvPr>
            <p:ph type="body" sz="quarter" idx="35"/>
          </p:nvPr>
        </p:nvSpPr>
        <p:spPr>
          <a:xfrm>
            <a:off x="381000" y="4269871"/>
            <a:ext cx="5258034" cy="276999"/>
          </a:xfrm>
        </p:spPr>
        <p:txBody>
          <a:bodyPr lIns="0" anchor="b">
            <a:noAutofit/>
          </a:bodyPr>
          <a:lstStyle>
            <a:lvl1pPr marL="0" indent="0">
              <a:buFontTx/>
              <a:buNone/>
              <a:defRPr sz="12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D81CAABB-4412-4F5D-A505-0B8F519A9B65}"/>
              </a:ext>
            </a:extLst>
          </p:cNvPr>
          <p:cNvSpPr>
            <a:spLocks noGrp="1"/>
          </p:cNvSpPr>
          <p:nvPr>
            <p:ph type="body" sz="quarter" idx="36"/>
          </p:nvPr>
        </p:nvSpPr>
        <p:spPr>
          <a:xfrm>
            <a:off x="381000" y="4709426"/>
            <a:ext cx="1737360" cy="1335024"/>
          </a:xfrm>
          <a:solidFill>
            <a:schemeClr val="bg2"/>
          </a:solidFill>
        </p:spPr>
        <p:txBody>
          <a:bodyPr lIns="182880" anchor="t">
            <a:noAutofit/>
          </a:bodyPr>
          <a:lstStyle>
            <a:lvl1pPr marL="0" indent="0">
              <a:buFontTx/>
              <a:buNone/>
              <a:defRPr>
                <a:solidFill>
                  <a:schemeClr val="accent1"/>
                </a:solidFill>
              </a:defRPr>
            </a:lvl1pPr>
          </a:lstStyle>
          <a:p>
            <a:pPr lvl="0"/>
            <a:r>
              <a:rPr lang="en-US" dirty="0"/>
              <a:t>Click to edit Master text styles</a:t>
            </a:r>
          </a:p>
        </p:txBody>
      </p:sp>
      <p:sp>
        <p:nvSpPr>
          <p:cNvPr id="22" name="Text Placeholder 4">
            <a:extLst>
              <a:ext uri="{FF2B5EF4-FFF2-40B4-BE49-F238E27FC236}">
                <a16:creationId xmlns:a16="http://schemas.microsoft.com/office/drawing/2014/main" id="{CDD19707-029B-4A40-8C6E-58169A33174A}"/>
              </a:ext>
            </a:extLst>
          </p:cNvPr>
          <p:cNvSpPr>
            <a:spLocks noGrp="1"/>
          </p:cNvSpPr>
          <p:nvPr>
            <p:ph type="body" sz="quarter" idx="37"/>
          </p:nvPr>
        </p:nvSpPr>
        <p:spPr>
          <a:xfrm>
            <a:off x="2237310" y="4709426"/>
            <a:ext cx="1737360" cy="1335024"/>
          </a:xfrm>
          <a:solidFill>
            <a:schemeClr val="bg2"/>
          </a:solidFill>
        </p:spPr>
        <p:txBody>
          <a:bodyPr lIns="182880" anchor="t">
            <a:noAutofit/>
          </a:bodyPr>
          <a:lstStyle>
            <a:lvl1pPr marL="0" indent="0">
              <a:buFontTx/>
              <a:buNone/>
              <a:defRPr>
                <a:solidFill>
                  <a:schemeClr val="accent1"/>
                </a:solidFill>
              </a:defRPr>
            </a:lvl1pPr>
          </a:lstStyle>
          <a:p>
            <a:pPr lvl="0"/>
            <a:r>
              <a:rPr lang="en-US" dirty="0"/>
              <a:t>Click to edit Master text styles</a:t>
            </a:r>
          </a:p>
        </p:txBody>
      </p:sp>
      <p:sp>
        <p:nvSpPr>
          <p:cNvPr id="23" name="Text Placeholder 4">
            <a:extLst>
              <a:ext uri="{FF2B5EF4-FFF2-40B4-BE49-F238E27FC236}">
                <a16:creationId xmlns:a16="http://schemas.microsoft.com/office/drawing/2014/main" id="{CCF41D86-88AE-401F-BFF9-1D97329F7AFA}"/>
              </a:ext>
            </a:extLst>
          </p:cNvPr>
          <p:cNvSpPr>
            <a:spLocks noGrp="1"/>
          </p:cNvSpPr>
          <p:nvPr>
            <p:ph type="body" sz="quarter" idx="38"/>
          </p:nvPr>
        </p:nvSpPr>
        <p:spPr>
          <a:xfrm>
            <a:off x="4093620" y="4709426"/>
            <a:ext cx="1737360" cy="1335024"/>
          </a:xfrm>
          <a:solidFill>
            <a:schemeClr val="bg2"/>
          </a:solidFill>
        </p:spPr>
        <p:txBody>
          <a:bodyPr lIns="182880" anchor="t">
            <a:noAutofit/>
          </a:bodyPr>
          <a:lstStyle>
            <a:lvl1pPr marL="0" indent="0">
              <a:buFontTx/>
              <a:buNone/>
              <a:defRPr>
                <a:solidFill>
                  <a:schemeClr val="accent1"/>
                </a:solidFill>
              </a:defRPr>
            </a:lvl1pPr>
          </a:lstStyle>
          <a:p>
            <a:pPr lvl="0"/>
            <a:r>
              <a:rPr lang="en-US" dirty="0"/>
              <a:t>Click to edit Master text styles</a:t>
            </a:r>
          </a:p>
        </p:txBody>
      </p:sp>
      <p:sp>
        <p:nvSpPr>
          <p:cNvPr id="17" name="Text Placeholder 7">
            <a:extLst>
              <a:ext uri="{FF2B5EF4-FFF2-40B4-BE49-F238E27FC236}">
                <a16:creationId xmlns:a16="http://schemas.microsoft.com/office/drawing/2014/main" id="{6D9BEE6B-AD58-4743-B709-6E742E518428}"/>
              </a:ext>
            </a:extLst>
          </p:cNvPr>
          <p:cNvSpPr>
            <a:spLocks noGrp="1"/>
          </p:cNvSpPr>
          <p:nvPr>
            <p:ph type="body" sz="quarter" idx="40"/>
          </p:nvPr>
        </p:nvSpPr>
        <p:spPr>
          <a:xfrm>
            <a:off x="373380" y="731488"/>
            <a:ext cx="5258034" cy="276999"/>
          </a:xfrm>
        </p:spPr>
        <p:txBody>
          <a:bodyPr wrap="square"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21" name="Title 1">
            <a:extLst>
              <a:ext uri="{FF2B5EF4-FFF2-40B4-BE49-F238E27FC236}">
                <a16:creationId xmlns:a16="http://schemas.microsoft.com/office/drawing/2014/main" id="{8636C69D-E6E4-40AC-BADA-F8DD03BEBFAF}"/>
              </a:ext>
            </a:extLst>
          </p:cNvPr>
          <p:cNvSpPr>
            <a:spLocks noGrp="1"/>
          </p:cNvSpPr>
          <p:nvPr>
            <p:ph type="title"/>
          </p:nvPr>
        </p:nvSpPr>
        <p:spPr>
          <a:xfrm>
            <a:off x="376274" y="499651"/>
            <a:ext cx="5255140"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077562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C5BCD-4AA1-48B0-B85E-4F8ADB992CA9}"/>
              </a:ext>
            </a:extLst>
          </p:cNvPr>
          <p:cNvSpPr>
            <a:spLocks noGrp="1"/>
          </p:cNvSpPr>
          <p:nvPr>
            <p:ph type="pic" sz="quarter" idx="39" hasCustomPrompt="1"/>
          </p:nvPr>
        </p:nvSpPr>
        <p:spPr>
          <a:xfrm>
            <a:off x="6217920" y="0"/>
            <a:ext cx="2926080" cy="6858000"/>
          </a:xfrm>
        </p:spPr>
        <p:txBody>
          <a:bodyPr/>
          <a:lstStyle>
            <a:lvl1pPr marL="0" indent="0" algn="r">
              <a:buFontTx/>
              <a:buNone/>
              <a:defRPr>
                <a:solidFill>
                  <a:srgbClr val="1F4D64"/>
                </a:solidFill>
              </a:defRPr>
            </a:lvl1pPr>
          </a:lstStyle>
          <a:p>
            <a:r>
              <a:rPr lang="en-US" dirty="0"/>
              <a:t>Picture Placeholder</a:t>
            </a:r>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92268" y="1224954"/>
            <a:ext cx="4861220" cy="4804909"/>
          </a:xfrm>
        </p:spPr>
        <p:txBody>
          <a:bodyPr lIns="0">
            <a:noAutofit/>
          </a:bodyPr>
          <a:lstStyle>
            <a:lvl1pPr marL="0" indent="0">
              <a:lnSpc>
                <a:spcPct val="100000"/>
              </a:lnSpc>
              <a:spcBef>
                <a:spcPts val="0"/>
              </a:spcBef>
              <a:spcAft>
                <a:spcPts val="600"/>
              </a:spcAft>
              <a:buNone/>
              <a:defRPr sz="1000"/>
            </a:lvl1pPr>
          </a:lstStyle>
          <a:p>
            <a:pPr lvl="0"/>
            <a:endParaRPr lang="en-US" dirty="0"/>
          </a:p>
        </p:txBody>
      </p:sp>
      <p:sp>
        <p:nvSpPr>
          <p:cNvPr id="9" name="Text Placeholder 7">
            <a:extLst>
              <a:ext uri="{FF2B5EF4-FFF2-40B4-BE49-F238E27FC236}">
                <a16:creationId xmlns:a16="http://schemas.microsoft.com/office/drawing/2014/main" id="{AF493045-FF1B-4F63-B351-781C5D5FF2B7}"/>
              </a:ext>
            </a:extLst>
          </p:cNvPr>
          <p:cNvSpPr>
            <a:spLocks noGrp="1"/>
          </p:cNvSpPr>
          <p:nvPr>
            <p:ph type="body" sz="quarter" idx="40"/>
          </p:nvPr>
        </p:nvSpPr>
        <p:spPr>
          <a:xfrm>
            <a:off x="373380" y="731488"/>
            <a:ext cx="5258034" cy="276999"/>
          </a:xfrm>
        </p:spPr>
        <p:txBody>
          <a:bodyPr wrap="square" lIns="0" tIns="0" rIns="0" bIns="0" anchor="t" anchorCtr="0">
            <a:spAutoFit/>
          </a:bodyPr>
          <a:lstStyle>
            <a:lvl1pPr marL="0" indent="0">
              <a:lnSpc>
                <a:spcPct val="100000"/>
              </a:lnSpc>
              <a:buFontTx/>
              <a:buNone/>
              <a:defRPr sz="1800" b="1" spc="200" baseline="0">
                <a:solidFill>
                  <a:schemeClr val="accent1"/>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00CA5F2B-4BF1-4CA3-BE7F-EBD4FEC69A0E}"/>
              </a:ext>
            </a:extLst>
          </p:cNvPr>
          <p:cNvSpPr>
            <a:spLocks noGrp="1"/>
          </p:cNvSpPr>
          <p:nvPr>
            <p:ph type="title"/>
          </p:nvPr>
        </p:nvSpPr>
        <p:spPr>
          <a:xfrm>
            <a:off x="376274" y="499651"/>
            <a:ext cx="5255140" cy="184666"/>
          </a:xfrm>
        </p:spPr>
        <p:txBody>
          <a:bodyPr wrap="square" lIns="0" tIns="0" rIns="0" bIns="0">
            <a:sp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745992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io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0D294CF-47A1-4CF4-9740-747B6D504B56}"/>
              </a:ext>
            </a:extLst>
          </p:cNvPr>
          <p:cNvSpPr>
            <a:spLocks noGrp="1"/>
          </p:cNvSpPr>
          <p:nvPr>
            <p:ph type="pic" sz="quarter" idx="10" hasCustomPrompt="1"/>
          </p:nvPr>
        </p:nvSpPr>
        <p:spPr>
          <a:xfrm>
            <a:off x="0" y="0"/>
            <a:ext cx="9144000" cy="6858000"/>
          </a:xfrm>
        </p:spPr>
        <p:txBody>
          <a:bodyPr>
            <a:noAutofit/>
          </a:bodyPr>
          <a:lstStyle>
            <a:lvl1pPr marL="0" indent="0" algn="r">
              <a:buFontTx/>
              <a:buNone/>
              <a:defRPr>
                <a:solidFill>
                  <a:srgbClr val="1F4D64"/>
                </a:solidFill>
              </a:defRPr>
            </a:lvl1pPr>
          </a:lstStyle>
          <a:p>
            <a:r>
              <a:rPr lang="en-US" dirty="0"/>
              <a:t>Picture Placeholder</a:t>
            </a:r>
          </a:p>
        </p:txBody>
      </p:sp>
      <p:sp>
        <p:nvSpPr>
          <p:cNvPr id="18" name="Text Placeholder 45">
            <a:extLst>
              <a:ext uri="{FF2B5EF4-FFF2-40B4-BE49-F238E27FC236}">
                <a16:creationId xmlns:a16="http://schemas.microsoft.com/office/drawing/2014/main" id="{CB2A70D8-5AF7-496B-BF45-8BA36FA14CCD}"/>
              </a:ext>
            </a:extLst>
          </p:cNvPr>
          <p:cNvSpPr>
            <a:spLocks noGrp="1"/>
          </p:cNvSpPr>
          <p:nvPr>
            <p:ph type="body" sz="quarter" idx="26"/>
          </p:nvPr>
        </p:nvSpPr>
        <p:spPr>
          <a:xfrm>
            <a:off x="386411" y="3193526"/>
            <a:ext cx="4185589" cy="184666"/>
          </a:xfrm>
        </p:spPr>
        <p:txBody>
          <a:bodyPr wrap="square" lIns="0" tIns="0" rIns="0" b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19" name="Text Placeholder 45">
            <a:extLst>
              <a:ext uri="{FF2B5EF4-FFF2-40B4-BE49-F238E27FC236}">
                <a16:creationId xmlns:a16="http://schemas.microsoft.com/office/drawing/2014/main" id="{68DFF6FC-3834-4506-8860-34812D18705C}"/>
              </a:ext>
            </a:extLst>
          </p:cNvPr>
          <p:cNvSpPr>
            <a:spLocks noGrp="1"/>
          </p:cNvSpPr>
          <p:nvPr>
            <p:ph type="body" sz="quarter" idx="27"/>
          </p:nvPr>
        </p:nvSpPr>
        <p:spPr>
          <a:xfrm>
            <a:off x="372765" y="3426405"/>
            <a:ext cx="4185589" cy="523220"/>
          </a:xfrm>
        </p:spPr>
        <p:txBody>
          <a:bodyPr l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20" name="Text Placeholder 45">
            <a:extLst>
              <a:ext uri="{FF2B5EF4-FFF2-40B4-BE49-F238E27FC236}">
                <a16:creationId xmlns:a16="http://schemas.microsoft.com/office/drawing/2014/main" id="{0BEEF14E-BEF6-4F0F-A80C-D33412F74E8F}"/>
              </a:ext>
            </a:extLst>
          </p:cNvPr>
          <p:cNvSpPr>
            <a:spLocks noGrp="1"/>
          </p:cNvSpPr>
          <p:nvPr>
            <p:ph type="body" sz="quarter" idx="25"/>
          </p:nvPr>
        </p:nvSpPr>
        <p:spPr>
          <a:xfrm>
            <a:off x="379588" y="4416881"/>
            <a:ext cx="4171942"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2" name="Text Placeholder 45">
            <a:extLst>
              <a:ext uri="{FF2B5EF4-FFF2-40B4-BE49-F238E27FC236}">
                <a16:creationId xmlns:a16="http://schemas.microsoft.com/office/drawing/2014/main" id="{4044B029-D435-42D6-A198-8F79F33FA66A}"/>
              </a:ext>
            </a:extLst>
          </p:cNvPr>
          <p:cNvSpPr>
            <a:spLocks noGrp="1"/>
          </p:cNvSpPr>
          <p:nvPr>
            <p:ph type="body" sz="quarter" idx="28"/>
          </p:nvPr>
        </p:nvSpPr>
        <p:spPr>
          <a:xfrm>
            <a:off x="386412" y="4009393"/>
            <a:ext cx="4171942"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5"/>
                </a:solidFill>
              </a:defRPr>
            </a:lvl1pPr>
          </a:lstStyle>
          <a:p>
            <a:pPr lvl="0"/>
            <a:endParaRPr lang="en-US" dirty="0"/>
          </a:p>
        </p:txBody>
      </p:sp>
    </p:spTree>
    <p:extLst>
      <p:ext uri="{BB962C8B-B14F-4D97-AF65-F5344CB8AC3E}">
        <p14:creationId xmlns:p14="http://schemas.microsoft.com/office/powerpoint/2010/main" val="4302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14067F-14E3-4CDC-8685-67C6F82BDDBC}"/>
              </a:ext>
            </a:extLst>
          </p:cNvPr>
          <p:cNvPicPr>
            <a:picLocks/>
          </p:cNvPicPr>
          <p:nvPr userDrawn="1"/>
        </p:nvPicPr>
        <p:blipFill>
          <a:blip r:embed="rId2"/>
          <a:stretch>
            <a:fillRect/>
          </a:stretch>
        </p:blipFill>
        <p:spPr>
          <a:xfrm>
            <a:off x="609600" y="944880"/>
            <a:ext cx="2395728" cy="292608"/>
          </a:xfrm>
          <a:prstGeom prst="rect">
            <a:avLst/>
          </a:prstGeom>
        </p:spPr>
      </p:pic>
      <p:sp>
        <p:nvSpPr>
          <p:cNvPr id="12" name="Title 19">
            <a:extLst>
              <a:ext uri="{FF2B5EF4-FFF2-40B4-BE49-F238E27FC236}">
                <a16:creationId xmlns:a16="http://schemas.microsoft.com/office/drawing/2014/main" id="{F143E305-30DB-4730-B775-8A1C7D32B9A5}"/>
              </a:ext>
            </a:extLst>
          </p:cNvPr>
          <p:cNvSpPr>
            <a:spLocks noGrp="1"/>
          </p:cNvSpPr>
          <p:nvPr>
            <p:ph type="title"/>
          </p:nvPr>
        </p:nvSpPr>
        <p:spPr>
          <a:xfrm>
            <a:off x="583721" y="1661998"/>
            <a:ext cx="7924801" cy="2236008"/>
          </a:xfrm>
        </p:spPr>
        <p:txBody>
          <a:bodyPr lIns="0" anchor="b">
            <a:noAutofit/>
          </a:bodyPr>
          <a:lstStyle>
            <a:lvl1pPr>
              <a:defRPr lang="en-US" sz="4800" spc="200" baseline="0" dirty="0">
                <a:solidFill>
                  <a:schemeClr val="accent1"/>
                </a:solidFill>
              </a:defRPr>
            </a:lvl1pPr>
          </a:lstStyle>
          <a:p>
            <a:endParaRPr lang="en-US" dirty="0"/>
          </a:p>
        </p:txBody>
      </p:sp>
      <p:sp>
        <p:nvSpPr>
          <p:cNvPr id="13" name="Text Placeholder 27">
            <a:extLst>
              <a:ext uri="{FF2B5EF4-FFF2-40B4-BE49-F238E27FC236}">
                <a16:creationId xmlns:a16="http://schemas.microsoft.com/office/drawing/2014/main" id="{35A86DF4-96A4-41AE-ACE3-39B4CE64AE54}"/>
              </a:ext>
            </a:extLst>
          </p:cNvPr>
          <p:cNvSpPr>
            <a:spLocks noGrp="1"/>
          </p:cNvSpPr>
          <p:nvPr>
            <p:ph type="body" sz="quarter" idx="14"/>
          </p:nvPr>
        </p:nvSpPr>
        <p:spPr>
          <a:xfrm>
            <a:off x="609600" y="4116932"/>
            <a:ext cx="3630301" cy="884237"/>
          </a:xfrm>
        </p:spPr>
        <p:txBody>
          <a:bodyPr lIns="0">
            <a:noAutofit/>
          </a:bodyPr>
          <a:lstStyle>
            <a:lvl1pPr marL="0" indent="0">
              <a:buNone/>
              <a:defRPr sz="1600">
                <a:solidFill>
                  <a:schemeClr val="accent5"/>
                </a:solidFill>
              </a:defRPr>
            </a:lvl1pPr>
          </a:lstStyle>
          <a:p>
            <a:pPr lvl="0"/>
            <a:endParaRPr lang="en-US" dirty="0"/>
          </a:p>
        </p:txBody>
      </p:sp>
      <p:sp>
        <p:nvSpPr>
          <p:cNvPr id="7" name="TextBox 6">
            <a:extLst>
              <a:ext uri="{FF2B5EF4-FFF2-40B4-BE49-F238E27FC236}">
                <a16:creationId xmlns:a16="http://schemas.microsoft.com/office/drawing/2014/main" id="{0E07CFCF-6D79-438B-86FF-4391D2466B36}"/>
              </a:ext>
            </a:extLst>
          </p:cNvPr>
          <p:cNvSpPr txBox="1"/>
          <p:nvPr userDrawn="1"/>
        </p:nvSpPr>
        <p:spPr>
          <a:xfrm>
            <a:off x="519597" y="6369762"/>
            <a:ext cx="2662177" cy="246221"/>
          </a:xfrm>
          <a:prstGeom prst="rect">
            <a:avLst/>
          </a:prstGeom>
          <a:noFill/>
        </p:spPr>
        <p:txBody>
          <a:bodyPr wrap="square" rtlCol="0">
            <a:spAutoFit/>
          </a:bodyPr>
          <a:lstStyle/>
          <a:p>
            <a:endParaRPr lang="en-US" sz="1000" spc="0" baseline="0" dirty="0">
              <a:solidFill>
                <a:schemeClr val="accent2"/>
              </a:solidFill>
              <a:latin typeface="Arial" panose="020B0604020202020204" pitchFamily="34" charset="0"/>
              <a:cs typeface="Arial" panose="020B0604020202020204" pitchFamily="34" charset="0"/>
            </a:endParaRPr>
          </a:p>
        </p:txBody>
      </p:sp>
      <p:sp>
        <p:nvSpPr>
          <p:cNvPr id="8" name="Text Placeholder 2">
            <a:extLst>
              <a:ext uri="{FF2B5EF4-FFF2-40B4-BE49-F238E27FC236}">
                <a16:creationId xmlns:a16="http://schemas.microsoft.com/office/drawing/2014/main" id="{AB199D46-96D6-4788-8DEC-8194E5342C3C}"/>
              </a:ext>
            </a:extLst>
          </p:cNvPr>
          <p:cNvSpPr>
            <a:spLocks noGrp="1"/>
          </p:cNvSpPr>
          <p:nvPr>
            <p:ph type="body" sz="quarter" idx="15"/>
          </p:nvPr>
        </p:nvSpPr>
        <p:spPr>
          <a:xfrm>
            <a:off x="612774" y="6383934"/>
            <a:ext cx="3701501" cy="153888"/>
          </a:xfrm>
        </p:spPr>
        <p:txBody>
          <a:bodyPr lIns="0" tIns="0" rIns="0" bIns="0" anchor="t">
            <a:spAutoFit/>
          </a:bodyPr>
          <a:lstStyle>
            <a:lvl1pPr marL="0" indent="0">
              <a:buNone/>
              <a:defRPr sz="1000" spc="50" baseline="0">
                <a:solidFill>
                  <a:srgbClr val="F46462"/>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spTree>
    <p:extLst>
      <p:ext uri="{BB962C8B-B14F-4D97-AF65-F5344CB8AC3E}">
        <p14:creationId xmlns:p14="http://schemas.microsoft.com/office/powerpoint/2010/main" val="3987424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7813B-7819-4F64-873A-76A249A23B40}"/>
              </a:ext>
            </a:extLst>
          </p:cNvPr>
          <p:cNvSpPr/>
          <p:nvPr userDrawn="1"/>
        </p:nvSpPr>
        <p:spPr>
          <a:xfrm>
            <a:off x="5589756" y="0"/>
            <a:ext cx="3648077"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28" name="Rectangle 27">
            <a:extLst>
              <a:ext uri="{FF2B5EF4-FFF2-40B4-BE49-F238E27FC236}">
                <a16:creationId xmlns:a16="http://schemas.microsoft.com/office/drawing/2014/main" id="{A2AE8DD5-A1F8-409A-B00A-C543E710BD43}"/>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a:solidFill>
                <a:srgbClr val="1F4D64"/>
              </a:solidFill>
            </a:endParaRPr>
          </a:p>
        </p:txBody>
      </p:sp>
      <p:sp>
        <p:nvSpPr>
          <p:cNvPr id="27" name="Text Placeholder 45">
            <a:extLst>
              <a:ext uri="{FF2B5EF4-FFF2-40B4-BE49-F238E27FC236}">
                <a16:creationId xmlns:a16="http://schemas.microsoft.com/office/drawing/2014/main" id="{FB8F607A-4BED-47F9-863E-7062EDEC3228}"/>
              </a:ext>
            </a:extLst>
          </p:cNvPr>
          <p:cNvSpPr>
            <a:spLocks noGrp="1"/>
          </p:cNvSpPr>
          <p:nvPr>
            <p:ph type="body" sz="quarter" idx="26"/>
          </p:nvPr>
        </p:nvSpPr>
        <p:spPr>
          <a:xfrm>
            <a:off x="378793" y="1554349"/>
            <a:ext cx="4148823" cy="184666"/>
          </a:xfrm>
        </p:spPr>
        <p:txBody>
          <a:bodyPr lIns="0" tIns="0" rIns="0" b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4761" y="1795767"/>
            <a:ext cx="4148823" cy="523220"/>
          </a:xfrm>
        </p:spPr>
        <p:txBody>
          <a:bodyPr l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5" y="2635147"/>
            <a:ext cx="4139500"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2339460"/>
            <a:ext cx="4153015" cy="276999"/>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3060083"/>
            <a:ext cx="4148824" cy="3034041"/>
          </a:xfrm>
        </p:spPr>
        <p:txBody>
          <a:bodyPr lIns="0">
            <a:noAutofit/>
          </a:bodyPr>
          <a:lstStyle>
            <a:lvl1pPr marL="0" indent="0">
              <a:lnSpc>
                <a:spcPct val="100000"/>
              </a:lnSpc>
              <a:spcAft>
                <a:spcPts val="600"/>
              </a:spcAft>
              <a:buNone/>
              <a:defRPr sz="12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4953000" y="1516063"/>
            <a:ext cx="3859213" cy="3643312"/>
          </a:xfrm>
        </p:spPr>
        <p:txBody>
          <a:bodyPr/>
          <a:lstStyle>
            <a:lvl1pPr marL="0" indent="0" algn="r">
              <a:buFontTx/>
              <a:buNone/>
              <a:defRPr>
                <a:solidFill>
                  <a:schemeClr val="bg1"/>
                </a:solidFill>
              </a:defRPr>
            </a:lvl1pPr>
          </a:lstStyle>
          <a:p>
            <a:endParaRPr lang="en-US" dirty="0"/>
          </a:p>
        </p:txBody>
      </p:sp>
      <p:sp>
        <p:nvSpPr>
          <p:cNvPr id="38" name="Rectangle 37">
            <a:extLst>
              <a:ext uri="{FF2B5EF4-FFF2-40B4-BE49-F238E27FC236}">
                <a16:creationId xmlns:a16="http://schemas.microsoft.com/office/drawing/2014/main" id="{2F113DE2-126A-49BC-8755-169DE49CBC7F}"/>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Tree>
    <p:extLst>
      <p:ext uri="{BB962C8B-B14F-4D97-AF65-F5344CB8AC3E}">
        <p14:creationId xmlns:p14="http://schemas.microsoft.com/office/powerpoint/2010/main" val="159034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o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2463EE-05C4-4EBD-B53C-05899B21C781}"/>
              </a:ext>
            </a:extLst>
          </p:cNvPr>
          <p:cNvSpPr/>
          <p:nvPr userDrawn="1"/>
        </p:nvSpPr>
        <p:spPr>
          <a:xfrm>
            <a:off x="0" y="0"/>
            <a:ext cx="2575739"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35" name="Picture Placeholder 33">
            <a:extLst>
              <a:ext uri="{FF2B5EF4-FFF2-40B4-BE49-F238E27FC236}">
                <a16:creationId xmlns:a16="http://schemas.microsoft.com/office/drawing/2014/main" id="{3FF2DD11-63B6-423E-ADB7-5E79AF76616F}"/>
              </a:ext>
            </a:extLst>
          </p:cNvPr>
          <p:cNvSpPr>
            <a:spLocks noGrp="1"/>
          </p:cNvSpPr>
          <p:nvPr>
            <p:ph type="pic" sz="quarter" idx="29" hasCustomPrompt="1"/>
          </p:nvPr>
        </p:nvSpPr>
        <p:spPr>
          <a:xfrm>
            <a:off x="0" y="1162289"/>
            <a:ext cx="4787659" cy="5699760"/>
          </a:xfrm>
        </p:spPr>
        <p:txBody>
          <a:bodyPr/>
          <a:lstStyle>
            <a:lvl1pPr marL="0" indent="0" algn="l">
              <a:buFontTx/>
              <a:buNone/>
              <a:defRPr>
                <a:solidFill>
                  <a:schemeClr val="bg1"/>
                </a:solidFill>
              </a:defRPr>
            </a:lvl1pPr>
          </a:lstStyle>
          <a:p>
            <a:r>
              <a:rPr lang="en-US" dirty="0"/>
              <a:t>Picture Placeholder</a:t>
            </a:r>
          </a:p>
        </p:txBody>
      </p:sp>
      <p:sp>
        <p:nvSpPr>
          <p:cNvPr id="27" name="Text Placeholder 45">
            <a:extLst>
              <a:ext uri="{FF2B5EF4-FFF2-40B4-BE49-F238E27FC236}">
                <a16:creationId xmlns:a16="http://schemas.microsoft.com/office/drawing/2014/main" id="{3226FB1C-DDB1-4F17-8E49-BADB9913BD60}"/>
              </a:ext>
            </a:extLst>
          </p:cNvPr>
          <p:cNvSpPr>
            <a:spLocks noGrp="1"/>
          </p:cNvSpPr>
          <p:nvPr>
            <p:ph type="body" sz="quarter" idx="26"/>
          </p:nvPr>
        </p:nvSpPr>
        <p:spPr>
          <a:xfrm>
            <a:off x="3467532" y="1382253"/>
            <a:ext cx="5066868" cy="184666"/>
          </a:xfrm>
        </p:spPr>
        <p:txBody>
          <a:bodyPr lIns="45720" tIns="0" rIns="0" bIns="0" anchor="ctr"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2"/>
                </a:solidFill>
              </a:defRPr>
            </a:lvl1pPr>
          </a:lstStyle>
          <a:p>
            <a:pPr lvl="0"/>
            <a:endParaRPr lang="en-US" dirty="0"/>
          </a:p>
        </p:txBody>
      </p:sp>
      <p:sp>
        <p:nvSpPr>
          <p:cNvPr id="28" name="Text Placeholder 45">
            <a:extLst>
              <a:ext uri="{FF2B5EF4-FFF2-40B4-BE49-F238E27FC236}">
                <a16:creationId xmlns:a16="http://schemas.microsoft.com/office/drawing/2014/main" id="{85D9E672-A537-4C80-AD64-96CB073D2EA3}"/>
              </a:ext>
            </a:extLst>
          </p:cNvPr>
          <p:cNvSpPr>
            <a:spLocks noGrp="1"/>
          </p:cNvSpPr>
          <p:nvPr>
            <p:ph type="body" sz="quarter" idx="27"/>
          </p:nvPr>
        </p:nvSpPr>
        <p:spPr>
          <a:xfrm>
            <a:off x="3467532" y="1858135"/>
            <a:ext cx="5066868" cy="738663"/>
          </a:xfrm>
        </p:spPr>
        <p:txBody>
          <a:bodyPr l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4200" b="0" spc="200" baseline="0">
                <a:solidFill>
                  <a:schemeClr val="accent1"/>
                </a:solidFill>
              </a:defRPr>
            </a:lvl1pPr>
          </a:lstStyle>
          <a:p>
            <a:pPr lvl="0"/>
            <a:endParaRPr lang="en-US" dirty="0"/>
          </a:p>
        </p:txBody>
      </p:sp>
      <p:sp>
        <p:nvSpPr>
          <p:cNvPr id="29" name="Text Placeholder 45">
            <a:extLst>
              <a:ext uri="{FF2B5EF4-FFF2-40B4-BE49-F238E27FC236}">
                <a16:creationId xmlns:a16="http://schemas.microsoft.com/office/drawing/2014/main" id="{8CCB7065-D6D1-4EDD-B65F-1F83D6B6C342}"/>
              </a:ext>
            </a:extLst>
          </p:cNvPr>
          <p:cNvSpPr>
            <a:spLocks noGrp="1"/>
          </p:cNvSpPr>
          <p:nvPr>
            <p:ph type="body" sz="quarter" idx="25"/>
          </p:nvPr>
        </p:nvSpPr>
        <p:spPr>
          <a:xfrm>
            <a:off x="3467531" y="2971323"/>
            <a:ext cx="5066868" cy="276999"/>
          </a:xfrm>
        </p:spPr>
        <p:txBody>
          <a:bodyPr lIns="4572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BC179AEC-AC0D-4653-9523-E1C5848CE9BD}"/>
              </a:ext>
            </a:extLst>
          </p:cNvPr>
          <p:cNvSpPr>
            <a:spLocks noGrp="1"/>
          </p:cNvSpPr>
          <p:nvPr>
            <p:ph type="body" sz="quarter" idx="28"/>
          </p:nvPr>
        </p:nvSpPr>
        <p:spPr>
          <a:xfrm>
            <a:off x="3467531" y="2648555"/>
            <a:ext cx="5066868" cy="276999"/>
          </a:xfrm>
        </p:spPr>
        <p:txBody>
          <a:bodyPr lIns="4572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12" name="Rectangle 11">
            <a:extLst>
              <a:ext uri="{FF2B5EF4-FFF2-40B4-BE49-F238E27FC236}">
                <a16:creationId xmlns:a16="http://schemas.microsoft.com/office/drawing/2014/main" id="{C04D3518-278A-433F-B657-BA0C98373044}"/>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3050099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o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7813B-7819-4F64-873A-76A249A23B40}"/>
              </a:ext>
            </a:extLst>
          </p:cNvPr>
          <p:cNvSpPr/>
          <p:nvPr userDrawn="1"/>
        </p:nvSpPr>
        <p:spPr>
          <a:xfrm>
            <a:off x="7177008" y="0"/>
            <a:ext cx="195681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a:solidFill>
                <a:srgbClr val="1F4D64"/>
              </a:solidFill>
            </a:endParaRPr>
          </a:p>
        </p:txBody>
      </p:sp>
      <p:sp>
        <p:nvSpPr>
          <p:cNvPr id="28" name="Rectangle 27">
            <a:extLst>
              <a:ext uri="{FF2B5EF4-FFF2-40B4-BE49-F238E27FC236}">
                <a16:creationId xmlns:a16="http://schemas.microsoft.com/office/drawing/2014/main" id="{A2AE8DD5-A1F8-409A-B00A-C543E710BD43}"/>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a:solidFill>
                <a:srgbClr val="1F4D64"/>
              </a:solidFill>
            </a:endParaRPr>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5" y="599732"/>
            <a:ext cx="4086472"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5" y="1370101"/>
            <a:ext cx="4077290"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2" y="1074414"/>
            <a:ext cx="4086472"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197438"/>
            <a:ext cx="4050590" cy="1618001"/>
          </a:xfrm>
        </p:spPr>
        <p:txBody>
          <a:bodyPr lIns="0">
            <a:noAutofit/>
          </a:bodyPr>
          <a:lstStyle>
            <a:lvl1pPr marL="0" indent="0">
              <a:lnSpc>
                <a:spcPct val="100000"/>
              </a:lnSpc>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4340306" y="1159535"/>
            <a:ext cx="4791456" cy="5696712"/>
          </a:xfrm>
        </p:spPr>
        <p:txBody>
          <a:bodyPr/>
          <a:lstStyle>
            <a:lvl1pPr marL="0" indent="0" algn="r">
              <a:buFontTx/>
              <a:buNone/>
              <a:defRPr>
                <a:solidFill>
                  <a:schemeClr val="bg1"/>
                </a:solidFill>
              </a:defRPr>
            </a:lvl1pPr>
          </a:lstStyle>
          <a:p>
            <a:r>
              <a:rPr lang="en-US" dirty="0"/>
              <a:t>Click icon to add picture</a:t>
            </a:r>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003845"/>
            <a:ext cx="3738001" cy="273645"/>
          </a:xfrm>
        </p:spPr>
        <p:txBody>
          <a:bodyPr lIns="0" anchor="b">
            <a:no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342994"/>
            <a:ext cx="3738001" cy="1792115"/>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3" name="Title 1">
            <a:extLst>
              <a:ext uri="{FF2B5EF4-FFF2-40B4-BE49-F238E27FC236}">
                <a16:creationId xmlns:a16="http://schemas.microsoft.com/office/drawing/2014/main" id="{BE964E75-33DC-45C0-9490-9210230AD4E6}"/>
              </a:ext>
            </a:extLst>
          </p:cNvPr>
          <p:cNvSpPr>
            <a:spLocks noGrp="1"/>
          </p:cNvSpPr>
          <p:nvPr>
            <p:ph type="title"/>
          </p:nvPr>
        </p:nvSpPr>
        <p:spPr>
          <a:xfrm>
            <a:off x="376687" y="343125"/>
            <a:ext cx="40843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25262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197438"/>
            <a:ext cx="3831479" cy="1618001"/>
          </a:xfrm>
        </p:spPr>
        <p:txBody>
          <a:bodyPr lIns="0">
            <a:noAutofit/>
          </a:bodyPr>
          <a:lstStyle>
            <a:lvl1pPr marL="0" indent="0">
              <a:lnSpc>
                <a:spcPct val="100000"/>
              </a:lnSpc>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hasCustomPrompt="1"/>
          </p:nvPr>
        </p:nvSpPr>
        <p:spPr>
          <a:xfrm>
            <a:off x="5087887" y="2231136"/>
            <a:ext cx="4051881" cy="4626864"/>
          </a:xfrm>
        </p:spPr>
        <p:txBody>
          <a:bodyPr/>
          <a:lstStyle>
            <a:lvl1pPr marL="0" indent="0" algn="r">
              <a:buFontTx/>
              <a:buNone/>
              <a:defRPr>
                <a:solidFill>
                  <a:srgbClr val="888888"/>
                </a:solidFill>
              </a:defRPr>
            </a:lvl1pPr>
          </a:lstStyle>
          <a:p>
            <a:r>
              <a:rPr lang="en-US" dirty="0"/>
              <a:t>Click icon to insert picture</a:t>
            </a:r>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046658"/>
            <a:ext cx="3831479"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342994"/>
            <a:ext cx="3818093" cy="1792115"/>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1" name="Title 1">
            <a:extLst>
              <a:ext uri="{FF2B5EF4-FFF2-40B4-BE49-F238E27FC236}">
                <a16:creationId xmlns:a16="http://schemas.microsoft.com/office/drawing/2014/main" id="{A93A6002-D36C-4FCC-94E3-B49C525FB911}"/>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794459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806242" y="124957"/>
            <a:ext cx="1725460" cy="1892808"/>
          </a:xfrm>
        </p:spPr>
        <p:txBody>
          <a:bodyPr/>
          <a:lstStyle>
            <a:lvl1pPr marL="0" indent="0" algn="r">
              <a:buFontTx/>
              <a:buNone/>
              <a:defRPr>
                <a:solidFill>
                  <a:srgbClr val="1F4D64"/>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9626"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3EC775D7-FB4C-47E9-A199-EC3C8D6FF031}"/>
              </a:ext>
            </a:extLst>
          </p:cNvPr>
          <p:cNvSpPr>
            <a:spLocks noGrp="1"/>
          </p:cNvSpPr>
          <p:nvPr>
            <p:ph type="body" sz="quarter" idx="33"/>
          </p:nvPr>
        </p:nvSpPr>
        <p:spPr>
          <a:xfrm>
            <a:off x="4796399"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1" name="Text Placeholder 45">
            <a:extLst>
              <a:ext uri="{FF2B5EF4-FFF2-40B4-BE49-F238E27FC236}">
                <a16:creationId xmlns:a16="http://schemas.microsoft.com/office/drawing/2014/main" id="{33A57BC0-1E1F-4C88-A22B-8A2807C4018B}"/>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2B72BB97-C103-4A3E-85EE-38B57654745E}"/>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19" name="Text Placeholder 45">
            <a:extLst>
              <a:ext uri="{FF2B5EF4-FFF2-40B4-BE49-F238E27FC236}">
                <a16:creationId xmlns:a16="http://schemas.microsoft.com/office/drawing/2014/main" id="{00486AA2-7132-45CC-B172-6B34CB3DBCAB}"/>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0" name="Title 1">
            <a:extLst>
              <a:ext uri="{FF2B5EF4-FFF2-40B4-BE49-F238E27FC236}">
                <a16:creationId xmlns:a16="http://schemas.microsoft.com/office/drawing/2014/main" id="{E0C3F00F-31AA-40FD-B077-7A62363F9CB4}"/>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944767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814867" y="124957"/>
            <a:ext cx="1716833" cy="1892808"/>
          </a:xfrm>
        </p:spPr>
        <p:txBody>
          <a:bodyPr/>
          <a:lstStyle>
            <a:lvl1pPr marL="0" indent="0" algn="r">
              <a:buFontTx/>
              <a:buNone/>
              <a:defRPr>
                <a:solidFill>
                  <a:srgbClr val="1F4D64"/>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9627"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9" name="Text Placeholder 3">
            <a:extLst>
              <a:ext uri="{FF2B5EF4-FFF2-40B4-BE49-F238E27FC236}">
                <a16:creationId xmlns:a16="http://schemas.microsoft.com/office/drawing/2014/main" id="{E239CC81-DA0B-4B28-94AB-8B5F99B1F844}"/>
              </a:ext>
            </a:extLst>
          </p:cNvPr>
          <p:cNvSpPr>
            <a:spLocks noGrp="1"/>
          </p:cNvSpPr>
          <p:nvPr>
            <p:ph type="body" sz="quarter" idx="33"/>
          </p:nvPr>
        </p:nvSpPr>
        <p:spPr>
          <a:xfrm>
            <a:off x="3235625"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C317E158-90F4-4587-AE5D-55F1BE18F01C}"/>
              </a:ext>
            </a:extLst>
          </p:cNvPr>
          <p:cNvSpPr>
            <a:spLocks noGrp="1"/>
          </p:cNvSpPr>
          <p:nvPr>
            <p:ph type="body" sz="quarter" idx="34"/>
          </p:nvPr>
        </p:nvSpPr>
        <p:spPr>
          <a:xfrm>
            <a:off x="6081623"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BF30527E-2153-4E53-8193-130923FD2B76}"/>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12B136C7-0AC5-4419-8A54-42112B6FD4A8}"/>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1" name="Text Placeholder 45">
            <a:extLst>
              <a:ext uri="{FF2B5EF4-FFF2-40B4-BE49-F238E27FC236}">
                <a16:creationId xmlns:a16="http://schemas.microsoft.com/office/drawing/2014/main" id="{DD63634D-A4AA-40EC-A071-4B0165BB56B8}"/>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2" name="Title 1">
            <a:extLst>
              <a:ext uri="{FF2B5EF4-FFF2-40B4-BE49-F238E27FC236}">
                <a16:creationId xmlns:a16="http://schemas.microsoft.com/office/drawing/2014/main" id="{E2FE3090-A769-4274-A961-FE76F87C8D74}"/>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755622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o 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599208" y="392373"/>
            <a:ext cx="1932493" cy="1892808"/>
          </a:xfrm>
        </p:spPr>
        <p:txBody>
          <a:bodyPr/>
          <a:lstStyle>
            <a:lvl1pPr marL="0" indent="0" algn="r">
              <a:buFontTx/>
              <a:buNone/>
              <a:defRPr>
                <a:solidFill>
                  <a:srgbClr val="1F4D64"/>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9627"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9" name="Text Placeholder 3">
            <a:extLst>
              <a:ext uri="{FF2B5EF4-FFF2-40B4-BE49-F238E27FC236}">
                <a16:creationId xmlns:a16="http://schemas.microsoft.com/office/drawing/2014/main" id="{E239CC81-DA0B-4B28-94AB-8B5F99B1F844}"/>
              </a:ext>
            </a:extLst>
          </p:cNvPr>
          <p:cNvSpPr>
            <a:spLocks noGrp="1"/>
          </p:cNvSpPr>
          <p:nvPr>
            <p:ph type="body" sz="quarter" idx="33"/>
          </p:nvPr>
        </p:nvSpPr>
        <p:spPr>
          <a:xfrm>
            <a:off x="3235625"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C317E158-90F4-4587-AE5D-55F1BE18F01C}"/>
              </a:ext>
            </a:extLst>
          </p:cNvPr>
          <p:cNvSpPr>
            <a:spLocks noGrp="1"/>
          </p:cNvSpPr>
          <p:nvPr>
            <p:ph type="body" sz="quarter" idx="34"/>
          </p:nvPr>
        </p:nvSpPr>
        <p:spPr>
          <a:xfrm>
            <a:off x="6081623" y="2656291"/>
            <a:ext cx="2681377"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FB68B7C8-B0CE-4DF9-B844-BF9E20E6CCF5}"/>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95A45149-5C57-471B-BB8D-A008634A5E2D}"/>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1" name="Text Placeholder 45">
            <a:extLst>
              <a:ext uri="{FF2B5EF4-FFF2-40B4-BE49-F238E27FC236}">
                <a16:creationId xmlns:a16="http://schemas.microsoft.com/office/drawing/2014/main" id="{FD5575FF-ECF7-4F68-AEF8-62E7DF5CCFD1}"/>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2" name="Title 1">
            <a:extLst>
              <a:ext uri="{FF2B5EF4-FFF2-40B4-BE49-F238E27FC236}">
                <a16:creationId xmlns:a16="http://schemas.microsoft.com/office/drawing/2014/main" id="{16009F55-FB55-4A8C-8F6D-B0C34772789B}"/>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804813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o 8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6599208" y="392373"/>
            <a:ext cx="1932493" cy="1892808"/>
          </a:xfrm>
        </p:spPr>
        <p:txBody>
          <a:bodyPr/>
          <a:lstStyle>
            <a:lvl1pPr marL="0" indent="0" algn="r">
              <a:buFontTx/>
              <a:buNone/>
              <a:defRPr>
                <a:solidFill>
                  <a:srgbClr val="1F4D64"/>
                </a:solidFill>
              </a:defRPr>
            </a:lvl1pPr>
          </a:lstStyle>
          <a:p>
            <a:endParaRPr lang="en-US" dirty="0"/>
          </a:p>
        </p:txBody>
      </p:sp>
      <p:sp>
        <p:nvSpPr>
          <p:cNvPr id="12" name="Text Placeholder 45">
            <a:extLst>
              <a:ext uri="{FF2B5EF4-FFF2-40B4-BE49-F238E27FC236}">
                <a16:creationId xmlns:a16="http://schemas.microsoft.com/office/drawing/2014/main" id="{FB68B7C8-B0CE-4DF9-B844-BF9E20E6CCF5}"/>
              </a:ext>
            </a:extLst>
          </p:cNvPr>
          <p:cNvSpPr>
            <a:spLocks noGrp="1"/>
          </p:cNvSpPr>
          <p:nvPr>
            <p:ph type="body" sz="quarter" idx="27"/>
          </p:nvPr>
        </p:nvSpPr>
        <p:spPr>
          <a:xfrm>
            <a:off x="366134" y="599732"/>
            <a:ext cx="4713287" cy="430887"/>
          </a:xfrm>
        </p:spPr>
        <p:txBody>
          <a:bodyPr lIns="0" tIns="0" rIns="0" bIns="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8" name="Text Placeholder 45">
            <a:extLst>
              <a:ext uri="{FF2B5EF4-FFF2-40B4-BE49-F238E27FC236}">
                <a16:creationId xmlns:a16="http://schemas.microsoft.com/office/drawing/2014/main" id="{95A45149-5C57-471B-BB8D-A008634A5E2D}"/>
              </a:ext>
            </a:extLst>
          </p:cNvPr>
          <p:cNvSpPr>
            <a:spLocks noGrp="1"/>
          </p:cNvSpPr>
          <p:nvPr>
            <p:ph type="body" sz="quarter" idx="25"/>
          </p:nvPr>
        </p:nvSpPr>
        <p:spPr>
          <a:xfrm>
            <a:off x="375114" y="1370101"/>
            <a:ext cx="470269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21" name="Text Placeholder 45">
            <a:extLst>
              <a:ext uri="{FF2B5EF4-FFF2-40B4-BE49-F238E27FC236}">
                <a16:creationId xmlns:a16="http://schemas.microsoft.com/office/drawing/2014/main" id="{FD5575FF-ECF7-4F68-AEF8-62E7DF5CCFD1}"/>
              </a:ext>
            </a:extLst>
          </p:cNvPr>
          <p:cNvSpPr>
            <a:spLocks noGrp="1"/>
          </p:cNvSpPr>
          <p:nvPr>
            <p:ph type="body" sz="quarter" idx="28"/>
          </p:nvPr>
        </p:nvSpPr>
        <p:spPr>
          <a:xfrm>
            <a:off x="374601" y="1074414"/>
            <a:ext cx="4713287"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22" name="Title 1">
            <a:extLst>
              <a:ext uri="{FF2B5EF4-FFF2-40B4-BE49-F238E27FC236}">
                <a16:creationId xmlns:a16="http://schemas.microsoft.com/office/drawing/2014/main" id="{16009F55-FB55-4A8C-8F6D-B0C34772789B}"/>
              </a:ext>
            </a:extLst>
          </p:cNvPr>
          <p:cNvSpPr>
            <a:spLocks noGrp="1"/>
          </p:cNvSpPr>
          <p:nvPr>
            <p:ph type="title"/>
          </p:nvPr>
        </p:nvSpPr>
        <p:spPr>
          <a:xfrm>
            <a:off x="376687" y="343125"/>
            <a:ext cx="4713287"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13" name="Text Placeholder 3">
            <a:extLst>
              <a:ext uri="{FF2B5EF4-FFF2-40B4-BE49-F238E27FC236}">
                <a16:creationId xmlns:a16="http://schemas.microsoft.com/office/drawing/2014/main" id="{16D44DBD-D726-49AB-90D9-913A4BF4931C}"/>
              </a:ext>
            </a:extLst>
          </p:cNvPr>
          <p:cNvSpPr>
            <a:spLocks noGrp="1"/>
          </p:cNvSpPr>
          <p:nvPr>
            <p:ph type="body" sz="quarter" idx="31"/>
          </p:nvPr>
        </p:nvSpPr>
        <p:spPr>
          <a:xfrm>
            <a:off x="384048" y="2337439"/>
            <a:ext cx="3738001" cy="230832"/>
          </a:xfrm>
        </p:spPr>
        <p:txBody>
          <a:bodyPr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4" name="Text Placeholder 3">
            <a:extLst>
              <a:ext uri="{FF2B5EF4-FFF2-40B4-BE49-F238E27FC236}">
                <a16:creationId xmlns:a16="http://schemas.microsoft.com/office/drawing/2014/main" id="{AFAEA1DD-80E5-4D70-8891-F1EEA52DD064}"/>
              </a:ext>
            </a:extLst>
          </p:cNvPr>
          <p:cNvSpPr>
            <a:spLocks noGrp="1"/>
          </p:cNvSpPr>
          <p:nvPr>
            <p:ph type="body" sz="quarter" idx="32"/>
          </p:nvPr>
        </p:nvSpPr>
        <p:spPr>
          <a:xfrm>
            <a:off x="389626"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9A3B815D-427E-4667-9C20-D6BB16E56283}"/>
              </a:ext>
            </a:extLst>
          </p:cNvPr>
          <p:cNvSpPr>
            <a:spLocks noGrp="1"/>
          </p:cNvSpPr>
          <p:nvPr>
            <p:ph type="body" sz="quarter" idx="33"/>
          </p:nvPr>
        </p:nvSpPr>
        <p:spPr>
          <a:xfrm>
            <a:off x="4796399" y="2656291"/>
            <a:ext cx="3738001" cy="3371207"/>
          </a:xfrm>
        </p:spPr>
        <p:txBody>
          <a:bodyPr lIns="0">
            <a:noAutofit/>
          </a:bodyPr>
          <a:lstStyle>
            <a:lvl1pPr marL="171450" indent="-171450">
              <a:lnSpc>
                <a:spcPct val="100000"/>
              </a:lnSpc>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1078351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o 9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bg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bg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bg1"/>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30"/>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62EF2D89-768B-4A87-B4B5-FF12DC912099}"/>
              </a:ext>
            </a:extLst>
          </p:cNvPr>
          <p:cNvSpPr>
            <a:spLocks noGrp="1"/>
          </p:cNvSpPr>
          <p:nvPr>
            <p:ph type="body" sz="quarter" idx="33"/>
          </p:nvPr>
        </p:nvSpPr>
        <p:spPr>
          <a:xfrm>
            <a:off x="4714945"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7" name="Text Placeholder 3">
            <a:extLst>
              <a:ext uri="{FF2B5EF4-FFF2-40B4-BE49-F238E27FC236}">
                <a16:creationId xmlns:a16="http://schemas.microsoft.com/office/drawing/2014/main" id="{B68206BB-3780-4F6B-BF22-75DB92FB9A11}"/>
              </a:ext>
            </a:extLst>
          </p:cNvPr>
          <p:cNvSpPr>
            <a:spLocks noGrp="1"/>
          </p:cNvSpPr>
          <p:nvPr>
            <p:ph type="body" sz="quarter" idx="34"/>
          </p:nvPr>
        </p:nvSpPr>
        <p:spPr>
          <a:xfrm>
            <a:off x="4728491"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9"/>
            <a:ext cx="4333945"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4" name="Title 1">
            <a:extLst>
              <a:ext uri="{FF2B5EF4-FFF2-40B4-BE49-F238E27FC236}">
                <a16:creationId xmlns:a16="http://schemas.microsoft.com/office/drawing/2014/main" id="{2282410B-1BF5-4A83-9BD9-57DB2503762C}"/>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7940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o 9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30" name="Text Placeholder 45">
            <a:extLst>
              <a:ext uri="{FF2B5EF4-FFF2-40B4-BE49-F238E27FC236}">
                <a16:creationId xmlns:a16="http://schemas.microsoft.com/office/drawing/2014/main" id="{5172E7DF-7D4A-4758-9080-07E56AA02370}"/>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31" name="Text Placeholder 45">
            <a:extLst>
              <a:ext uri="{FF2B5EF4-FFF2-40B4-BE49-F238E27FC236}">
                <a16:creationId xmlns:a16="http://schemas.microsoft.com/office/drawing/2014/main" id="{3B59F4CE-390A-434E-AE08-5AB1768C4A16}"/>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30"/>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accent6"/>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6" name="Text Placeholder 3">
            <a:extLst>
              <a:ext uri="{FF2B5EF4-FFF2-40B4-BE49-F238E27FC236}">
                <a16:creationId xmlns:a16="http://schemas.microsoft.com/office/drawing/2014/main" id="{62EF2D89-768B-4A87-B4B5-FF12DC912099}"/>
              </a:ext>
            </a:extLst>
          </p:cNvPr>
          <p:cNvSpPr>
            <a:spLocks noGrp="1"/>
          </p:cNvSpPr>
          <p:nvPr>
            <p:ph type="body" sz="quarter" idx="33"/>
          </p:nvPr>
        </p:nvSpPr>
        <p:spPr>
          <a:xfrm>
            <a:off x="4714945" y="4184682"/>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7" name="Text Placeholder 3">
            <a:extLst>
              <a:ext uri="{FF2B5EF4-FFF2-40B4-BE49-F238E27FC236}">
                <a16:creationId xmlns:a16="http://schemas.microsoft.com/office/drawing/2014/main" id="{B68206BB-3780-4F6B-BF22-75DB92FB9A11}"/>
              </a:ext>
            </a:extLst>
          </p:cNvPr>
          <p:cNvSpPr>
            <a:spLocks noGrp="1"/>
          </p:cNvSpPr>
          <p:nvPr>
            <p:ph type="body" sz="quarter" idx="34"/>
          </p:nvPr>
        </p:nvSpPr>
        <p:spPr>
          <a:xfrm>
            <a:off x="4728491" y="4481018"/>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9"/>
            <a:ext cx="4333945"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4" name="Title 1">
            <a:extLst>
              <a:ext uri="{FF2B5EF4-FFF2-40B4-BE49-F238E27FC236}">
                <a16:creationId xmlns:a16="http://schemas.microsoft.com/office/drawing/2014/main" id="{2282410B-1BF5-4A83-9BD9-57DB2503762C}"/>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13042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solidFill>
          <a:schemeClr val="tx2"/>
        </a:solidFill>
        <a:effectLst/>
      </p:bgPr>
    </p:bg>
    <p:spTree>
      <p:nvGrpSpPr>
        <p:cNvPr id="1" name=""/>
        <p:cNvGrpSpPr/>
        <p:nvPr/>
      </p:nvGrpSpPr>
      <p:grpSpPr>
        <a:xfrm>
          <a:off x="0" y="0"/>
          <a:ext cx="0" cy="0"/>
          <a:chOff x="0" y="0"/>
          <a:chExt cx="0" cy="0"/>
        </a:xfrm>
      </p:grpSpPr>
      <p:sp>
        <p:nvSpPr>
          <p:cNvPr id="16" name="Title 19">
            <a:extLst>
              <a:ext uri="{FF2B5EF4-FFF2-40B4-BE49-F238E27FC236}">
                <a16:creationId xmlns:a16="http://schemas.microsoft.com/office/drawing/2014/main" id="{A84A697E-8B5F-406E-81D4-B4DF62A9B525}"/>
              </a:ext>
            </a:extLst>
          </p:cNvPr>
          <p:cNvSpPr>
            <a:spLocks noGrp="1"/>
          </p:cNvSpPr>
          <p:nvPr>
            <p:ph type="title"/>
          </p:nvPr>
        </p:nvSpPr>
        <p:spPr>
          <a:xfrm>
            <a:off x="594014" y="1516285"/>
            <a:ext cx="7940386" cy="2400259"/>
          </a:xfrm>
        </p:spPr>
        <p:txBody>
          <a:bodyPr lIns="0" anchor="b">
            <a:noAutofit/>
          </a:bodyPr>
          <a:lstStyle>
            <a:lvl1pPr>
              <a:defRPr lang="en-US" sz="4800" spc="200" baseline="0" dirty="0">
                <a:solidFill>
                  <a:schemeClr val="accent2"/>
                </a:solidFill>
              </a:defRPr>
            </a:lvl1pPr>
          </a:lstStyle>
          <a:p>
            <a:endParaRPr lang="en-US" dirty="0"/>
          </a:p>
        </p:txBody>
      </p:sp>
      <p:sp>
        <p:nvSpPr>
          <p:cNvPr id="17" name="Text Placeholder 27">
            <a:extLst>
              <a:ext uri="{FF2B5EF4-FFF2-40B4-BE49-F238E27FC236}">
                <a16:creationId xmlns:a16="http://schemas.microsoft.com/office/drawing/2014/main" id="{9FFE4A42-437E-4C9C-91F1-05C9CCCBADC4}"/>
              </a:ext>
            </a:extLst>
          </p:cNvPr>
          <p:cNvSpPr>
            <a:spLocks noGrp="1"/>
          </p:cNvSpPr>
          <p:nvPr>
            <p:ph type="body" sz="quarter" idx="14"/>
          </p:nvPr>
        </p:nvSpPr>
        <p:spPr>
          <a:xfrm>
            <a:off x="602598" y="4094044"/>
            <a:ext cx="3711677" cy="884237"/>
          </a:xfrm>
        </p:spPr>
        <p:txBody>
          <a:bodyPr lIns="0">
            <a:noAutofit/>
          </a:bodyPr>
          <a:lstStyle>
            <a:lvl1pPr marL="0" indent="0">
              <a:buNone/>
              <a:defRPr sz="1600">
                <a:solidFill>
                  <a:schemeClr val="accent4"/>
                </a:solidFill>
              </a:defRPr>
            </a:lvl1pPr>
          </a:lstStyle>
          <a:p>
            <a:pPr lvl="0"/>
            <a:endParaRPr lang="en-US" dirty="0"/>
          </a:p>
        </p:txBody>
      </p:sp>
      <p:pic>
        <p:nvPicPr>
          <p:cNvPr id="6" name="Picture 5" descr="A close up of a logo&#10;&#10;Description automatically generated">
            <a:extLst>
              <a:ext uri="{FF2B5EF4-FFF2-40B4-BE49-F238E27FC236}">
                <a16:creationId xmlns:a16="http://schemas.microsoft.com/office/drawing/2014/main" id="{03EA6D15-DE90-42E1-8C98-3B89EDB5F269}"/>
              </a:ext>
            </a:extLst>
          </p:cNvPr>
          <p:cNvPicPr preferRelativeResize="0">
            <a:picLocks/>
          </p:cNvPicPr>
          <p:nvPr userDrawn="1"/>
        </p:nvPicPr>
        <p:blipFill>
          <a:blip r:embed="rId2"/>
          <a:stretch>
            <a:fillRect/>
          </a:stretch>
        </p:blipFill>
        <p:spPr>
          <a:xfrm>
            <a:off x="612073" y="949595"/>
            <a:ext cx="2395728" cy="290682"/>
          </a:xfrm>
          <a:prstGeom prst="rect">
            <a:avLst/>
          </a:prstGeom>
        </p:spPr>
      </p:pic>
      <p:sp>
        <p:nvSpPr>
          <p:cNvPr id="3" name="Text Placeholder 2">
            <a:extLst>
              <a:ext uri="{FF2B5EF4-FFF2-40B4-BE49-F238E27FC236}">
                <a16:creationId xmlns:a16="http://schemas.microsoft.com/office/drawing/2014/main" id="{A71455DF-E52B-4C4D-B516-DBF47137A701}"/>
              </a:ext>
            </a:extLst>
          </p:cNvPr>
          <p:cNvSpPr>
            <a:spLocks noGrp="1"/>
          </p:cNvSpPr>
          <p:nvPr>
            <p:ph type="body" sz="quarter" idx="15"/>
          </p:nvPr>
        </p:nvSpPr>
        <p:spPr>
          <a:xfrm>
            <a:off x="612774" y="6383934"/>
            <a:ext cx="3701501" cy="153888"/>
          </a:xfrm>
        </p:spPr>
        <p:txBody>
          <a:bodyPr lIns="0" tIns="0" rIns="0" bIns="0" anchor="t">
            <a:spAutoFit/>
          </a:bodyPr>
          <a:lstStyle>
            <a:lvl1pPr marL="0" indent="0">
              <a:buNone/>
              <a:defRPr sz="1000" spc="50" baseline="0">
                <a:solidFill>
                  <a:schemeClr val="accent4"/>
                </a:solidFill>
              </a:defRPr>
            </a:lvl1pPr>
            <a:lvl2pPr>
              <a:defRPr>
                <a:solidFill>
                  <a:srgbClr val="F46462"/>
                </a:solidFill>
              </a:defRPr>
            </a:lvl2pPr>
            <a:lvl3pPr>
              <a:defRPr>
                <a:solidFill>
                  <a:srgbClr val="F46462"/>
                </a:solidFill>
              </a:defRPr>
            </a:lvl3pPr>
            <a:lvl4pPr>
              <a:defRPr>
                <a:solidFill>
                  <a:srgbClr val="F46462"/>
                </a:solidFill>
              </a:defRPr>
            </a:lvl4pPr>
            <a:lvl5pPr>
              <a:defRPr>
                <a:solidFill>
                  <a:srgbClr val="F46462"/>
                </a:solidFill>
              </a:defRPr>
            </a:lvl5pPr>
          </a:lstStyle>
          <a:p>
            <a:pPr lvl="0"/>
            <a:r>
              <a:rPr lang="en-US" dirty="0"/>
              <a:t>Click to edit Master text styles</a:t>
            </a:r>
          </a:p>
        </p:txBody>
      </p:sp>
    </p:spTree>
    <p:extLst>
      <p:ext uri="{BB962C8B-B14F-4D97-AF65-F5344CB8AC3E}">
        <p14:creationId xmlns:p14="http://schemas.microsoft.com/office/powerpoint/2010/main" val="595108917"/>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o 10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74"/>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0"/>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1BFF486B-C5F3-49D5-A7B8-4F64F5AB3924}"/>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bg1"/>
                </a:solidFill>
              </a:defRPr>
            </a:lvl1pPr>
          </a:lstStyle>
          <a:p>
            <a:pPr lvl="0"/>
            <a:endParaRPr lang="en-US" dirty="0"/>
          </a:p>
        </p:txBody>
      </p:sp>
      <p:sp>
        <p:nvSpPr>
          <p:cNvPr id="13" name="Text Placeholder 45">
            <a:extLst>
              <a:ext uri="{FF2B5EF4-FFF2-40B4-BE49-F238E27FC236}">
                <a16:creationId xmlns:a16="http://schemas.microsoft.com/office/drawing/2014/main" id="{BB481E98-72FE-4FF9-A8B9-17459045B948}"/>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bg1"/>
                </a:solidFill>
              </a:defRPr>
            </a:lvl1pPr>
          </a:lstStyle>
          <a:p>
            <a:pPr lvl="0"/>
            <a:endParaRPr lang="en-US" dirty="0"/>
          </a:p>
        </p:txBody>
      </p:sp>
      <p:sp>
        <p:nvSpPr>
          <p:cNvPr id="14" name="Text Placeholder 45">
            <a:extLst>
              <a:ext uri="{FF2B5EF4-FFF2-40B4-BE49-F238E27FC236}">
                <a16:creationId xmlns:a16="http://schemas.microsoft.com/office/drawing/2014/main" id="{D45E4156-9C0A-414E-8631-7A53FC6A6098}"/>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bg1"/>
                </a:solidFill>
              </a:defRPr>
            </a:lvl1pPr>
          </a:lstStyle>
          <a:p>
            <a:pPr lvl="0"/>
            <a:endParaRPr lang="en-US" dirty="0"/>
          </a:p>
        </p:txBody>
      </p:sp>
      <p:sp>
        <p:nvSpPr>
          <p:cNvPr id="16" name="Title 1">
            <a:extLst>
              <a:ext uri="{FF2B5EF4-FFF2-40B4-BE49-F238E27FC236}">
                <a16:creationId xmlns:a16="http://schemas.microsoft.com/office/drawing/2014/main" id="{77E441FF-8AB0-4872-A90C-249247D00EE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768867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o 10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3">
            <a:extLst>
              <a:ext uri="{FF2B5EF4-FFF2-40B4-BE49-F238E27FC236}">
                <a16:creationId xmlns:a16="http://schemas.microsoft.com/office/drawing/2014/main" id="{D9C3E960-B726-457F-8307-CE7F759599B9}"/>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942912" y="257349"/>
            <a:ext cx="2962656" cy="2798064"/>
          </a:xfrm>
        </p:spPr>
        <p:txBody>
          <a:bodyPr/>
          <a:lstStyle>
            <a:lvl1pPr marL="0" indent="0" algn="r">
              <a:buFontTx/>
              <a:buNone/>
              <a:defRPr>
                <a:solidFill>
                  <a:schemeClr val="accent6"/>
                </a:solidFill>
              </a:defRPr>
            </a:lvl1pPr>
          </a:lstStyle>
          <a:p>
            <a:endParaRPr lang="en-US" dirty="0"/>
          </a:p>
        </p:txBody>
      </p:sp>
      <p:sp>
        <p:nvSpPr>
          <p:cNvPr id="4" name="Text Placeholder 3">
            <a:extLst>
              <a:ext uri="{FF2B5EF4-FFF2-40B4-BE49-F238E27FC236}">
                <a16:creationId xmlns:a16="http://schemas.microsoft.com/office/drawing/2014/main" id="{9C4A2B22-8621-4EBF-B1FB-5B29BC432F8F}"/>
              </a:ext>
            </a:extLst>
          </p:cNvPr>
          <p:cNvSpPr>
            <a:spLocks noGrp="1"/>
          </p:cNvSpPr>
          <p:nvPr>
            <p:ph type="body" sz="quarter" idx="31"/>
          </p:nvPr>
        </p:nvSpPr>
        <p:spPr>
          <a:xfrm>
            <a:off x="374601" y="4184674"/>
            <a:ext cx="4037204" cy="230832"/>
          </a:xfrm>
        </p:spPr>
        <p:txBody>
          <a:bodyPr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147" y="4481010"/>
            <a:ext cx="4037204"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12" name="Text Placeholder 45">
            <a:extLst>
              <a:ext uri="{FF2B5EF4-FFF2-40B4-BE49-F238E27FC236}">
                <a16:creationId xmlns:a16="http://schemas.microsoft.com/office/drawing/2014/main" id="{1BFF486B-C5F3-49D5-A7B8-4F64F5AB3924}"/>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rgbClr val="1F4D64"/>
                </a:solidFill>
              </a:defRPr>
            </a:lvl1pPr>
          </a:lstStyle>
          <a:p>
            <a:pPr lvl="0"/>
            <a:endParaRPr lang="en-US" dirty="0"/>
          </a:p>
        </p:txBody>
      </p:sp>
      <p:sp>
        <p:nvSpPr>
          <p:cNvPr id="13" name="Text Placeholder 45">
            <a:extLst>
              <a:ext uri="{FF2B5EF4-FFF2-40B4-BE49-F238E27FC236}">
                <a16:creationId xmlns:a16="http://schemas.microsoft.com/office/drawing/2014/main" id="{BB481E98-72FE-4FF9-A8B9-17459045B948}"/>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14" name="Text Placeholder 45">
            <a:extLst>
              <a:ext uri="{FF2B5EF4-FFF2-40B4-BE49-F238E27FC236}">
                <a16:creationId xmlns:a16="http://schemas.microsoft.com/office/drawing/2014/main" id="{D45E4156-9C0A-414E-8631-7A53FC6A6098}"/>
              </a:ext>
            </a:extLst>
          </p:cNvPr>
          <p:cNvSpPr>
            <a:spLocks noGrp="1"/>
          </p:cNvSpPr>
          <p:nvPr>
            <p:ph type="body" sz="quarter" idx="28"/>
          </p:nvPr>
        </p:nvSpPr>
        <p:spPr>
          <a:xfrm>
            <a:off x="374601" y="1080418"/>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16" name="Title 1">
            <a:extLst>
              <a:ext uri="{FF2B5EF4-FFF2-40B4-BE49-F238E27FC236}">
                <a16:creationId xmlns:a16="http://schemas.microsoft.com/office/drawing/2014/main" id="{77E441FF-8AB0-4872-A90C-249247D00EE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441027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 11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414068" y="1227826"/>
            <a:ext cx="3346704" cy="3172968"/>
          </a:xfrm>
        </p:spPr>
        <p:txBody>
          <a:bodyPr/>
          <a:lstStyle>
            <a:lvl1pPr marL="0" indent="0" algn="r">
              <a:buFontTx/>
              <a:buNone/>
              <a:defRPr>
                <a:solidFill>
                  <a:schemeClr val="bg1"/>
                </a:solidFill>
              </a:defRPr>
            </a:lvl1pPr>
          </a:lstStyle>
          <a:p>
            <a:endParaRPr lang="en-US" dirty="0"/>
          </a:p>
        </p:txBody>
      </p:sp>
      <p:sp>
        <p:nvSpPr>
          <p:cNvPr id="13" name="Text Placeholder 45">
            <a:extLst>
              <a:ext uri="{FF2B5EF4-FFF2-40B4-BE49-F238E27FC236}">
                <a16:creationId xmlns:a16="http://schemas.microsoft.com/office/drawing/2014/main" id="{03F43509-5174-4CA8-9942-A6E6346A9FF8}"/>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bg1"/>
                </a:solidFill>
              </a:defRPr>
            </a:lvl1pPr>
          </a:lstStyle>
          <a:p>
            <a:pPr lvl="0"/>
            <a:endParaRPr lang="en-US" dirty="0"/>
          </a:p>
        </p:txBody>
      </p:sp>
      <p:sp>
        <p:nvSpPr>
          <p:cNvPr id="14" name="Text Placeholder 45">
            <a:extLst>
              <a:ext uri="{FF2B5EF4-FFF2-40B4-BE49-F238E27FC236}">
                <a16:creationId xmlns:a16="http://schemas.microsoft.com/office/drawing/2014/main" id="{E8907DDC-956D-4389-9822-ED6AC4A68675}"/>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bg1"/>
                </a:solidFill>
              </a:defRPr>
            </a:lvl1pPr>
          </a:lstStyle>
          <a:p>
            <a:pPr lvl="0"/>
            <a:endParaRPr lang="en-US" dirty="0"/>
          </a:p>
        </p:txBody>
      </p:sp>
      <p:sp>
        <p:nvSpPr>
          <p:cNvPr id="16" name="Text Placeholder 45">
            <a:extLst>
              <a:ext uri="{FF2B5EF4-FFF2-40B4-BE49-F238E27FC236}">
                <a16:creationId xmlns:a16="http://schemas.microsoft.com/office/drawing/2014/main" id="{63AE7AB6-F1B5-4423-A016-42AE6A8D357B}"/>
              </a:ext>
            </a:extLst>
          </p:cNvPr>
          <p:cNvSpPr>
            <a:spLocks noGrp="1"/>
          </p:cNvSpPr>
          <p:nvPr>
            <p:ph type="body" sz="quarter" idx="28"/>
          </p:nvPr>
        </p:nvSpPr>
        <p:spPr>
          <a:xfrm>
            <a:off x="374601" y="1082070"/>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bg1"/>
                </a:solidFill>
              </a:defRPr>
            </a:lvl1pPr>
          </a:lstStyle>
          <a:p>
            <a:pPr lvl="0"/>
            <a:endParaRPr lang="en-US" dirty="0"/>
          </a:p>
        </p:txBody>
      </p:sp>
      <p:sp>
        <p:nvSpPr>
          <p:cNvPr id="17" name="Title 1">
            <a:extLst>
              <a:ext uri="{FF2B5EF4-FFF2-40B4-BE49-F238E27FC236}">
                <a16:creationId xmlns:a16="http://schemas.microsoft.com/office/drawing/2014/main" id="{93C13008-009A-4250-86BA-FC47A58BC5D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
        <p:nvSpPr>
          <p:cNvPr id="12" name="Text Placeholder 43">
            <a:extLst>
              <a:ext uri="{FF2B5EF4-FFF2-40B4-BE49-F238E27FC236}">
                <a16:creationId xmlns:a16="http://schemas.microsoft.com/office/drawing/2014/main" id="{F4869B71-B643-4E14-A07F-0B8245FC0593}"/>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19" name="Text Placeholder 3">
            <a:extLst>
              <a:ext uri="{FF2B5EF4-FFF2-40B4-BE49-F238E27FC236}">
                <a16:creationId xmlns:a16="http://schemas.microsoft.com/office/drawing/2014/main" id="{3EDDE5FE-3802-4F21-95EA-35E6F208DA33}"/>
              </a:ext>
            </a:extLst>
          </p:cNvPr>
          <p:cNvSpPr>
            <a:spLocks noGrp="1"/>
          </p:cNvSpPr>
          <p:nvPr>
            <p:ph type="body" sz="quarter" idx="31"/>
          </p:nvPr>
        </p:nvSpPr>
        <p:spPr>
          <a:xfrm>
            <a:off x="374601" y="4184674"/>
            <a:ext cx="4340342" cy="230832"/>
          </a:xfrm>
        </p:spPr>
        <p:txBody>
          <a:bodyPr wrap="square"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4A6F6243-C405-4DEC-99F9-EE5726685345}"/>
              </a:ext>
            </a:extLst>
          </p:cNvPr>
          <p:cNvSpPr>
            <a:spLocks noGrp="1"/>
          </p:cNvSpPr>
          <p:nvPr>
            <p:ph type="body" sz="quarter" idx="32"/>
          </p:nvPr>
        </p:nvSpPr>
        <p:spPr>
          <a:xfrm>
            <a:off x="388146" y="4481010"/>
            <a:ext cx="4340343"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1" name="Text Placeholder 3">
            <a:extLst>
              <a:ext uri="{FF2B5EF4-FFF2-40B4-BE49-F238E27FC236}">
                <a16:creationId xmlns:a16="http://schemas.microsoft.com/office/drawing/2014/main" id="{1991C7CD-16F9-4CE2-A38A-354046C7F761}"/>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Tree>
    <p:extLst>
      <p:ext uri="{BB962C8B-B14F-4D97-AF65-F5344CB8AC3E}">
        <p14:creationId xmlns:p14="http://schemas.microsoft.com/office/powerpoint/2010/main" val="1750346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 1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0">
            <a:extLst>
              <a:ext uri="{FF2B5EF4-FFF2-40B4-BE49-F238E27FC236}">
                <a16:creationId xmlns:a16="http://schemas.microsoft.com/office/drawing/2014/main" id="{20F91F25-C3A2-47A2-BA50-A44506F23AD4}"/>
              </a:ext>
            </a:extLst>
          </p:cNvPr>
          <p:cNvSpPr>
            <a:spLocks noGrp="1"/>
          </p:cNvSpPr>
          <p:nvPr>
            <p:ph type="pic" sz="quarter" idx="30"/>
          </p:nvPr>
        </p:nvSpPr>
        <p:spPr>
          <a:xfrm>
            <a:off x="5414068" y="1227826"/>
            <a:ext cx="3346704" cy="3172968"/>
          </a:xfrm>
        </p:spPr>
        <p:txBody>
          <a:bodyPr/>
          <a:lstStyle>
            <a:lvl1pPr marL="0" indent="0" algn="r">
              <a:buFontTx/>
              <a:buNone/>
              <a:defRPr>
                <a:solidFill>
                  <a:schemeClr val="accent6"/>
                </a:solidFill>
              </a:defRPr>
            </a:lvl1pPr>
          </a:lstStyle>
          <a:p>
            <a:endParaRPr lang="en-US" dirty="0"/>
          </a:p>
        </p:txBody>
      </p:sp>
      <p:sp>
        <p:nvSpPr>
          <p:cNvPr id="13" name="Text Placeholder 45">
            <a:extLst>
              <a:ext uri="{FF2B5EF4-FFF2-40B4-BE49-F238E27FC236}">
                <a16:creationId xmlns:a16="http://schemas.microsoft.com/office/drawing/2014/main" id="{03F43509-5174-4CA8-9942-A6E6346A9FF8}"/>
              </a:ext>
            </a:extLst>
          </p:cNvPr>
          <p:cNvSpPr>
            <a:spLocks noGrp="1"/>
          </p:cNvSpPr>
          <p:nvPr>
            <p:ph type="body" sz="quarter" idx="27"/>
          </p:nvPr>
        </p:nvSpPr>
        <p:spPr>
          <a:xfrm>
            <a:off x="366134" y="599732"/>
            <a:ext cx="4713287" cy="430887"/>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0" spc="200" baseline="0">
                <a:solidFill>
                  <a:schemeClr val="accent1"/>
                </a:solidFill>
              </a:defRPr>
            </a:lvl1pPr>
          </a:lstStyle>
          <a:p>
            <a:pPr lvl="0"/>
            <a:endParaRPr lang="en-US" dirty="0"/>
          </a:p>
        </p:txBody>
      </p:sp>
      <p:sp>
        <p:nvSpPr>
          <p:cNvPr id="14" name="Text Placeholder 45">
            <a:extLst>
              <a:ext uri="{FF2B5EF4-FFF2-40B4-BE49-F238E27FC236}">
                <a16:creationId xmlns:a16="http://schemas.microsoft.com/office/drawing/2014/main" id="{E8907DDC-956D-4389-9822-ED6AC4A68675}"/>
              </a:ext>
            </a:extLst>
          </p:cNvPr>
          <p:cNvSpPr>
            <a:spLocks noGrp="1"/>
          </p:cNvSpPr>
          <p:nvPr>
            <p:ph type="body" sz="quarter" idx="25"/>
          </p:nvPr>
        </p:nvSpPr>
        <p:spPr>
          <a:xfrm>
            <a:off x="375114" y="1401310"/>
            <a:ext cx="4704305"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solidFill>
                  <a:schemeClr val="accent1"/>
                </a:solidFill>
              </a:defRPr>
            </a:lvl1pPr>
          </a:lstStyle>
          <a:p>
            <a:pPr lvl="0"/>
            <a:endParaRPr lang="en-US" dirty="0"/>
          </a:p>
        </p:txBody>
      </p:sp>
      <p:sp>
        <p:nvSpPr>
          <p:cNvPr id="16" name="Text Placeholder 45">
            <a:extLst>
              <a:ext uri="{FF2B5EF4-FFF2-40B4-BE49-F238E27FC236}">
                <a16:creationId xmlns:a16="http://schemas.microsoft.com/office/drawing/2014/main" id="{63AE7AB6-F1B5-4423-A016-42AE6A8D357B}"/>
              </a:ext>
            </a:extLst>
          </p:cNvPr>
          <p:cNvSpPr>
            <a:spLocks noGrp="1"/>
          </p:cNvSpPr>
          <p:nvPr>
            <p:ph type="body" sz="quarter" idx="28"/>
          </p:nvPr>
        </p:nvSpPr>
        <p:spPr>
          <a:xfrm>
            <a:off x="374601" y="1082070"/>
            <a:ext cx="4704819" cy="184666"/>
          </a:xfrm>
        </p:spPr>
        <p:txBody>
          <a:bodyPr lIns="0" tIns="0" rIns="0" bIns="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a:solidFill>
                  <a:schemeClr val="accent5"/>
                </a:solidFill>
              </a:defRPr>
            </a:lvl1pPr>
          </a:lstStyle>
          <a:p>
            <a:pPr lvl="0"/>
            <a:endParaRPr lang="en-US" dirty="0"/>
          </a:p>
        </p:txBody>
      </p:sp>
      <p:sp>
        <p:nvSpPr>
          <p:cNvPr id="17" name="Title 1">
            <a:extLst>
              <a:ext uri="{FF2B5EF4-FFF2-40B4-BE49-F238E27FC236}">
                <a16:creationId xmlns:a16="http://schemas.microsoft.com/office/drawing/2014/main" id="{93C13008-009A-4250-86BA-FC47A58BC5D4}"/>
              </a:ext>
            </a:extLst>
          </p:cNvPr>
          <p:cNvSpPr>
            <a:spLocks noGrp="1"/>
          </p:cNvSpPr>
          <p:nvPr>
            <p:ph type="title"/>
          </p:nvPr>
        </p:nvSpPr>
        <p:spPr>
          <a:xfrm>
            <a:off x="376687" y="343125"/>
            <a:ext cx="4713287" cy="184666"/>
          </a:xfrm>
        </p:spPr>
        <p:txBody>
          <a:bodyPr lIns="0" tIns="0" rIns="0" bIns="0" anchor="ctr" anchorCtr="0">
            <a:noAutofit/>
          </a:bodyPr>
          <a:lstStyle>
            <a:lvl1pPr>
              <a:defRPr sz="1200" b="1">
                <a:solidFill>
                  <a:schemeClr val="accent2"/>
                </a:solidFill>
              </a:defRPr>
            </a:lvl1pPr>
          </a:lstStyle>
          <a:p>
            <a:r>
              <a:rPr lang="en-US"/>
              <a:t>Click to edit Master title style</a:t>
            </a:r>
          </a:p>
        </p:txBody>
      </p:sp>
      <p:sp>
        <p:nvSpPr>
          <p:cNvPr id="12" name="Text Placeholder 43">
            <a:extLst>
              <a:ext uri="{FF2B5EF4-FFF2-40B4-BE49-F238E27FC236}">
                <a16:creationId xmlns:a16="http://schemas.microsoft.com/office/drawing/2014/main" id="{F4869B71-B643-4E14-A07F-0B8245FC0593}"/>
              </a:ext>
            </a:extLst>
          </p:cNvPr>
          <p:cNvSpPr>
            <a:spLocks noGrp="1"/>
          </p:cNvSpPr>
          <p:nvPr>
            <p:ph type="body" sz="quarter" idx="29"/>
          </p:nvPr>
        </p:nvSpPr>
        <p:spPr>
          <a:xfrm>
            <a:off x="374761" y="2653022"/>
            <a:ext cx="4353730" cy="1300433"/>
          </a:xfrm>
        </p:spPr>
        <p:txBody>
          <a:bodyPr lIns="0">
            <a:noAutofit/>
          </a:bodyPr>
          <a:lstStyle>
            <a:lvl1pPr marL="0" indent="0">
              <a:lnSpc>
                <a:spcPct val="100000"/>
              </a:lnSpc>
              <a:spcBef>
                <a:spcPts val="0"/>
              </a:spcBef>
              <a:spcAft>
                <a:spcPts val="600"/>
              </a:spcAft>
              <a:buNone/>
              <a:defRPr sz="900"/>
            </a:lvl1pPr>
          </a:lstStyle>
          <a:p>
            <a:pPr lvl="0"/>
            <a:endParaRPr lang="en-US" dirty="0"/>
          </a:p>
        </p:txBody>
      </p:sp>
      <p:sp>
        <p:nvSpPr>
          <p:cNvPr id="19" name="Text Placeholder 3">
            <a:extLst>
              <a:ext uri="{FF2B5EF4-FFF2-40B4-BE49-F238E27FC236}">
                <a16:creationId xmlns:a16="http://schemas.microsoft.com/office/drawing/2014/main" id="{3EDDE5FE-3802-4F21-95EA-35E6F208DA33}"/>
              </a:ext>
            </a:extLst>
          </p:cNvPr>
          <p:cNvSpPr>
            <a:spLocks noGrp="1"/>
          </p:cNvSpPr>
          <p:nvPr>
            <p:ph type="body" sz="quarter" idx="31"/>
          </p:nvPr>
        </p:nvSpPr>
        <p:spPr>
          <a:xfrm>
            <a:off x="374601" y="4184674"/>
            <a:ext cx="4340342" cy="230832"/>
          </a:xfrm>
        </p:spPr>
        <p:txBody>
          <a:bodyPr wrap="square" lIns="0" anchor="b">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
        <p:nvSpPr>
          <p:cNvPr id="20" name="Text Placeholder 3">
            <a:extLst>
              <a:ext uri="{FF2B5EF4-FFF2-40B4-BE49-F238E27FC236}">
                <a16:creationId xmlns:a16="http://schemas.microsoft.com/office/drawing/2014/main" id="{4A6F6243-C405-4DEC-99F9-EE5726685345}"/>
              </a:ext>
            </a:extLst>
          </p:cNvPr>
          <p:cNvSpPr>
            <a:spLocks noGrp="1"/>
          </p:cNvSpPr>
          <p:nvPr>
            <p:ph type="body" sz="quarter" idx="32"/>
          </p:nvPr>
        </p:nvSpPr>
        <p:spPr>
          <a:xfrm>
            <a:off x="388146" y="4481010"/>
            <a:ext cx="4340343" cy="1792115"/>
          </a:xfrm>
        </p:spPr>
        <p:txBody>
          <a:bodyPr lIns="0">
            <a:noAutofit/>
          </a:bodyPr>
          <a:lstStyle>
            <a:lvl1pPr marL="171450" indent="-171450">
              <a:spcAft>
                <a:spcPts val="600"/>
              </a:spcAft>
              <a:buClr>
                <a:srgbClr val="F46462"/>
              </a:buClr>
              <a:buFont typeface="Arial" panose="020B0604020202020204" pitchFamily="34" charset="0"/>
              <a:buChar char="•"/>
              <a:defRPr b="0">
                <a:solidFill>
                  <a:schemeClr val="accent1"/>
                </a:solidFill>
              </a:defRPr>
            </a:lvl1pPr>
            <a:lvl2pPr marL="457200" indent="0">
              <a:buNone/>
              <a:defRPr/>
            </a:lvl2pPr>
          </a:lstStyle>
          <a:p>
            <a:pPr lvl="0"/>
            <a:endParaRPr lang="en-US" dirty="0"/>
          </a:p>
        </p:txBody>
      </p:sp>
      <p:sp>
        <p:nvSpPr>
          <p:cNvPr id="21" name="Text Placeholder 3">
            <a:extLst>
              <a:ext uri="{FF2B5EF4-FFF2-40B4-BE49-F238E27FC236}">
                <a16:creationId xmlns:a16="http://schemas.microsoft.com/office/drawing/2014/main" id="{1991C7CD-16F9-4CE2-A38A-354046C7F761}"/>
              </a:ext>
            </a:extLst>
          </p:cNvPr>
          <p:cNvSpPr>
            <a:spLocks noGrp="1"/>
          </p:cNvSpPr>
          <p:nvPr>
            <p:ph type="body" sz="quarter" idx="35"/>
          </p:nvPr>
        </p:nvSpPr>
        <p:spPr>
          <a:xfrm>
            <a:off x="380999" y="2337681"/>
            <a:ext cx="4347491" cy="230832"/>
          </a:xfrm>
        </p:spPr>
        <p:txBody>
          <a:bodyPr wrap="square" lIns="0" anchor="b" anchorCtr="0">
            <a:spAutoFit/>
          </a:bodyPr>
          <a:lstStyle>
            <a:lvl1pPr marL="0" indent="0">
              <a:lnSpc>
                <a:spcPct val="100000"/>
              </a:lnSpc>
              <a:spcBef>
                <a:spcPts val="0"/>
              </a:spcBef>
              <a:buFont typeface="Arial" panose="020B0604020202020204" pitchFamily="34" charset="0"/>
              <a:buNone/>
              <a:defRPr b="1">
                <a:solidFill>
                  <a:schemeClr val="accent2"/>
                </a:solidFill>
              </a:defRPr>
            </a:lvl1pPr>
            <a:lvl2pPr marL="457200" indent="0">
              <a:buNone/>
              <a:defRPr/>
            </a:lvl2pPr>
          </a:lstStyle>
          <a:p>
            <a:pPr lvl="0"/>
            <a:endParaRPr lang="en-US" dirty="0"/>
          </a:p>
        </p:txBody>
      </p:sp>
    </p:spTree>
    <p:extLst>
      <p:ext uri="{BB962C8B-B14F-4D97-AF65-F5344CB8AC3E}">
        <p14:creationId xmlns:p14="http://schemas.microsoft.com/office/powerpoint/2010/main" val="1865110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o 12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7"/>
            <a:ext cx="4086472" cy="276999"/>
          </a:xfrm>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spc="200" baseline="0">
                <a:solidFill>
                  <a:schemeClr val="bg1"/>
                </a:solidFill>
              </a:defRPr>
            </a:lvl1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388080" y="472584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4476" y="3461765"/>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16" name="Picture Placeholder 3">
            <a:extLst>
              <a:ext uri="{FF2B5EF4-FFF2-40B4-BE49-F238E27FC236}">
                <a16:creationId xmlns:a16="http://schemas.microsoft.com/office/drawing/2014/main" id="{11B876C2-D53B-4000-AD86-FF8E3EA4EAE5}"/>
              </a:ext>
            </a:extLst>
          </p:cNvPr>
          <p:cNvSpPr>
            <a:spLocks noGrp="1"/>
          </p:cNvSpPr>
          <p:nvPr>
            <p:ph type="pic" sz="quarter" idx="36"/>
          </p:nvPr>
        </p:nvSpPr>
        <p:spPr>
          <a:xfrm>
            <a:off x="384476" y="1525588"/>
            <a:ext cx="1828800" cy="1755648"/>
          </a:xfrm>
        </p:spPr>
        <p:txBody>
          <a:bodyPr/>
          <a:lstStyle>
            <a:lvl1pPr marL="0" indent="0">
              <a:buFontTx/>
              <a:buNone/>
              <a:defRPr>
                <a:solidFill>
                  <a:schemeClr val="bg1"/>
                </a:solidFill>
              </a:defRPr>
            </a:lvl1pPr>
          </a:lstStyle>
          <a:p>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2568196" y="1525588"/>
            <a:ext cx="1828800" cy="1755648"/>
          </a:xfrm>
        </p:spPr>
        <p:txBody>
          <a:bodyPr/>
          <a:lstStyle>
            <a:lvl1pPr marL="0" indent="0">
              <a:buFontTx/>
              <a:buNone/>
              <a:defRPr>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4751916" y="1525588"/>
            <a:ext cx="1828800" cy="1755648"/>
          </a:xfrm>
        </p:spPr>
        <p:txBody>
          <a:bodyPr/>
          <a:lstStyle>
            <a:lvl1pPr marL="0" indent="0">
              <a:buFontTx/>
              <a:buNone/>
              <a:defRPr>
                <a:solidFill>
                  <a:schemeClr val="bg1"/>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6935637" y="1525588"/>
            <a:ext cx="1828800" cy="1755648"/>
          </a:xfrm>
        </p:spPr>
        <p:txBody>
          <a:bodyPr/>
          <a:lstStyle>
            <a:lvl1pPr marL="0" indent="0">
              <a:buFontTx/>
              <a:buNone/>
              <a:defRPr>
                <a:solidFill>
                  <a:schemeClr val="bg1"/>
                </a:solidFill>
              </a:defRPr>
            </a:lvl1pPr>
          </a:lstStyle>
          <a:p>
            <a:endParaRPr lang="en-US" dirty="0"/>
          </a:p>
        </p:txBody>
      </p:sp>
      <p:sp>
        <p:nvSpPr>
          <p:cNvPr id="32" name="Text Placeholder 3">
            <a:extLst>
              <a:ext uri="{FF2B5EF4-FFF2-40B4-BE49-F238E27FC236}">
                <a16:creationId xmlns:a16="http://schemas.microsoft.com/office/drawing/2014/main" id="{1B2810C0-5D8C-4A5C-AF5B-99F91B193FF8}"/>
              </a:ext>
            </a:extLst>
          </p:cNvPr>
          <p:cNvSpPr>
            <a:spLocks noGrp="1"/>
          </p:cNvSpPr>
          <p:nvPr>
            <p:ph type="body" sz="quarter" idx="43"/>
          </p:nvPr>
        </p:nvSpPr>
        <p:spPr>
          <a:xfrm>
            <a:off x="384476" y="371726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AB2FCC12-C17B-4E80-BAD6-1D36812D9DED}"/>
              </a:ext>
            </a:extLst>
          </p:cNvPr>
          <p:cNvSpPr>
            <a:spLocks noGrp="1"/>
          </p:cNvSpPr>
          <p:nvPr>
            <p:ph type="body" sz="quarter" idx="44"/>
          </p:nvPr>
        </p:nvSpPr>
        <p:spPr>
          <a:xfrm>
            <a:off x="384476" y="4035213"/>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3D85CB1D-F9D3-47DF-A1D9-3C514F6DE098}"/>
              </a:ext>
            </a:extLst>
          </p:cNvPr>
          <p:cNvSpPr>
            <a:spLocks noGrp="1"/>
          </p:cNvSpPr>
          <p:nvPr>
            <p:ph type="body" sz="quarter" idx="45"/>
          </p:nvPr>
        </p:nvSpPr>
        <p:spPr>
          <a:xfrm>
            <a:off x="384476" y="4230803"/>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2E45DEB3-E646-4877-9DE3-2B5A20A18093}"/>
              </a:ext>
            </a:extLst>
          </p:cNvPr>
          <p:cNvSpPr>
            <a:spLocks noGrp="1"/>
          </p:cNvSpPr>
          <p:nvPr>
            <p:ph type="body" sz="quarter" idx="46"/>
          </p:nvPr>
        </p:nvSpPr>
        <p:spPr>
          <a:xfrm>
            <a:off x="384476" y="442639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9" name="Text Placeholder 3">
            <a:extLst>
              <a:ext uri="{FF2B5EF4-FFF2-40B4-BE49-F238E27FC236}">
                <a16:creationId xmlns:a16="http://schemas.microsoft.com/office/drawing/2014/main" id="{1BDBAF5C-D932-42EC-9998-2C0E6FE3703A}"/>
              </a:ext>
            </a:extLst>
          </p:cNvPr>
          <p:cNvSpPr>
            <a:spLocks noGrp="1"/>
          </p:cNvSpPr>
          <p:nvPr>
            <p:ph type="body" sz="quarter" idx="47"/>
          </p:nvPr>
        </p:nvSpPr>
        <p:spPr>
          <a:xfrm>
            <a:off x="6930724" y="4724823"/>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40" name="Text Placeholder 3">
            <a:extLst>
              <a:ext uri="{FF2B5EF4-FFF2-40B4-BE49-F238E27FC236}">
                <a16:creationId xmlns:a16="http://schemas.microsoft.com/office/drawing/2014/main" id="{99A19854-906F-4A78-9749-7BCB291E84E4}"/>
              </a:ext>
            </a:extLst>
          </p:cNvPr>
          <p:cNvSpPr>
            <a:spLocks noGrp="1"/>
          </p:cNvSpPr>
          <p:nvPr>
            <p:ph type="body" sz="quarter" idx="48"/>
          </p:nvPr>
        </p:nvSpPr>
        <p:spPr>
          <a:xfrm>
            <a:off x="6927120" y="3460740"/>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41" name="Text Placeholder 3">
            <a:extLst>
              <a:ext uri="{FF2B5EF4-FFF2-40B4-BE49-F238E27FC236}">
                <a16:creationId xmlns:a16="http://schemas.microsoft.com/office/drawing/2014/main" id="{EE3A2891-5B61-42F1-AED7-1C8BDF8A6E2A}"/>
              </a:ext>
            </a:extLst>
          </p:cNvPr>
          <p:cNvSpPr>
            <a:spLocks noGrp="1"/>
          </p:cNvSpPr>
          <p:nvPr>
            <p:ph type="body" sz="quarter" idx="49"/>
          </p:nvPr>
        </p:nvSpPr>
        <p:spPr>
          <a:xfrm>
            <a:off x="6927120" y="3716239"/>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43" name="Text Placeholder 3">
            <a:extLst>
              <a:ext uri="{FF2B5EF4-FFF2-40B4-BE49-F238E27FC236}">
                <a16:creationId xmlns:a16="http://schemas.microsoft.com/office/drawing/2014/main" id="{16D519CF-78F6-4021-96E7-6598672E396A}"/>
              </a:ext>
            </a:extLst>
          </p:cNvPr>
          <p:cNvSpPr>
            <a:spLocks noGrp="1"/>
          </p:cNvSpPr>
          <p:nvPr>
            <p:ph type="body" sz="quarter" idx="50"/>
          </p:nvPr>
        </p:nvSpPr>
        <p:spPr>
          <a:xfrm>
            <a:off x="6927120" y="403418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3977A27A-6BE8-4CC9-8316-E829E8B3672B}"/>
              </a:ext>
            </a:extLst>
          </p:cNvPr>
          <p:cNvSpPr>
            <a:spLocks noGrp="1"/>
          </p:cNvSpPr>
          <p:nvPr>
            <p:ph type="body" sz="quarter" idx="51"/>
          </p:nvPr>
        </p:nvSpPr>
        <p:spPr>
          <a:xfrm>
            <a:off x="6927120" y="422977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5" name="Text Placeholder 3">
            <a:extLst>
              <a:ext uri="{FF2B5EF4-FFF2-40B4-BE49-F238E27FC236}">
                <a16:creationId xmlns:a16="http://schemas.microsoft.com/office/drawing/2014/main" id="{FF9B68E7-FCCC-4580-B9F0-972CCDE2B5AB}"/>
              </a:ext>
            </a:extLst>
          </p:cNvPr>
          <p:cNvSpPr>
            <a:spLocks noGrp="1"/>
          </p:cNvSpPr>
          <p:nvPr>
            <p:ph type="body" sz="quarter" idx="52"/>
          </p:nvPr>
        </p:nvSpPr>
        <p:spPr>
          <a:xfrm>
            <a:off x="6927120" y="4425367"/>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4" name="Text Placeholder 3">
            <a:extLst>
              <a:ext uri="{FF2B5EF4-FFF2-40B4-BE49-F238E27FC236}">
                <a16:creationId xmlns:a16="http://schemas.microsoft.com/office/drawing/2014/main" id="{C3A785F1-69DB-4247-82ED-2256FBD32F81}"/>
              </a:ext>
            </a:extLst>
          </p:cNvPr>
          <p:cNvSpPr>
            <a:spLocks noGrp="1"/>
          </p:cNvSpPr>
          <p:nvPr>
            <p:ph type="body" sz="quarter" idx="53"/>
          </p:nvPr>
        </p:nvSpPr>
        <p:spPr>
          <a:xfrm>
            <a:off x="4755587" y="4724823"/>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65" name="Text Placeholder 3">
            <a:extLst>
              <a:ext uri="{FF2B5EF4-FFF2-40B4-BE49-F238E27FC236}">
                <a16:creationId xmlns:a16="http://schemas.microsoft.com/office/drawing/2014/main" id="{9C7543D0-572D-4558-ABDF-20775AD9D843}"/>
              </a:ext>
            </a:extLst>
          </p:cNvPr>
          <p:cNvSpPr>
            <a:spLocks noGrp="1"/>
          </p:cNvSpPr>
          <p:nvPr>
            <p:ph type="body" sz="quarter" idx="54"/>
          </p:nvPr>
        </p:nvSpPr>
        <p:spPr>
          <a:xfrm>
            <a:off x="4751983" y="3460740"/>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66" name="Text Placeholder 3">
            <a:extLst>
              <a:ext uri="{FF2B5EF4-FFF2-40B4-BE49-F238E27FC236}">
                <a16:creationId xmlns:a16="http://schemas.microsoft.com/office/drawing/2014/main" id="{51C0E57C-1B3E-4A3C-8947-7C8C50B9683E}"/>
              </a:ext>
            </a:extLst>
          </p:cNvPr>
          <p:cNvSpPr>
            <a:spLocks noGrp="1"/>
          </p:cNvSpPr>
          <p:nvPr>
            <p:ph type="body" sz="quarter" idx="55"/>
          </p:nvPr>
        </p:nvSpPr>
        <p:spPr>
          <a:xfrm>
            <a:off x="4751983" y="3716239"/>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67" name="Text Placeholder 3">
            <a:extLst>
              <a:ext uri="{FF2B5EF4-FFF2-40B4-BE49-F238E27FC236}">
                <a16:creationId xmlns:a16="http://schemas.microsoft.com/office/drawing/2014/main" id="{FFB14962-86A2-45AB-8063-55E0EE6F2174}"/>
              </a:ext>
            </a:extLst>
          </p:cNvPr>
          <p:cNvSpPr>
            <a:spLocks noGrp="1"/>
          </p:cNvSpPr>
          <p:nvPr>
            <p:ph type="body" sz="quarter" idx="56"/>
          </p:nvPr>
        </p:nvSpPr>
        <p:spPr>
          <a:xfrm>
            <a:off x="4751983" y="403418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8" name="Text Placeholder 3">
            <a:extLst>
              <a:ext uri="{FF2B5EF4-FFF2-40B4-BE49-F238E27FC236}">
                <a16:creationId xmlns:a16="http://schemas.microsoft.com/office/drawing/2014/main" id="{EED872CA-7142-4A91-9706-20A3BC137D65}"/>
              </a:ext>
            </a:extLst>
          </p:cNvPr>
          <p:cNvSpPr>
            <a:spLocks noGrp="1"/>
          </p:cNvSpPr>
          <p:nvPr>
            <p:ph type="body" sz="quarter" idx="57"/>
          </p:nvPr>
        </p:nvSpPr>
        <p:spPr>
          <a:xfrm>
            <a:off x="4751983" y="422977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9" name="Text Placeholder 3">
            <a:extLst>
              <a:ext uri="{FF2B5EF4-FFF2-40B4-BE49-F238E27FC236}">
                <a16:creationId xmlns:a16="http://schemas.microsoft.com/office/drawing/2014/main" id="{5FDAA828-CA5F-452D-A722-3618B713FA66}"/>
              </a:ext>
            </a:extLst>
          </p:cNvPr>
          <p:cNvSpPr>
            <a:spLocks noGrp="1"/>
          </p:cNvSpPr>
          <p:nvPr>
            <p:ph type="body" sz="quarter" idx="58"/>
          </p:nvPr>
        </p:nvSpPr>
        <p:spPr>
          <a:xfrm>
            <a:off x="4751983" y="4425367"/>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0" name="Text Placeholder 3">
            <a:extLst>
              <a:ext uri="{FF2B5EF4-FFF2-40B4-BE49-F238E27FC236}">
                <a16:creationId xmlns:a16="http://schemas.microsoft.com/office/drawing/2014/main" id="{D715F4EC-B798-45F6-885E-E6981AB9B46E}"/>
              </a:ext>
            </a:extLst>
          </p:cNvPr>
          <p:cNvSpPr>
            <a:spLocks noGrp="1"/>
          </p:cNvSpPr>
          <p:nvPr>
            <p:ph type="body" sz="quarter" idx="59"/>
          </p:nvPr>
        </p:nvSpPr>
        <p:spPr>
          <a:xfrm>
            <a:off x="2559546" y="4724823"/>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71" name="Text Placeholder 3">
            <a:extLst>
              <a:ext uri="{FF2B5EF4-FFF2-40B4-BE49-F238E27FC236}">
                <a16:creationId xmlns:a16="http://schemas.microsoft.com/office/drawing/2014/main" id="{CCBFC1E5-10FC-4936-83BB-27EF59441785}"/>
              </a:ext>
            </a:extLst>
          </p:cNvPr>
          <p:cNvSpPr>
            <a:spLocks noGrp="1"/>
          </p:cNvSpPr>
          <p:nvPr>
            <p:ph type="body" sz="quarter" idx="60"/>
          </p:nvPr>
        </p:nvSpPr>
        <p:spPr>
          <a:xfrm>
            <a:off x="2555942" y="3460740"/>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72" name="Text Placeholder 3">
            <a:extLst>
              <a:ext uri="{FF2B5EF4-FFF2-40B4-BE49-F238E27FC236}">
                <a16:creationId xmlns:a16="http://schemas.microsoft.com/office/drawing/2014/main" id="{6552725E-9F9C-40C7-9051-C16E96E5772B}"/>
              </a:ext>
            </a:extLst>
          </p:cNvPr>
          <p:cNvSpPr>
            <a:spLocks noGrp="1"/>
          </p:cNvSpPr>
          <p:nvPr>
            <p:ph type="body" sz="quarter" idx="61"/>
          </p:nvPr>
        </p:nvSpPr>
        <p:spPr>
          <a:xfrm>
            <a:off x="2555942" y="3716239"/>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73" name="Text Placeholder 3">
            <a:extLst>
              <a:ext uri="{FF2B5EF4-FFF2-40B4-BE49-F238E27FC236}">
                <a16:creationId xmlns:a16="http://schemas.microsoft.com/office/drawing/2014/main" id="{0517A51F-AC7D-42B0-A466-559AF949651E}"/>
              </a:ext>
            </a:extLst>
          </p:cNvPr>
          <p:cNvSpPr>
            <a:spLocks noGrp="1"/>
          </p:cNvSpPr>
          <p:nvPr>
            <p:ph type="body" sz="quarter" idx="62"/>
          </p:nvPr>
        </p:nvSpPr>
        <p:spPr>
          <a:xfrm>
            <a:off x="2555942" y="403418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4" name="Text Placeholder 3">
            <a:extLst>
              <a:ext uri="{FF2B5EF4-FFF2-40B4-BE49-F238E27FC236}">
                <a16:creationId xmlns:a16="http://schemas.microsoft.com/office/drawing/2014/main" id="{63614C46-15A8-48E0-A208-764B4C09A479}"/>
              </a:ext>
            </a:extLst>
          </p:cNvPr>
          <p:cNvSpPr>
            <a:spLocks noGrp="1"/>
          </p:cNvSpPr>
          <p:nvPr>
            <p:ph type="body" sz="quarter" idx="63"/>
          </p:nvPr>
        </p:nvSpPr>
        <p:spPr>
          <a:xfrm>
            <a:off x="2555942" y="4229778"/>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5" name="Text Placeholder 3">
            <a:extLst>
              <a:ext uri="{FF2B5EF4-FFF2-40B4-BE49-F238E27FC236}">
                <a16:creationId xmlns:a16="http://schemas.microsoft.com/office/drawing/2014/main" id="{32309C75-0A42-446E-969A-87247BB2C490}"/>
              </a:ext>
            </a:extLst>
          </p:cNvPr>
          <p:cNvSpPr>
            <a:spLocks noGrp="1"/>
          </p:cNvSpPr>
          <p:nvPr>
            <p:ph type="body" sz="quarter" idx="64"/>
          </p:nvPr>
        </p:nvSpPr>
        <p:spPr>
          <a:xfrm>
            <a:off x="2555942" y="4425367"/>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7"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783272390"/>
      </p:ext>
    </p:extLst>
  </p:cSld>
  <p:clrMapOvr>
    <a:masterClrMapping/>
  </p:clrMapOvr>
  <p:extLst>
    <p:ext uri="{DCECCB84-F9BA-43D5-87BE-67443E8EF086}">
      <p15:sldGuideLst xmlns:p15="http://schemas.microsoft.com/office/powerpoint/2012/main">
        <p15:guide id="1" orient="horz" pos="960" userDrawn="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o 1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7"/>
            <a:ext cx="4086472" cy="276999"/>
          </a:xfrm>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spc="200" baseline="0">
                <a:solidFill>
                  <a:schemeClr val="accent1"/>
                </a:solidFill>
              </a:defRPr>
            </a:lvl1pPr>
          </a:lstStyle>
          <a:p>
            <a:pPr lvl="0"/>
            <a:endParaRPr lang="en-US" dirty="0"/>
          </a:p>
        </p:txBody>
      </p:sp>
      <p:sp>
        <p:nvSpPr>
          <p:cNvPr id="15" name="Text Placeholder 3">
            <a:extLst>
              <a:ext uri="{FF2B5EF4-FFF2-40B4-BE49-F238E27FC236}">
                <a16:creationId xmlns:a16="http://schemas.microsoft.com/office/drawing/2014/main" id="{58A87BD4-8881-4BE5-8449-88BD9C97094E}"/>
              </a:ext>
            </a:extLst>
          </p:cNvPr>
          <p:cNvSpPr>
            <a:spLocks noGrp="1"/>
          </p:cNvSpPr>
          <p:nvPr>
            <p:ph type="body" sz="quarter" idx="32"/>
          </p:nvPr>
        </p:nvSpPr>
        <p:spPr>
          <a:xfrm>
            <a:off x="526097" y="5027775"/>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522493" y="3763692"/>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16" name="Picture Placeholder 3">
            <a:extLst>
              <a:ext uri="{FF2B5EF4-FFF2-40B4-BE49-F238E27FC236}">
                <a16:creationId xmlns:a16="http://schemas.microsoft.com/office/drawing/2014/main" id="{11B876C2-D53B-4000-AD86-FF8E3EA4EAE5}"/>
              </a:ext>
            </a:extLst>
          </p:cNvPr>
          <p:cNvSpPr>
            <a:spLocks noGrp="1"/>
          </p:cNvSpPr>
          <p:nvPr>
            <p:ph type="pic" sz="quarter" idx="36"/>
          </p:nvPr>
        </p:nvSpPr>
        <p:spPr>
          <a:xfrm>
            <a:off x="384476" y="1525587"/>
            <a:ext cx="1828800" cy="2039111"/>
          </a:xfrm>
        </p:spPr>
        <p:txBody>
          <a:bodyPr/>
          <a:lstStyle>
            <a:lvl1pPr marL="0" indent="0">
              <a:buFontTx/>
              <a:buNone/>
              <a:defRPr>
                <a:solidFill>
                  <a:schemeClr val="accent6"/>
                </a:solidFill>
              </a:defRPr>
            </a:lvl1pPr>
          </a:lstStyle>
          <a:p>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2568196" y="1525587"/>
            <a:ext cx="1828800" cy="2039111"/>
          </a:xfrm>
        </p:spPr>
        <p:txBody>
          <a:bodyPr/>
          <a:lstStyle>
            <a:lvl1pPr marL="0" indent="0">
              <a:buFontTx/>
              <a:buNone/>
              <a:defRPr>
                <a:solidFill>
                  <a:schemeClr val="accent6"/>
                </a:solidFill>
              </a:defRPr>
            </a:lvl1pPr>
          </a:lstStyle>
          <a:p>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4751916" y="1525587"/>
            <a:ext cx="1828800" cy="2039111"/>
          </a:xfrm>
        </p:spPr>
        <p:txBody>
          <a:bodyPr/>
          <a:lstStyle>
            <a:lvl1pPr marL="0" indent="0">
              <a:buFontTx/>
              <a:buNone/>
              <a:defRPr>
                <a:solidFill>
                  <a:schemeClr val="accent6"/>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6935637" y="1525587"/>
            <a:ext cx="1828800" cy="2039111"/>
          </a:xfrm>
        </p:spPr>
        <p:txBody>
          <a:bodyPr/>
          <a:lstStyle>
            <a:lvl1pPr marL="0" indent="0">
              <a:buFontTx/>
              <a:buNone/>
              <a:defRPr>
                <a:solidFill>
                  <a:schemeClr val="accent6"/>
                </a:solidFill>
              </a:defRPr>
            </a:lvl1pPr>
          </a:lstStyle>
          <a:p>
            <a:endParaRPr lang="en-US" dirty="0"/>
          </a:p>
        </p:txBody>
      </p:sp>
      <p:sp>
        <p:nvSpPr>
          <p:cNvPr id="32" name="Text Placeholder 3">
            <a:extLst>
              <a:ext uri="{FF2B5EF4-FFF2-40B4-BE49-F238E27FC236}">
                <a16:creationId xmlns:a16="http://schemas.microsoft.com/office/drawing/2014/main" id="{1B2810C0-5D8C-4A5C-AF5B-99F91B193FF8}"/>
              </a:ext>
            </a:extLst>
          </p:cNvPr>
          <p:cNvSpPr>
            <a:spLocks noGrp="1"/>
          </p:cNvSpPr>
          <p:nvPr>
            <p:ph type="body" sz="quarter" idx="43"/>
          </p:nvPr>
        </p:nvSpPr>
        <p:spPr>
          <a:xfrm>
            <a:off x="522493" y="4019191"/>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AB2FCC12-C17B-4E80-BAD6-1D36812D9DED}"/>
              </a:ext>
            </a:extLst>
          </p:cNvPr>
          <p:cNvSpPr>
            <a:spLocks noGrp="1"/>
          </p:cNvSpPr>
          <p:nvPr>
            <p:ph type="body" sz="quarter" idx="44"/>
          </p:nvPr>
        </p:nvSpPr>
        <p:spPr>
          <a:xfrm>
            <a:off x="522493" y="4337140"/>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3D85CB1D-F9D3-47DF-A1D9-3C514F6DE098}"/>
              </a:ext>
            </a:extLst>
          </p:cNvPr>
          <p:cNvSpPr>
            <a:spLocks noGrp="1"/>
          </p:cNvSpPr>
          <p:nvPr>
            <p:ph type="body" sz="quarter" idx="45"/>
          </p:nvPr>
        </p:nvSpPr>
        <p:spPr>
          <a:xfrm>
            <a:off x="522493" y="4532730"/>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2E45DEB3-E646-4877-9DE3-2B5A20A18093}"/>
              </a:ext>
            </a:extLst>
          </p:cNvPr>
          <p:cNvSpPr>
            <a:spLocks noGrp="1"/>
          </p:cNvSpPr>
          <p:nvPr>
            <p:ph type="body" sz="quarter" idx="46"/>
          </p:nvPr>
        </p:nvSpPr>
        <p:spPr>
          <a:xfrm>
            <a:off x="522493" y="4728319"/>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9" name="Text Placeholder 3">
            <a:extLst>
              <a:ext uri="{FF2B5EF4-FFF2-40B4-BE49-F238E27FC236}">
                <a16:creationId xmlns:a16="http://schemas.microsoft.com/office/drawing/2014/main" id="{1BDBAF5C-D932-42EC-9998-2C0E6FE3703A}"/>
              </a:ext>
            </a:extLst>
          </p:cNvPr>
          <p:cNvSpPr>
            <a:spLocks noGrp="1"/>
          </p:cNvSpPr>
          <p:nvPr>
            <p:ph type="body" sz="quarter" idx="47"/>
          </p:nvPr>
        </p:nvSpPr>
        <p:spPr>
          <a:xfrm>
            <a:off x="7068741" y="5026750"/>
            <a:ext cx="1721715"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40" name="Text Placeholder 3">
            <a:extLst>
              <a:ext uri="{FF2B5EF4-FFF2-40B4-BE49-F238E27FC236}">
                <a16:creationId xmlns:a16="http://schemas.microsoft.com/office/drawing/2014/main" id="{99A19854-906F-4A78-9749-7BCB291E84E4}"/>
              </a:ext>
            </a:extLst>
          </p:cNvPr>
          <p:cNvSpPr>
            <a:spLocks noGrp="1"/>
          </p:cNvSpPr>
          <p:nvPr>
            <p:ph type="body" sz="quarter" idx="48"/>
          </p:nvPr>
        </p:nvSpPr>
        <p:spPr>
          <a:xfrm>
            <a:off x="7065137" y="3762667"/>
            <a:ext cx="1725178"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41" name="Text Placeholder 3">
            <a:extLst>
              <a:ext uri="{FF2B5EF4-FFF2-40B4-BE49-F238E27FC236}">
                <a16:creationId xmlns:a16="http://schemas.microsoft.com/office/drawing/2014/main" id="{EE3A2891-5B61-42F1-AED7-1C8BDF8A6E2A}"/>
              </a:ext>
            </a:extLst>
          </p:cNvPr>
          <p:cNvSpPr>
            <a:spLocks noGrp="1"/>
          </p:cNvSpPr>
          <p:nvPr>
            <p:ph type="body" sz="quarter" idx="49"/>
          </p:nvPr>
        </p:nvSpPr>
        <p:spPr>
          <a:xfrm>
            <a:off x="7065137" y="4018166"/>
            <a:ext cx="1725178"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43" name="Text Placeholder 3">
            <a:extLst>
              <a:ext uri="{FF2B5EF4-FFF2-40B4-BE49-F238E27FC236}">
                <a16:creationId xmlns:a16="http://schemas.microsoft.com/office/drawing/2014/main" id="{16D519CF-78F6-4021-96E7-6598672E396A}"/>
              </a:ext>
            </a:extLst>
          </p:cNvPr>
          <p:cNvSpPr>
            <a:spLocks noGrp="1"/>
          </p:cNvSpPr>
          <p:nvPr>
            <p:ph type="body" sz="quarter" idx="50"/>
          </p:nvPr>
        </p:nvSpPr>
        <p:spPr>
          <a:xfrm>
            <a:off x="7065137" y="4336115"/>
            <a:ext cx="1725178"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3977A27A-6BE8-4CC9-8316-E829E8B3672B}"/>
              </a:ext>
            </a:extLst>
          </p:cNvPr>
          <p:cNvSpPr>
            <a:spLocks noGrp="1"/>
          </p:cNvSpPr>
          <p:nvPr>
            <p:ph type="body" sz="quarter" idx="51"/>
          </p:nvPr>
        </p:nvSpPr>
        <p:spPr>
          <a:xfrm>
            <a:off x="7065137" y="4531705"/>
            <a:ext cx="1725178"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5" name="Text Placeholder 3">
            <a:extLst>
              <a:ext uri="{FF2B5EF4-FFF2-40B4-BE49-F238E27FC236}">
                <a16:creationId xmlns:a16="http://schemas.microsoft.com/office/drawing/2014/main" id="{FF9B68E7-FCCC-4580-B9F0-972CCDE2B5AB}"/>
              </a:ext>
            </a:extLst>
          </p:cNvPr>
          <p:cNvSpPr>
            <a:spLocks noGrp="1"/>
          </p:cNvSpPr>
          <p:nvPr>
            <p:ph type="body" sz="quarter" idx="52"/>
          </p:nvPr>
        </p:nvSpPr>
        <p:spPr>
          <a:xfrm>
            <a:off x="7065137" y="4727294"/>
            <a:ext cx="1725178"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4" name="Text Placeholder 3">
            <a:extLst>
              <a:ext uri="{FF2B5EF4-FFF2-40B4-BE49-F238E27FC236}">
                <a16:creationId xmlns:a16="http://schemas.microsoft.com/office/drawing/2014/main" id="{C3A785F1-69DB-4247-82ED-2256FBD32F81}"/>
              </a:ext>
            </a:extLst>
          </p:cNvPr>
          <p:cNvSpPr>
            <a:spLocks noGrp="1"/>
          </p:cNvSpPr>
          <p:nvPr>
            <p:ph type="body" sz="quarter" idx="53"/>
          </p:nvPr>
        </p:nvSpPr>
        <p:spPr>
          <a:xfrm>
            <a:off x="4893604" y="5026750"/>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65" name="Text Placeholder 3">
            <a:extLst>
              <a:ext uri="{FF2B5EF4-FFF2-40B4-BE49-F238E27FC236}">
                <a16:creationId xmlns:a16="http://schemas.microsoft.com/office/drawing/2014/main" id="{9C7543D0-572D-4558-ABDF-20775AD9D843}"/>
              </a:ext>
            </a:extLst>
          </p:cNvPr>
          <p:cNvSpPr>
            <a:spLocks noGrp="1"/>
          </p:cNvSpPr>
          <p:nvPr>
            <p:ph type="body" sz="quarter" idx="54"/>
          </p:nvPr>
        </p:nvSpPr>
        <p:spPr>
          <a:xfrm>
            <a:off x="4890000" y="376266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66" name="Text Placeholder 3">
            <a:extLst>
              <a:ext uri="{FF2B5EF4-FFF2-40B4-BE49-F238E27FC236}">
                <a16:creationId xmlns:a16="http://schemas.microsoft.com/office/drawing/2014/main" id="{51C0E57C-1B3E-4A3C-8947-7C8C50B9683E}"/>
              </a:ext>
            </a:extLst>
          </p:cNvPr>
          <p:cNvSpPr>
            <a:spLocks noGrp="1"/>
          </p:cNvSpPr>
          <p:nvPr>
            <p:ph type="body" sz="quarter" idx="55"/>
          </p:nvPr>
        </p:nvSpPr>
        <p:spPr>
          <a:xfrm>
            <a:off x="4890000" y="4018166"/>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67" name="Text Placeholder 3">
            <a:extLst>
              <a:ext uri="{FF2B5EF4-FFF2-40B4-BE49-F238E27FC236}">
                <a16:creationId xmlns:a16="http://schemas.microsoft.com/office/drawing/2014/main" id="{FFB14962-86A2-45AB-8063-55E0EE6F2174}"/>
              </a:ext>
            </a:extLst>
          </p:cNvPr>
          <p:cNvSpPr>
            <a:spLocks noGrp="1"/>
          </p:cNvSpPr>
          <p:nvPr>
            <p:ph type="body" sz="quarter" idx="56"/>
          </p:nvPr>
        </p:nvSpPr>
        <p:spPr>
          <a:xfrm>
            <a:off x="4890000" y="433611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8" name="Text Placeholder 3">
            <a:extLst>
              <a:ext uri="{FF2B5EF4-FFF2-40B4-BE49-F238E27FC236}">
                <a16:creationId xmlns:a16="http://schemas.microsoft.com/office/drawing/2014/main" id="{EED872CA-7142-4A91-9706-20A3BC137D65}"/>
              </a:ext>
            </a:extLst>
          </p:cNvPr>
          <p:cNvSpPr>
            <a:spLocks noGrp="1"/>
          </p:cNvSpPr>
          <p:nvPr>
            <p:ph type="body" sz="quarter" idx="57"/>
          </p:nvPr>
        </p:nvSpPr>
        <p:spPr>
          <a:xfrm>
            <a:off x="4890000" y="453170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9" name="Text Placeholder 3">
            <a:extLst>
              <a:ext uri="{FF2B5EF4-FFF2-40B4-BE49-F238E27FC236}">
                <a16:creationId xmlns:a16="http://schemas.microsoft.com/office/drawing/2014/main" id="{5FDAA828-CA5F-452D-A722-3618B713FA66}"/>
              </a:ext>
            </a:extLst>
          </p:cNvPr>
          <p:cNvSpPr>
            <a:spLocks noGrp="1"/>
          </p:cNvSpPr>
          <p:nvPr>
            <p:ph type="body" sz="quarter" idx="58"/>
          </p:nvPr>
        </p:nvSpPr>
        <p:spPr>
          <a:xfrm>
            <a:off x="4890000" y="472729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0" name="Text Placeholder 3">
            <a:extLst>
              <a:ext uri="{FF2B5EF4-FFF2-40B4-BE49-F238E27FC236}">
                <a16:creationId xmlns:a16="http://schemas.microsoft.com/office/drawing/2014/main" id="{D715F4EC-B798-45F6-885E-E6981AB9B46E}"/>
              </a:ext>
            </a:extLst>
          </p:cNvPr>
          <p:cNvSpPr>
            <a:spLocks noGrp="1"/>
          </p:cNvSpPr>
          <p:nvPr>
            <p:ph type="body" sz="quarter" idx="59"/>
          </p:nvPr>
        </p:nvSpPr>
        <p:spPr>
          <a:xfrm>
            <a:off x="2697563" y="5026750"/>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457200" indent="0">
              <a:buNone/>
              <a:defRPr/>
            </a:lvl2pPr>
          </a:lstStyle>
          <a:p>
            <a:pPr lvl="0"/>
            <a:endParaRPr lang="en-US" dirty="0"/>
          </a:p>
          <a:p>
            <a:pPr lvl="0"/>
            <a:endParaRPr lang="en-US" dirty="0"/>
          </a:p>
        </p:txBody>
      </p:sp>
      <p:sp>
        <p:nvSpPr>
          <p:cNvPr id="71" name="Text Placeholder 3">
            <a:extLst>
              <a:ext uri="{FF2B5EF4-FFF2-40B4-BE49-F238E27FC236}">
                <a16:creationId xmlns:a16="http://schemas.microsoft.com/office/drawing/2014/main" id="{CCBFC1E5-10FC-4936-83BB-27EF59441785}"/>
              </a:ext>
            </a:extLst>
          </p:cNvPr>
          <p:cNvSpPr>
            <a:spLocks noGrp="1"/>
          </p:cNvSpPr>
          <p:nvPr>
            <p:ph type="body" sz="quarter" idx="60"/>
          </p:nvPr>
        </p:nvSpPr>
        <p:spPr>
          <a:xfrm>
            <a:off x="2693959" y="376266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457200" indent="0">
              <a:buNone/>
              <a:defRPr/>
            </a:lvl2pPr>
          </a:lstStyle>
          <a:p>
            <a:pPr lvl="0"/>
            <a:endParaRPr lang="en-US" dirty="0"/>
          </a:p>
        </p:txBody>
      </p:sp>
      <p:sp>
        <p:nvSpPr>
          <p:cNvPr id="72" name="Text Placeholder 3">
            <a:extLst>
              <a:ext uri="{FF2B5EF4-FFF2-40B4-BE49-F238E27FC236}">
                <a16:creationId xmlns:a16="http://schemas.microsoft.com/office/drawing/2014/main" id="{6552725E-9F9C-40C7-9051-C16E96E5772B}"/>
              </a:ext>
            </a:extLst>
          </p:cNvPr>
          <p:cNvSpPr>
            <a:spLocks noGrp="1"/>
          </p:cNvSpPr>
          <p:nvPr>
            <p:ph type="body" sz="quarter" idx="61"/>
          </p:nvPr>
        </p:nvSpPr>
        <p:spPr>
          <a:xfrm>
            <a:off x="2693959" y="4018166"/>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457200" indent="0">
              <a:buNone/>
              <a:defRPr/>
            </a:lvl2pPr>
          </a:lstStyle>
          <a:p>
            <a:pPr lvl="0"/>
            <a:endParaRPr lang="en-US" dirty="0"/>
          </a:p>
        </p:txBody>
      </p:sp>
      <p:sp>
        <p:nvSpPr>
          <p:cNvPr id="73" name="Text Placeholder 3">
            <a:extLst>
              <a:ext uri="{FF2B5EF4-FFF2-40B4-BE49-F238E27FC236}">
                <a16:creationId xmlns:a16="http://schemas.microsoft.com/office/drawing/2014/main" id="{0517A51F-AC7D-42B0-A466-559AF949651E}"/>
              </a:ext>
            </a:extLst>
          </p:cNvPr>
          <p:cNvSpPr>
            <a:spLocks noGrp="1"/>
          </p:cNvSpPr>
          <p:nvPr>
            <p:ph type="body" sz="quarter" idx="62"/>
          </p:nvPr>
        </p:nvSpPr>
        <p:spPr>
          <a:xfrm>
            <a:off x="2693959" y="433611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4" name="Text Placeholder 3">
            <a:extLst>
              <a:ext uri="{FF2B5EF4-FFF2-40B4-BE49-F238E27FC236}">
                <a16:creationId xmlns:a16="http://schemas.microsoft.com/office/drawing/2014/main" id="{63614C46-15A8-48E0-A208-764B4C09A479}"/>
              </a:ext>
            </a:extLst>
          </p:cNvPr>
          <p:cNvSpPr>
            <a:spLocks noGrp="1"/>
          </p:cNvSpPr>
          <p:nvPr>
            <p:ph type="body" sz="quarter" idx="63"/>
          </p:nvPr>
        </p:nvSpPr>
        <p:spPr>
          <a:xfrm>
            <a:off x="2693959" y="4531705"/>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5" name="Text Placeholder 3">
            <a:extLst>
              <a:ext uri="{FF2B5EF4-FFF2-40B4-BE49-F238E27FC236}">
                <a16:creationId xmlns:a16="http://schemas.microsoft.com/office/drawing/2014/main" id="{32309C75-0A42-446E-969A-87247BB2C490}"/>
              </a:ext>
            </a:extLst>
          </p:cNvPr>
          <p:cNvSpPr>
            <a:spLocks noGrp="1"/>
          </p:cNvSpPr>
          <p:nvPr>
            <p:ph type="body" sz="quarter" idx="64"/>
          </p:nvPr>
        </p:nvSpPr>
        <p:spPr>
          <a:xfrm>
            <a:off x="2693959" y="472729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7"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104717834"/>
      </p:ext>
    </p:extLst>
  </p:cSld>
  <p:clrMapOvr>
    <a:masterClrMapping/>
  </p:clrMapOvr>
  <p:extLst>
    <p:ext uri="{DCECCB84-F9BA-43D5-87BE-67443E8EF086}">
      <p15:sldGuideLst xmlns:p15="http://schemas.microsoft.com/office/powerpoint/2012/main">
        <p15:guide id="1" orient="horz" pos="960" userDrawn="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o 13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1298159" y="1534234"/>
            <a:ext cx="1828800" cy="1755648"/>
          </a:xfrm>
        </p:spPr>
        <p:txBody>
          <a:bodyPr/>
          <a:lstStyle>
            <a:lvl1pPr marL="0" indent="0">
              <a:buFontTx/>
              <a:buNone/>
              <a:defRPr>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3677269" y="1534234"/>
            <a:ext cx="1828800" cy="1755648"/>
          </a:xfrm>
        </p:spPr>
        <p:txBody>
          <a:bodyPr/>
          <a:lstStyle>
            <a:lvl1pPr marL="0" indent="0">
              <a:buFontTx/>
              <a:buNone/>
              <a:defRPr>
                <a:solidFill>
                  <a:schemeClr val="bg1"/>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6056381" y="1534234"/>
            <a:ext cx="1828800" cy="1755648"/>
          </a:xfrm>
        </p:spPr>
        <p:txBody>
          <a:bodyPr/>
          <a:lstStyle>
            <a:lvl1pPr marL="0" indent="0">
              <a:buFontTx/>
              <a:buNone/>
              <a:defRPr>
                <a:solidFill>
                  <a:schemeClr val="bg1"/>
                </a:solidFill>
              </a:defRPr>
            </a:lvl1pPr>
          </a:lstStyle>
          <a:p>
            <a:endParaRPr lang="en-US" dirty="0"/>
          </a:p>
        </p:txBody>
      </p:sp>
      <p:sp>
        <p:nvSpPr>
          <p:cNvPr id="39" name="Text Placeholder 3">
            <a:extLst>
              <a:ext uri="{FF2B5EF4-FFF2-40B4-BE49-F238E27FC236}">
                <a16:creationId xmlns:a16="http://schemas.microsoft.com/office/drawing/2014/main" id="{1BDBAF5C-D932-42EC-9998-2C0E6FE3703A}"/>
              </a:ext>
            </a:extLst>
          </p:cNvPr>
          <p:cNvSpPr>
            <a:spLocks noGrp="1"/>
          </p:cNvSpPr>
          <p:nvPr>
            <p:ph type="body" sz="quarter" idx="47"/>
          </p:nvPr>
        </p:nvSpPr>
        <p:spPr>
          <a:xfrm>
            <a:off x="6056381" y="473346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40" name="Text Placeholder 3">
            <a:extLst>
              <a:ext uri="{FF2B5EF4-FFF2-40B4-BE49-F238E27FC236}">
                <a16:creationId xmlns:a16="http://schemas.microsoft.com/office/drawing/2014/main" id="{99A19854-906F-4A78-9749-7BCB291E84E4}"/>
              </a:ext>
            </a:extLst>
          </p:cNvPr>
          <p:cNvSpPr>
            <a:spLocks noGrp="1"/>
          </p:cNvSpPr>
          <p:nvPr>
            <p:ph type="body" sz="quarter" idx="48"/>
          </p:nvPr>
        </p:nvSpPr>
        <p:spPr>
          <a:xfrm>
            <a:off x="6064146" y="346938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41" name="Text Placeholder 3">
            <a:extLst>
              <a:ext uri="{FF2B5EF4-FFF2-40B4-BE49-F238E27FC236}">
                <a16:creationId xmlns:a16="http://schemas.microsoft.com/office/drawing/2014/main" id="{EE3A2891-5B61-42F1-AED7-1C8BDF8A6E2A}"/>
              </a:ext>
            </a:extLst>
          </p:cNvPr>
          <p:cNvSpPr>
            <a:spLocks noGrp="1"/>
          </p:cNvSpPr>
          <p:nvPr>
            <p:ph type="body" sz="quarter" idx="49"/>
          </p:nvPr>
        </p:nvSpPr>
        <p:spPr>
          <a:xfrm>
            <a:off x="6064146" y="372488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43" name="Text Placeholder 3">
            <a:extLst>
              <a:ext uri="{FF2B5EF4-FFF2-40B4-BE49-F238E27FC236}">
                <a16:creationId xmlns:a16="http://schemas.microsoft.com/office/drawing/2014/main" id="{16D519CF-78F6-4021-96E7-6598672E396A}"/>
              </a:ext>
            </a:extLst>
          </p:cNvPr>
          <p:cNvSpPr>
            <a:spLocks noGrp="1"/>
          </p:cNvSpPr>
          <p:nvPr>
            <p:ph type="body" sz="quarter" idx="50"/>
          </p:nvPr>
        </p:nvSpPr>
        <p:spPr>
          <a:xfrm>
            <a:off x="6064146" y="404283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4" name="Text Placeholder 3">
            <a:extLst>
              <a:ext uri="{FF2B5EF4-FFF2-40B4-BE49-F238E27FC236}">
                <a16:creationId xmlns:a16="http://schemas.microsoft.com/office/drawing/2014/main" id="{3977A27A-6BE8-4CC9-8316-E829E8B3672B}"/>
              </a:ext>
            </a:extLst>
          </p:cNvPr>
          <p:cNvSpPr>
            <a:spLocks noGrp="1"/>
          </p:cNvSpPr>
          <p:nvPr>
            <p:ph type="body" sz="quarter" idx="51"/>
          </p:nvPr>
        </p:nvSpPr>
        <p:spPr>
          <a:xfrm>
            <a:off x="6064146" y="423842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5" name="Text Placeholder 3">
            <a:extLst>
              <a:ext uri="{FF2B5EF4-FFF2-40B4-BE49-F238E27FC236}">
                <a16:creationId xmlns:a16="http://schemas.microsoft.com/office/drawing/2014/main" id="{FF9B68E7-FCCC-4580-B9F0-972CCDE2B5AB}"/>
              </a:ext>
            </a:extLst>
          </p:cNvPr>
          <p:cNvSpPr>
            <a:spLocks noGrp="1"/>
          </p:cNvSpPr>
          <p:nvPr>
            <p:ph type="body" sz="quarter" idx="52"/>
          </p:nvPr>
        </p:nvSpPr>
        <p:spPr>
          <a:xfrm>
            <a:off x="6064146" y="443401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4" name="Text Placeholder 3">
            <a:extLst>
              <a:ext uri="{FF2B5EF4-FFF2-40B4-BE49-F238E27FC236}">
                <a16:creationId xmlns:a16="http://schemas.microsoft.com/office/drawing/2014/main" id="{C3A785F1-69DB-4247-82ED-2256FBD32F81}"/>
              </a:ext>
            </a:extLst>
          </p:cNvPr>
          <p:cNvSpPr>
            <a:spLocks noGrp="1"/>
          </p:cNvSpPr>
          <p:nvPr>
            <p:ph type="body" sz="quarter" idx="53"/>
          </p:nvPr>
        </p:nvSpPr>
        <p:spPr>
          <a:xfrm>
            <a:off x="3689081" y="473346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65" name="Text Placeholder 3">
            <a:extLst>
              <a:ext uri="{FF2B5EF4-FFF2-40B4-BE49-F238E27FC236}">
                <a16:creationId xmlns:a16="http://schemas.microsoft.com/office/drawing/2014/main" id="{9C7543D0-572D-4558-ABDF-20775AD9D843}"/>
              </a:ext>
            </a:extLst>
          </p:cNvPr>
          <p:cNvSpPr>
            <a:spLocks noGrp="1"/>
          </p:cNvSpPr>
          <p:nvPr>
            <p:ph type="body" sz="quarter" idx="54"/>
          </p:nvPr>
        </p:nvSpPr>
        <p:spPr>
          <a:xfrm>
            <a:off x="3685477" y="346938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66" name="Text Placeholder 3">
            <a:extLst>
              <a:ext uri="{FF2B5EF4-FFF2-40B4-BE49-F238E27FC236}">
                <a16:creationId xmlns:a16="http://schemas.microsoft.com/office/drawing/2014/main" id="{51C0E57C-1B3E-4A3C-8947-7C8C50B9683E}"/>
              </a:ext>
            </a:extLst>
          </p:cNvPr>
          <p:cNvSpPr>
            <a:spLocks noGrp="1"/>
          </p:cNvSpPr>
          <p:nvPr>
            <p:ph type="body" sz="quarter" idx="55"/>
          </p:nvPr>
        </p:nvSpPr>
        <p:spPr>
          <a:xfrm>
            <a:off x="3685477" y="372488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67" name="Text Placeholder 3">
            <a:extLst>
              <a:ext uri="{FF2B5EF4-FFF2-40B4-BE49-F238E27FC236}">
                <a16:creationId xmlns:a16="http://schemas.microsoft.com/office/drawing/2014/main" id="{FFB14962-86A2-45AB-8063-55E0EE6F2174}"/>
              </a:ext>
            </a:extLst>
          </p:cNvPr>
          <p:cNvSpPr>
            <a:spLocks noGrp="1"/>
          </p:cNvSpPr>
          <p:nvPr>
            <p:ph type="body" sz="quarter" idx="56"/>
          </p:nvPr>
        </p:nvSpPr>
        <p:spPr>
          <a:xfrm>
            <a:off x="3685477" y="404283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8" name="Text Placeholder 3">
            <a:extLst>
              <a:ext uri="{FF2B5EF4-FFF2-40B4-BE49-F238E27FC236}">
                <a16:creationId xmlns:a16="http://schemas.microsoft.com/office/drawing/2014/main" id="{EED872CA-7142-4A91-9706-20A3BC137D65}"/>
              </a:ext>
            </a:extLst>
          </p:cNvPr>
          <p:cNvSpPr>
            <a:spLocks noGrp="1"/>
          </p:cNvSpPr>
          <p:nvPr>
            <p:ph type="body" sz="quarter" idx="57"/>
          </p:nvPr>
        </p:nvSpPr>
        <p:spPr>
          <a:xfrm>
            <a:off x="3685477" y="423842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9" name="Text Placeholder 3">
            <a:extLst>
              <a:ext uri="{FF2B5EF4-FFF2-40B4-BE49-F238E27FC236}">
                <a16:creationId xmlns:a16="http://schemas.microsoft.com/office/drawing/2014/main" id="{5FDAA828-CA5F-452D-A722-3618B713FA66}"/>
              </a:ext>
            </a:extLst>
          </p:cNvPr>
          <p:cNvSpPr>
            <a:spLocks noGrp="1"/>
          </p:cNvSpPr>
          <p:nvPr>
            <p:ph type="body" sz="quarter" idx="58"/>
          </p:nvPr>
        </p:nvSpPr>
        <p:spPr>
          <a:xfrm>
            <a:off x="3685477" y="443401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70" name="Text Placeholder 3">
            <a:extLst>
              <a:ext uri="{FF2B5EF4-FFF2-40B4-BE49-F238E27FC236}">
                <a16:creationId xmlns:a16="http://schemas.microsoft.com/office/drawing/2014/main" id="{D715F4EC-B798-45F6-885E-E6981AB9B46E}"/>
              </a:ext>
            </a:extLst>
          </p:cNvPr>
          <p:cNvSpPr>
            <a:spLocks noGrp="1"/>
          </p:cNvSpPr>
          <p:nvPr>
            <p:ph type="body" sz="quarter" idx="59"/>
          </p:nvPr>
        </p:nvSpPr>
        <p:spPr>
          <a:xfrm>
            <a:off x="1298159" y="4733468"/>
            <a:ext cx="1825129" cy="369332"/>
          </a:xfrm>
        </p:spPr>
        <p:txBody>
          <a:bodyPr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71" name="Text Placeholder 3">
            <a:extLst>
              <a:ext uri="{FF2B5EF4-FFF2-40B4-BE49-F238E27FC236}">
                <a16:creationId xmlns:a16="http://schemas.microsoft.com/office/drawing/2014/main" id="{CCBFC1E5-10FC-4936-83BB-27EF59441785}"/>
              </a:ext>
            </a:extLst>
          </p:cNvPr>
          <p:cNvSpPr>
            <a:spLocks noGrp="1"/>
          </p:cNvSpPr>
          <p:nvPr>
            <p:ph type="body" sz="quarter" idx="60"/>
          </p:nvPr>
        </p:nvSpPr>
        <p:spPr>
          <a:xfrm>
            <a:off x="1302187" y="3469387"/>
            <a:ext cx="1828800"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72" name="Text Placeholder 3">
            <a:extLst>
              <a:ext uri="{FF2B5EF4-FFF2-40B4-BE49-F238E27FC236}">
                <a16:creationId xmlns:a16="http://schemas.microsoft.com/office/drawing/2014/main" id="{6552725E-9F9C-40C7-9051-C16E96E5772B}"/>
              </a:ext>
            </a:extLst>
          </p:cNvPr>
          <p:cNvSpPr>
            <a:spLocks noGrp="1"/>
          </p:cNvSpPr>
          <p:nvPr>
            <p:ph type="body" sz="quarter" idx="61"/>
          </p:nvPr>
        </p:nvSpPr>
        <p:spPr>
          <a:xfrm>
            <a:off x="1302187" y="3724884"/>
            <a:ext cx="1828800"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73" name="Text Placeholder 3">
            <a:extLst>
              <a:ext uri="{FF2B5EF4-FFF2-40B4-BE49-F238E27FC236}">
                <a16:creationId xmlns:a16="http://schemas.microsoft.com/office/drawing/2014/main" id="{0517A51F-AC7D-42B0-A466-559AF949651E}"/>
              </a:ext>
            </a:extLst>
          </p:cNvPr>
          <p:cNvSpPr>
            <a:spLocks noGrp="1"/>
          </p:cNvSpPr>
          <p:nvPr>
            <p:ph type="body" sz="quarter" idx="62"/>
          </p:nvPr>
        </p:nvSpPr>
        <p:spPr>
          <a:xfrm>
            <a:off x="1302187" y="404283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74" name="Text Placeholder 3">
            <a:extLst>
              <a:ext uri="{FF2B5EF4-FFF2-40B4-BE49-F238E27FC236}">
                <a16:creationId xmlns:a16="http://schemas.microsoft.com/office/drawing/2014/main" id="{63614C46-15A8-48E0-A208-764B4C09A479}"/>
              </a:ext>
            </a:extLst>
          </p:cNvPr>
          <p:cNvSpPr>
            <a:spLocks noGrp="1"/>
          </p:cNvSpPr>
          <p:nvPr>
            <p:ph type="body" sz="quarter" idx="63"/>
          </p:nvPr>
        </p:nvSpPr>
        <p:spPr>
          <a:xfrm>
            <a:off x="1302187" y="4238424"/>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75" name="Text Placeholder 3">
            <a:extLst>
              <a:ext uri="{FF2B5EF4-FFF2-40B4-BE49-F238E27FC236}">
                <a16:creationId xmlns:a16="http://schemas.microsoft.com/office/drawing/2014/main" id="{32309C75-0A42-446E-969A-87247BB2C490}"/>
              </a:ext>
            </a:extLst>
          </p:cNvPr>
          <p:cNvSpPr>
            <a:spLocks noGrp="1"/>
          </p:cNvSpPr>
          <p:nvPr>
            <p:ph type="body" sz="quarter" idx="64"/>
          </p:nvPr>
        </p:nvSpPr>
        <p:spPr>
          <a:xfrm>
            <a:off x="1302187" y="4434012"/>
            <a:ext cx="1828800"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930069792"/>
      </p:ext>
    </p:extLst>
  </p:cSld>
  <p:clrMapOvr>
    <a:masterClrMapping/>
  </p:clrMapOvr>
  <p:extLst>
    <p:ext uri="{DCECCB84-F9BA-43D5-87BE-67443E8EF086}">
      <p15:sldGuideLst xmlns:p15="http://schemas.microsoft.com/office/powerpoint/2012/main">
        <p15:guide id="1" orient="horz" pos="960" userDrawn="1">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o 13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33" name="Picture Placeholder 3">
            <a:extLst>
              <a:ext uri="{FF2B5EF4-FFF2-40B4-BE49-F238E27FC236}">
                <a16:creationId xmlns:a16="http://schemas.microsoft.com/office/drawing/2014/main" id="{C625459E-78D3-4737-BB48-7D9ADFB312A9}"/>
              </a:ext>
            </a:extLst>
          </p:cNvPr>
          <p:cNvSpPr>
            <a:spLocks noGrp="1"/>
          </p:cNvSpPr>
          <p:nvPr>
            <p:ph type="pic" sz="quarter" idx="37"/>
          </p:nvPr>
        </p:nvSpPr>
        <p:spPr>
          <a:xfrm>
            <a:off x="1294091" y="1542392"/>
            <a:ext cx="1828854" cy="2040789"/>
          </a:xfrm>
        </p:spPr>
        <p:txBody>
          <a:bodyPr/>
          <a:lstStyle>
            <a:lvl1pPr marL="0" indent="0">
              <a:buFontTx/>
              <a:buNone/>
              <a:defRPr>
                <a:solidFill>
                  <a:schemeClr val="accent6"/>
                </a:solidFill>
              </a:defRPr>
            </a:lvl1pPr>
          </a:lstStyle>
          <a:p>
            <a:endParaRPr lang="en-US" dirty="0"/>
          </a:p>
        </p:txBody>
      </p:sp>
      <p:sp>
        <p:nvSpPr>
          <p:cNvPr id="38" name="Picture Placeholder 3">
            <a:extLst>
              <a:ext uri="{FF2B5EF4-FFF2-40B4-BE49-F238E27FC236}">
                <a16:creationId xmlns:a16="http://schemas.microsoft.com/office/drawing/2014/main" id="{FE7534BB-9608-4206-94E3-949274F31CD3}"/>
              </a:ext>
            </a:extLst>
          </p:cNvPr>
          <p:cNvSpPr>
            <a:spLocks noGrp="1"/>
          </p:cNvSpPr>
          <p:nvPr>
            <p:ph type="pic" sz="quarter" idx="38"/>
          </p:nvPr>
        </p:nvSpPr>
        <p:spPr>
          <a:xfrm>
            <a:off x="3662836" y="1542392"/>
            <a:ext cx="1828854" cy="2040789"/>
          </a:xfrm>
        </p:spPr>
        <p:txBody>
          <a:bodyPr/>
          <a:lstStyle>
            <a:lvl1pPr marL="0" indent="0">
              <a:buFontTx/>
              <a:buNone/>
              <a:defRPr>
                <a:solidFill>
                  <a:schemeClr val="accent6"/>
                </a:solidFill>
              </a:defRPr>
            </a:lvl1pPr>
          </a:lstStyle>
          <a:p>
            <a:endParaRPr lang="en-US" dirty="0"/>
          </a:p>
        </p:txBody>
      </p:sp>
      <p:sp>
        <p:nvSpPr>
          <p:cNvPr id="42" name="Picture Placeholder 3">
            <a:extLst>
              <a:ext uri="{FF2B5EF4-FFF2-40B4-BE49-F238E27FC236}">
                <a16:creationId xmlns:a16="http://schemas.microsoft.com/office/drawing/2014/main" id="{D387132A-C4D3-4E5E-8A45-3F54B785D68B}"/>
              </a:ext>
            </a:extLst>
          </p:cNvPr>
          <p:cNvSpPr>
            <a:spLocks noGrp="1"/>
          </p:cNvSpPr>
          <p:nvPr>
            <p:ph type="pic" sz="quarter" idx="39"/>
          </p:nvPr>
        </p:nvSpPr>
        <p:spPr>
          <a:xfrm>
            <a:off x="6031581" y="1542392"/>
            <a:ext cx="1828854" cy="2040789"/>
          </a:xfrm>
        </p:spPr>
        <p:txBody>
          <a:bodyPr/>
          <a:lstStyle>
            <a:lvl1pPr marL="0" indent="0">
              <a:buFontTx/>
              <a:buNone/>
              <a:defRPr>
                <a:solidFill>
                  <a:schemeClr val="accent6"/>
                </a:solidFill>
              </a:defRPr>
            </a:lvl1pPr>
          </a:lstStyle>
          <a:p>
            <a:endParaRPr lang="en-US" dirty="0"/>
          </a:p>
        </p:txBody>
      </p:sp>
      <p:sp>
        <p:nvSpPr>
          <p:cNvPr id="46" name="Text Placeholder 3">
            <a:extLst>
              <a:ext uri="{FF2B5EF4-FFF2-40B4-BE49-F238E27FC236}">
                <a16:creationId xmlns:a16="http://schemas.microsoft.com/office/drawing/2014/main" id="{2D57835B-1F37-4D31-AA21-62C905DE2BE9}"/>
              </a:ext>
            </a:extLst>
          </p:cNvPr>
          <p:cNvSpPr>
            <a:spLocks noGrp="1"/>
          </p:cNvSpPr>
          <p:nvPr>
            <p:ph type="body" sz="quarter" idx="47"/>
          </p:nvPr>
        </p:nvSpPr>
        <p:spPr>
          <a:xfrm>
            <a:off x="6238717" y="5077750"/>
            <a:ext cx="1763525"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47" name="Text Placeholder 3">
            <a:extLst>
              <a:ext uri="{FF2B5EF4-FFF2-40B4-BE49-F238E27FC236}">
                <a16:creationId xmlns:a16="http://schemas.microsoft.com/office/drawing/2014/main" id="{5FB6C868-85DA-4EBB-9C59-E40E99A60137}"/>
              </a:ext>
            </a:extLst>
          </p:cNvPr>
          <p:cNvSpPr>
            <a:spLocks noGrp="1"/>
          </p:cNvSpPr>
          <p:nvPr>
            <p:ph type="body" sz="quarter" idx="48"/>
          </p:nvPr>
        </p:nvSpPr>
        <p:spPr>
          <a:xfrm>
            <a:off x="6235113" y="3813669"/>
            <a:ext cx="1767072"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48" name="Text Placeholder 3">
            <a:extLst>
              <a:ext uri="{FF2B5EF4-FFF2-40B4-BE49-F238E27FC236}">
                <a16:creationId xmlns:a16="http://schemas.microsoft.com/office/drawing/2014/main" id="{1F6D99A6-B535-4D3A-8BD3-CFF7E4D1B0C1}"/>
              </a:ext>
            </a:extLst>
          </p:cNvPr>
          <p:cNvSpPr>
            <a:spLocks noGrp="1"/>
          </p:cNvSpPr>
          <p:nvPr>
            <p:ph type="body" sz="quarter" idx="49"/>
          </p:nvPr>
        </p:nvSpPr>
        <p:spPr>
          <a:xfrm>
            <a:off x="6235113" y="4069166"/>
            <a:ext cx="1767072"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49" name="Text Placeholder 3">
            <a:extLst>
              <a:ext uri="{FF2B5EF4-FFF2-40B4-BE49-F238E27FC236}">
                <a16:creationId xmlns:a16="http://schemas.microsoft.com/office/drawing/2014/main" id="{384647C8-7063-44AA-959D-F7BC5791FE80}"/>
              </a:ext>
            </a:extLst>
          </p:cNvPr>
          <p:cNvSpPr>
            <a:spLocks noGrp="1"/>
          </p:cNvSpPr>
          <p:nvPr>
            <p:ph type="body" sz="quarter" idx="50"/>
          </p:nvPr>
        </p:nvSpPr>
        <p:spPr>
          <a:xfrm>
            <a:off x="6235113" y="438711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0" name="Text Placeholder 3">
            <a:extLst>
              <a:ext uri="{FF2B5EF4-FFF2-40B4-BE49-F238E27FC236}">
                <a16:creationId xmlns:a16="http://schemas.microsoft.com/office/drawing/2014/main" id="{AE85E3B4-E656-489D-847C-6C83D56AABCF}"/>
              </a:ext>
            </a:extLst>
          </p:cNvPr>
          <p:cNvSpPr>
            <a:spLocks noGrp="1"/>
          </p:cNvSpPr>
          <p:nvPr>
            <p:ph type="body" sz="quarter" idx="51"/>
          </p:nvPr>
        </p:nvSpPr>
        <p:spPr>
          <a:xfrm>
            <a:off x="6235113" y="458270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1" name="Text Placeholder 3">
            <a:extLst>
              <a:ext uri="{FF2B5EF4-FFF2-40B4-BE49-F238E27FC236}">
                <a16:creationId xmlns:a16="http://schemas.microsoft.com/office/drawing/2014/main" id="{1C8F82BE-3AAC-4144-94B3-51DB8C4B9B10}"/>
              </a:ext>
            </a:extLst>
          </p:cNvPr>
          <p:cNvSpPr>
            <a:spLocks noGrp="1"/>
          </p:cNvSpPr>
          <p:nvPr>
            <p:ph type="body" sz="quarter" idx="52"/>
          </p:nvPr>
        </p:nvSpPr>
        <p:spPr>
          <a:xfrm>
            <a:off x="6235113" y="4778294"/>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2" name="Text Placeholder 3">
            <a:extLst>
              <a:ext uri="{FF2B5EF4-FFF2-40B4-BE49-F238E27FC236}">
                <a16:creationId xmlns:a16="http://schemas.microsoft.com/office/drawing/2014/main" id="{868FF28E-9D48-4C00-B940-3014BE5B0838}"/>
              </a:ext>
            </a:extLst>
          </p:cNvPr>
          <p:cNvSpPr>
            <a:spLocks noGrp="1"/>
          </p:cNvSpPr>
          <p:nvPr>
            <p:ph type="body" sz="quarter" idx="53"/>
          </p:nvPr>
        </p:nvSpPr>
        <p:spPr>
          <a:xfrm>
            <a:off x="3819342" y="5077750"/>
            <a:ext cx="1763525"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53" name="Text Placeholder 3">
            <a:extLst>
              <a:ext uri="{FF2B5EF4-FFF2-40B4-BE49-F238E27FC236}">
                <a16:creationId xmlns:a16="http://schemas.microsoft.com/office/drawing/2014/main" id="{A9AD974C-3902-458A-9D95-B8D23F1AC014}"/>
              </a:ext>
            </a:extLst>
          </p:cNvPr>
          <p:cNvSpPr>
            <a:spLocks noGrp="1"/>
          </p:cNvSpPr>
          <p:nvPr>
            <p:ph type="body" sz="quarter" idx="54"/>
          </p:nvPr>
        </p:nvSpPr>
        <p:spPr>
          <a:xfrm>
            <a:off x="3815737" y="3813669"/>
            <a:ext cx="1767072"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54" name="Text Placeholder 3">
            <a:extLst>
              <a:ext uri="{FF2B5EF4-FFF2-40B4-BE49-F238E27FC236}">
                <a16:creationId xmlns:a16="http://schemas.microsoft.com/office/drawing/2014/main" id="{740B510A-A4D8-4E69-ADCC-2769AF999CA8}"/>
              </a:ext>
            </a:extLst>
          </p:cNvPr>
          <p:cNvSpPr>
            <a:spLocks noGrp="1"/>
          </p:cNvSpPr>
          <p:nvPr>
            <p:ph type="body" sz="quarter" idx="55"/>
          </p:nvPr>
        </p:nvSpPr>
        <p:spPr>
          <a:xfrm>
            <a:off x="3815737" y="4069166"/>
            <a:ext cx="1767072"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55" name="Text Placeholder 3">
            <a:extLst>
              <a:ext uri="{FF2B5EF4-FFF2-40B4-BE49-F238E27FC236}">
                <a16:creationId xmlns:a16="http://schemas.microsoft.com/office/drawing/2014/main" id="{601BF8E2-B0AC-48CB-BA4C-1252D016536C}"/>
              </a:ext>
            </a:extLst>
          </p:cNvPr>
          <p:cNvSpPr>
            <a:spLocks noGrp="1"/>
          </p:cNvSpPr>
          <p:nvPr>
            <p:ph type="body" sz="quarter" idx="56"/>
          </p:nvPr>
        </p:nvSpPr>
        <p:spPr>
          <a:xfrm>
            <a:off x="3815737" y="438711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6" name="Text Placeholder 3">
            <a:extLst>
              <a:ext uri="{FF2B5EF4-FFF2-40B4-BE49-F238E27FC236}">
                <a16:creationId xmlns:a16="http://schemas.microsoft.com/office/drawing/2014/main" id="{D31B629C-B973-41FC-8D88-AA097157F598}"/>
              </a:ext>
            </a:extLst>
          </p:cNvPr>
          <p:cNvSpPr>
            <a:spLocks noGrp="1"/>
          </p:cNvSpPr>
          <p:nvPr>
            <p:ph type="body" sz="quarter" idx="57"/>
          </p:nvPr>
        </p:nvSpPr>
        <p:spPr>
          <a:xfrm>
            <a:off x="3815737" y="4582706"/>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7" name="Text Placeholder 3">
            <a:extLst>
              <a:ext uri="{FF2B5EF4-FFF2-40B4-BE49-F238E27FC236}">
                <a16:creationId xmlns:a16="http://schemas.microsoft.com/office/drawing/2014/main" id="{1E0671BB-66B2-48CA-8011-097B4F365199}"/>
              </a:ext>
            </a:extLst>
          </p:cNvPr>
          <p:cNvSpPr>
            <a:spLocks noGrp="1"/>
          </p:cNvSpPr>
          <p:nvPr>
            <p:ph type="body" sz="quarter" idx="58"/>
          </p:nvPr>
        </p:nvSpPr>
        <p:spPr>
          <a:xfrm>
            <a:off x="3815737" y="4778294"/>
            <a:ext cx="1767072"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58" name="Text Placeholder 3">
            <a:extLst>
              <a:ext uri="{FF2B5EF4-FFF2-40B4-BE49-F238E27FC236}">
                <a16:creationId xmlns:a16="http://schemas.microsoft.com/office/drawing/2014/main" id="{530C8DC5-895F-4B52-8120-F945FFECD6B2}"/>
              </a:ext>
            </a:extLst>
          </p:cNvPr>
          <p:cNvSpPr>
            <a:spLocks noGrp="1"/>
          </p:cNvSpPr>
          <p:nvPr>
            <p:ph type="body" sz="quarter" idx="59"/>
          </p:nvPr>
        </p:nvSpPr>
        <p:spPr>
          <a:xfrm>
            <a:off x="1419769" y="5077750"/>
            <a:ext cx="1763524"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59" name="Text Placeholder 3">
            <a:extLst>
              <a:ext uri="{FF2B5EF4-FFF2-40B4-BE49-F238E27FC236}">
                <a16:creationId xmlns:a16="http://schemas.microsoft.com/office/drawing/2014/main" id="{DFA7A6BA-707A-45FC-8D4B-6E41B9B118BC}"/>
              </a:ext>
            </a:extLst>
          </p:cNvPr>
          <p:cNvSpPr>
            <a:spLocks noGrp="1"/>
          </p:cNvSpPr>
          <p:nvPr>
            <p:ph type="body" sz="quarter" idx="60"/>
          </p:nvPr>
        </p:nvSpPr>
        <p:spPr>
          <a:xfrm>
            <a:off x="1416165" y="3813669"/>
            <a:ext cx="1767071"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60" name="Text Placeholder 3">
            <a:extLst>
              <a:ext uri="{FF2B5EF4-FFF2-40B4-BE49-F238E27FC236}">
                <a16:creationId xmlns:a16="http://schemas.microsoft.com/office/drawing/2014/main" id="{9F1B27D6-61F4-4C46-A0BD-39DF1FC69D19}"/>
              </a:ext>
            </a:extLst>
          </p:cNvPr>
          <p:cNvSpPr>
            <a:spLocks noGrp="1"/>
          </p:cNvSpPr>
          <p:nvPr>
            <p:ph type="body" sz="quarter" idx="61"/>
          </p:nvPr>
        </p:nvSpPr>
        <p:spPr>
          <a:xfrm>
            <a:off x="1416165" y="4069166"/>
            <a:ext cx="1767071"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61" name="Text Placeholder 3">
            <a:extLst>
              <a:ext uri="{FF2B5EF4-FFF2-40B4-BE49-F238E27FC236}">
                <a16:creationId xmlns:a16="http://schemas.microsoft.com/office/drawing/2014/main" id="{5FABE8C3-A8C6-465F-AC79-6058BD8781C8}"/>
              </a:ext>
            </a:extLst>
          </p:cNvPr>
          <p:cNvSpPr>
            <a:spLocks noGrp="1"/>
          </p:cNvSpPr>
          <p:nvPr>
            <p:ph type="body" sz="quarter" idx="62"/>
          </p:nvPr>
        </p:nvSpPr>
        <p:spPr>
          <a:xfrm>
            <a:off x="1416165" y="4387116"/>
            <a:ext cx="1767071"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2" name="Text Placeholder 3">
            <a:extLst>
              <a:ext uri="{FF2B5EF4-FFF2-40B4-BE49-F238E27FC236}">
                <a16:creationId xmlns:a16="http://schemas.microsoft.com/office/drawing/2014/main" id="{87A53D26-12EA-4825-A2D1-A85950E71FB3}"/>
              </a:ext>
            </a:extLst>
          </p:cNvPr>
          <p:cNvSpPr>
            <a:spLocks noGrp="1"/>
          </p:cNvSpPr>
          <p:nvPr>
            <p:ph type="body" sz="quarter" idx="63"/>
          </p:nvPr>
        </p:nvSpPr>
        <p:spPr>
          <a:xfrm>
            <a:off x="1416165" y="4582706"/>
            <a:ext cx="1767071"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63" name="Text Placeholder 3">
            <a:extLst>
              <a:ext uri="{FF2B5EF4-FFF2-40B4-BE49-F238E27FC236}">
                <a16:creationId xmlns:a16="http://schemas.microsoft.com/office/drawing/2014/main" id="{8E3B052C-B4C7-490A-A73B-19A2272AF66F}"/>
              </a:ext>
            </a:extLst>
          </p:cNvPr>
          <p:cNvSpPr>
            <a:spLocks noGrp="1"/>
          </p:cNvSpPr>
          <p:nvPr>
            <p:ph type="body" sz="quarter" idx="64"/>
          </p:nvPr>
        </p:nvSpPr>
        <p:spPr>
          <a:xfrm>
            <a:off x="1416165" y="4778294"/>
            <a:ext cx="1767071"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Tree>
    <p:extLst>
      <p:ext uri="{BB962C8B-B14F-4D97-AF65-F5344CB8AC3E}">
        <p14:creationId xmlns:p14="http://schemas.microsoft.com/office/powerpoint/2010/main" val="2618960167"/>
      </p:ext>
    </p:extLst>
  </p:cSld>
  <p:clrMapOvr>
    <a:masterClrMapping/>
  </p:clrMapOvr>
  <p:extLst>
    <p:ext uri="{DCECCB84-F9BA-43D5-87BE-67443E8EF086}">
      <p15:sldGuideLst xmlns:p15="http://schemas.microsoft.com/office/powerpoint/2012/main">
        <p15:guide id="1" orient="horz" pos="960" userDrawn="1">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o 14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2" name="Picture Placeholder 3">
            <a:extLst>
              <a:ext uri="{FF2B5EF4-FFF2-40B4-BE49-F238E27FC236}">
                <a16:creationId xmlns:a16="http://schemas.microsoft.com/office/drawing/2014/main" id="{D2614D7F-E0CE-4AFF-8653-AB9D495F99BB}"/>
              </a:ext>
            </a:extLst>
          </p:cNvPr>
          <p:cNvSpPr>
            <a:spLocks noGrp="1"/>
          </p:cNvSpPr>
          <p:nvPr>
            <p:ph type="pic" sz="quarter" idx="38"/>
          </p:nvPr>
        </p:nvSpPr>
        <p:spPr>
          <a:xfrm>
            <a:off x="617865" y="1534836"/>
            <a:ext cx="3770763" cy="2040789"/>
          </a:xfrm>
        </p:spPr>
        <p:txBody>
          <a:bodyPr/>
          <a:lstStyle>
            <a:lvl1pPr marL="0" indent="0">
              <a:buFontTx/>
              <a:buNone/>
              <a:defRPr>
                <a:solidFill>
                  <a:schemeClr val="bg1"/>
                </a:solidFill>
              </a:defRPr>
            </a:lvl1pPr>
          </a:lstStyle>
          <a:p>
            <a:endParaRPr lang="en-US" dirty="0"/>
          </a:p>
        </p:txBody>
      </p:sp>
      <p:sp>
        <p:nvSpPr>
          <p:cNvPr id="23" name="Picture Placeholder 3">
            <a:extLst>
              <a:ext uri="{FF2B5EF4-FFF2-40B4-BE49-F238E27FC236}">
                <a16:creationId xmlns:a16="http://schemas.microsoft.com/office/drawing/2014/main" id="{C19E797D-1278-4937-B885-5B9BB110A5AF}"/>
              </a:ext>
            </a:extLst>
          </p:cNvPr>
          <p:cNvSpPr>
            <a:spLocks noGrp="1"/>
          </p:cNvSpPr>
          <p:nvPr>
            <p:ph type="pic" sz="quarter" idx="39"/>
          </p:nvPr>
        </p:nvSpPr>
        <p:spPr>
          <a:xfrm>
            <a:off x="4772625" y="1534836"/>
            <a:ext cx="3770763" cy="2040789"/>
          </a:xfrm>
        </p:spPr>
        <p:txBody>
          <a:bodyPr/>
          <a:lstStyle>
            <a:lvl1pPr marL="0" indent="0">
              <a:buFontTx/>
              <a:buNone/>
              <a:defRPr>
                <a:solidFill>
                  <a:schemeClr val="bg1"/>
                </a:solidFill>
              </a:defRPr>
            </a:lvl1pPr>
          </a:lstStyle>
          <a:p>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Text Placeholder 3">
            <a:extLst>
              <a:ext uri="{FF2B5EF4-FFF2-40B4-BE49-F238E27FC236}">
                <a16:creationId xmlns:a16="http://schemas.microsoft.com/office/drawing/2014/main" id="{7E7650F4-14EF-4984-B262-58A7AC4EFDDA}"/>
              </a:ext>
            </a:extLst>
          </p:cNvPr>
          <p:cNvSpPr>
            <a:spLocks noGrp="1"/>
          </p:cNvSpPr>
          <p:nvPr>
            <p:ph type="body" sz="quarter" idx="47"/>
          </p:nvPr>
        </p:nvSpPr>
        <p:spPr>
          <a:xfrm>
            <a:off x="621468" y="5026442"/>
            <a:ext cx="3763194"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27" name="Text Placeholder 3">
            <a:extLst>
              <a:ext uri="{FF2B5EF4-FFF2-40B4-BE49-F238E27FC236}">
                <a16:creationId xmlns:a16="http://schemas.microsoft.com/office/drawing/2014/main" id="{3BAB6F1F-7CAF-464B-A342-55FD2793FE48}"/>
              </a:ext>
            </a:extLst>
          </p:cNvPr>
          <p:cNvSpPr>
            <a:spLocks noGrp="1"/>
          </p:cNvSpPr>
          <p:nvPr>
            <p:ph type="body" sz="quarter" idx="48"/>
          </p:nvPr>
        </p:nvSpPr>
        <p:spPr>
          <a:xfrm>
            <a:off x="617865" y="3762360"/>
            <a:ext cx="3770763"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28" name="Text Placeholder 3">
            <a:extLst>
              <a:ext uri="{FF2B5EF4-FFF2-40B4-BE49-F238E27FC236}">
                <a16:creationId xmlns:a16="http://schemas.microsoft.com/office/drawing/2014/main" id="{4A604C5D-EBE1-4D71-9BBD-3310E25B320F}"/>
              </a:ext>
            </a:extLst>
          </p:cNvPr>
          <p:cNvSpPr>
            <a:spLocks noGrp="1"/>
          </p:cNvSpPr>
          <p:nvPr>
            <p:ph type="body" sz="quarter" idx="49"/>
          </p:nvPr>
        </p:nvSpPr>
        <p:spPr>
          <a:xfrm>
            <a:off x="617865" y="4017858"/>
            <a:ext cx="3770763"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30" name="Text Placeholder 3">
            <a:extLst>
              <a:ext uri="{FF2B5EF4-FFF2-40B4-BE49-F238E27FC236}">
                <a16:creationId xmlns:a16="http://schemas.microsoft.com/office/drawing/2014/main" id="{D0F81443-4C5A-46CC-B7EA-0CA51925AB92}"/>
              </a:ext>
            </a:extLst>
          </p:cNvPr>
          <p:cNvSpPr>
            <a:spLocks noGrp="1"/>
          </p:cNvSpPr>
          <p:nvPr>
            <p:ph type="body" sz="quarter" idx="50"/>
          </p:nvPr>
        </p:nvSpPr>
        <p:spPr>
          <a:xfrm>
            <a:off x="617865" y="433580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1" name="Text Placeholder 3">
            <a:extLst>
              <a:ext uri="{FF2B5EF4-FFF2-40B4-BE49-F238E27FC236}">
                <a16:creationId xmlns:a16="http://schemas.microsoft.com/office/drawing/2014/main" id="{0E450F45-A78E-43D5-B6EC-2123F20FC728}"/>
              </a:ext>
            </a:extLst>
          </p:cNvPr>
          <p:cNvSpPr>
            <a:spLocks noGrp="1"/>
          </p:cNvSpPr>
          <p:nvPr>
            <p:ph type="body" sz="quarter" idx="51"/>
          </p:nvPr>
        </p:nvSpPr>
        <p:spPr>
          <a:xfrm>
            <a:off x="617865" y="453139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2" name="Text Placeholder 3">
            <a:extLst>
              <a:ext uri="{FF2B5EF4-FFF2-40B4-BE49-F238E27FC236}">
                <a16:creationId xmlns:a16="http://schemas.microsoft.com/office/drawing/2014/main" id="{DC823455-6C77-4AD2-B95D-C34F9E531E09}"/>
              </a:ext>
            </a:extLst>
          </p:cNvPr>
          <p:cNvSpPr>
            <a:spLocks noGrp="1"/>
          </p:cNvSpPr>
          <p:nvPr>
            <p:ph type="body" sz="quarter" idx="52"/>
          </p:nvPr>
        </p:nvSpPr>
        <p:spPr>
          <a:xfrm>
            <a:off x="617865" y="4726985"/>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3" name="Text Placeholder 3">
            <a:extLst>
              <a:ext uri="{FF2B5EF4-FFF2-40B4-BE49-F238E27FC236}">
                <a16:creationId xmlns:a16="http://schemas.microsoft.com/office/drawing/2014/main" id="{72FEE70D-7000-4A71-A689-FB7C382FAF3C}"/>
              </a:ext>
            </a:extLst>
          </p:cNvPr>
          <p:cNvSpPr>
            <a:spLocks noGrp="1"/>
          </p:cNvSpPr>
          <p:nvPr>
            <p:ph type="body" sz="quarter" idx="53"/>
          </p:nvPr>
        </p:nvSpPr>
        <p:spPr>
          <a:xfrm>
            <a:off x="4776866" y="5026442"/>
            <a:ext cx="3763194"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35" name="Text Placeholder 3">
            <a:extLst>
              <a:ext uri="{FF2B5EF4-FFF2-40B4-BE49-F238E27FC236}">
                <a16:creationId xmlns:a16="http://schemas.microsoft.com/office/drawing/2014/main" id="{3A782A86-DF73-403D-B2BA-6FFF941F32C4}"/>
              </a:ext>
            </a:extLst>
          </p:cNvPr>
          <p:cNvSpPr>
            <a:spLocks noGrp="1"/>
          </p:cNvSpPr>
          <p:nvPr>
            <p:ph type="body" sz="quarter" idx="54"/>
          </p:nvPr>
        </p:nvSpPr>
        <p:spPr>
          <a:xfrm>
            <a:off x="4772624" y="3762360"/>
            <a:ext cx="3770763"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36" name="Text Placeholder 3">
            <a:extLst>
              <a:ext uri="{FF2B5EF4-FFF2-40B4-BE49-F238E27FC236}">
                <a16:creationId xmlns:a16="http://schemas.microsoft.com/office/drawing/2014/main" id="{3D267F4E-D1DC-4F5E-8271-5254666C7E53}"/>
              </a:ext>
            </a:extLst>
          </p:cNvPr>
          <p:cNvSpPr>
            <a:spLocks noGrp="1"/>
          </p:cNvSpPr>
          <p:nvPr>
            <p:ph type="body" sz="quarter" idx="55"/>
          </p:nvPr>
        </p:nvSpPr>
        <p:spPr>
          <a:xfrm>
            <a:off x="4772624" y="4017858"/>
            <a:ext cx="3770763"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37" name="Text Placeholder 3">
            <a:extLst>
              <a:ext uri="{FF2B5EF4-FFF2-40B4-BE49-F238E27FC236}">
                <a16:creationId xmlns:a16="http://schemas.microsoft.com/office/drawing/2014/main" id="{2103DB3B-5C2D-4F30-BD4F-C83F446FA051}"/>
              </a:ext>
            </a:extLst>
          </p:cNvPr>
          <p:cNvSpPr>
            <a:spLocks noGrp="1"/>
          </p:cNvSpPr>
          <p:nvPr>
            <p:ph type="body" sz="quarter" idx="56"/>
          </p:nvPr>
        </p:nvSpPr>
        <p:spPr>
          <a:xfrm>
            <a:off x="4772624" y="433580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38" name="Text Placeholder 3">
            <a:extLst>
              <a:ext uri="{FF2B5EF4-FFF2-40B4-BE49-F238E27FC236}">
                <a16:creationId xmlns:a16="http://schemas.microsoft.com/office/drawing/2014/main" id="{A30D0A4C-282F-409D-8B41-36735E94866F}"/>
              </a:ext>
            </a:extLst>
          </p:cNvPr>
          <p:cNvSpPr>
            <a:spLocks noGrp="1"/>
          </p:cNvSpPr>
          <p:nvPr>
            <p:ph type="body" sz="quarter" idx="57"/>
          </p:nvPr>
        </p:nvSpPr>
        <p:spPr>
          <a:xfrm>
            <a:off x="4772624" y="4531397"/>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2" name="Text Placeholder 3">
            <a:extLst>
              <a:ext uri="{FF2B5EF4-FFF2-40B4-BE49-F238E27FC236}">
                <a16:creationId xmlns:a16="http://schemas.microsoft.com/office/drawing/2014/main" id="{E6E7F92F-038B-41B7-AE2F-E65D7DC030DD}"/>
              </a:ext>
            </a:extLst>
          </p:cNvPr>
          <p:cNvSpPr>
            <a:spLocks noGrp="1"/>
          </p:cNvSpPr>
          <p:nvPr>
            <p:ph type="body" sz="quarter" idx="58"/>
          </p:nvPr>
        </p:nvSpPr>
        <p:spPr>
          <a:xfrm>
            <a:off x="4772624" y="4726985"/>
            <a:ext cx="3770763" cy="160094"/>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Tree>
    <p:extLst>
      <p:ext uri="{BB962C8B-B14F-4D97-AF65-F5344CB8AC3E}">
        <p14:creationId xmlns:p14="http://schemas.microsoft.com/office/powerpoint/2010/main" val="2459798066"/>
      </p:ext>
    </p:extLst>
  </p:cSld>
  <p:clrMapOvr>
    <a:masterClrMapping/>
  </p:clrMapOvr>
  <p:extLst>
    <p:ext uri="{DCECCB84-F9BA-43D5-87BE-67443E8EF086}">
      <p15:sldGuideLst xmlns:p15="http://schemas.microsoft.com/office/powerpoint/2012/main">
        <p15:guide id="1" orient="horz" pos="960" userDrawn="1">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o 14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Picture Placeholder 3">
            <a:extLst>
              <a:ext uri="{FF2B5EF4-FFF2-40B4-BE49-F238E27FC236}">
                <a16:creationId xmlns:a16="http://schemas.microsoft.com/office/drawing/2014/main" id="{27D672D6-33F5-4613-B99F-7A51082A269A}"/>
              </a:ext>
            </a:extLst>
          </p:cNvPr>
          <p:cNvSpPr>
            <a:spLocks noGrp="1"/>
          </p:cNvSpPr>
          <p:nvPr>
            <p:ph type="pic" sz="quarter" idx="38"/>
          </p:nvPr>
        </p:nvSpPr>
        <p:spPr>
          <a:xfrm>
            <a:off x="617865" y="1535685"/>
            <a:ext cx="1828854" cy="2039112"/>
          </a:xfrm>
        </p:spPr>
        <p:txBody>
          <a:bodyPr/>
          <a:lstStyle>
            <a:lvl1pPr marL="0" indent="0">
              <a:buFontTx/>
              <a:buNone/>
              <a:defRPr>
                <a:solidFill>
                  <a:schemeClr val="accent6"/>
                </a:solidFill>
              </a:defRPr>
            </a:lvl1pPr>
          </a:lstStyle>
          <a:p>
            <a:endParaRPr lang="en-US" dirty="0"/>
          </a:p>
        </p:txBody>
      </p:sp>
      <p:sp>
        <p:nvSpPr>
          <p:cNvPr id="27" name="Picture Placeholder 3">
            <a:extLst>
              <a:ext uri="{FF2B5EF4-FFF2-40B4-BE49-F238E27FC236}">
                <a16:creationId xmlns:a16="http://schemas.microsoft.com/office/drawing/2014/main" id="{801A3D38-9DB5-4182-ACC7-4E9B244F5929}"/>
              </a:ext>
            </a:extLst>
          </p:cNvPr>
          <p:cNvSpPr>
            <a:spLocks noGrp="1"/>
          </p:cNvSpPr>
          <p:nvPr>
            <p:ph type="pic" sz="quarter" idx="39"/>
          </p:nvPr>
        </p:nvSpPr>
        <p:spPr>
          <a:xfrm>
            <a:off x="617865" y="3972744"/>
            <a:ext cx="1828854" cy="2039112"/>
          </a:xfrm>
        </p:spPr>
        <p:txBody>
          <a:bodyPr/>
          <a:lstStyle>
            <a:lvl1pPr marL="0" indent="0">
              <a:buFontTx/>
              <a:buNone/>
              <a:defRPr>
                <a:solidFill>
                  <a:schemeClr val="accent6"/>
                </a:solidFill>
              </a:defRPr>
            </a:lvl1pPr>
          </a:lstStyle>
          <a:p>
            <a:endParaRPr lang="en-US" dirty="0"/>
          </a:p>
        </p:txBody>
      </p:sp>
      <p:sp>
        <p:nvSpPr>
          <p:cNvPr id="30" name="Text Placeholder 3">
            <a:extLst>
              <a:ext uri="{FF2B5EF4-FFF2-40B4-BE49-F238E27FC236}">
                <a16:creationId xmlns:a16="http://schemas.microsoft.com/office/drawing/2014/main" id="{391895BD-BE1C-42FD-9407-22EBE834B7FF}"/>
              </a:ext>
            </a:extLst>
          </p:cNvPr>
          <p:cNvSpPr>
            <a:spLocks noGrp="1"/>
          </p:cNvSpPr>
          <p:nvPr>
            <p:ph type="body" sz="quarter" idx="48"/>
          </p:nvPr>
        </p:nvSpPr>
        <p:spPr>
          <a:xfrm>
            <a:off x="2691459" y="4024441"/>
            <a:ext cx="5851928"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31" name="Text Placeholder 3">
            <a:extLst>
              <a:ext uri="{FF2B5EF4-FFF2-40B4-BE49-F238E27FC236}">
                <a16:creationId xmlns:a16="http://schemas.microsoft.com/office/drawing/2014/main" id="{64962FF1-F4DB-4D62-84E0-5BFE7059D2EE}"/>
              </a:ext>
            </a:extLst>
          </p:cNvPr>
          <p:cNvSpPr>
            <a:spLocks noGrp="1"/>
          </p:cNvSpPr>
          <p:nvPr>
            <p:ph type="body" sz="quarter" idx="49"/>
          </p:nvPr>
        </p:nvSpPr>
        <p:spPr>
          <a:xfrm>
            <a:off x="2691459" y="4279939"/>
            <a:ext cx="5851928"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36" name="Text Placeholder 3">
            <a:extLst>
              <a:ext uri="{FF2B5EF4-FFF2-40B4-BE49-F238E27FC236}">
                <a16:creationId xmlns:a16="http://schemas.microsoft.com/office/drawing/2014/main" id="{119FAF44-D834-4DF2-9882-A3E35047CF88}"/>
              </a:ext>
            </a:extLst>
          </p:cNvPr>
          <p:cNvSpPr>
            <a:spLocks noGrp="1"/>
          </p:cNvSpPr>
          <p:nvPr>
            <p:ph type="body" sz="quarter" idx="53"/>
          </p:nvPr>
        </p:nvSpPr>
        <p:spPr>
          <a:xfrm>
            <a:off x="2699029" y="2592508"/>
            <a:ext cx="5828732"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37" name="Text Placeholder 3">
            <a:extLst>
              <a:ext uri="{FF2B5EF4-FFF2-40B4-BE49-F238E27FC236}">
                <a16:creationId xmlns:a16="http://schemas.microsoft.com/office/drawing/2014/main" id="{B9798FF7-1D70-42E5-BCC1-D8C3B638B31B}"/>
              </a:ext>
            </a:extLst>
          </p:cNvPr>
          <p:cNvSpPr>
            <a:spLocks noGrp="1"/>
          </p:cNvSpPr>
          <p:nvPr>
            <p:ph type="body" sz="quarter" idx="54"/>
          </p:nvPr>
        </p:nvSpPr>
        <p:spPr>
          <a:xfrm>
            <a:off x="2694786" y="1596009"/>
            <a:ext cx="5840456" cy="222601"/>
          </a:xfrm>
        </p:spPr>
        <p:txBody>
          <a:bodyPr lIns="0" anchor="ctr">
            <a:noAutofit/>
          </a:bodyPr>
          <a:lstStyle>
            <a:lvl1pPr marL="0" indent="0">
              <a:lnSpc>
                <a:spcPct val="100000"/>
              </a:lnSpc>
              <a:spcBef>
                <a:spcPts val="0"/>
              </a:spcBef>
              <a:buFont typeface="Arial" panose="020B0604020202020204" pitchFamily="34" charset="0"/>
              <a:buNone/>
              <a:defRPr sz="1100" b="0">
                <a:solidFill>
                  <a:schemeClr val="accent2"/>
                </a:solidFill>
              </a:defRPr>
            </a:lvl1pPr>
            <a:lvl2pPr marL="390769" indent="0">
              <a:buNone/>
              <a:defRPr/>
            </a:lvl2pPr>
          </a:lstStyle>
          <a:p>
            <a:pPr lvl="0"/>
            <a:endParaRPr lang="en-US" dirty="0"/>
          </a:p>
        </p:txBody>
      </p:sp>
      <p:sp>
        <p:nvSpPr>
          <p:cNvPr id="38" name="Text Placeholder 3">
            <a:extLst>
              <a:ext uri="{FF2B5EF4-FFF2-40B4-BE49-F238E27FC236}">
                <a16:creationId xmlns:a16="http://schemas.microsoft.com/office/drawing/2014/main" id="{A99ECBAF-58BC-4756-A2B9-F08E19C9F3FC}"/>
              </a:ext>
            </a:extLst>
          </p:cNvPr>
          <p:cNvSpPr>
            <a:spLocks noGrp="1"/>
          </p:cNvSpPr>
          <p:nvPr>
            <p:ph type="body" sz="quarter" idx="55"/>
          </p:nvPr>
        </p:nvSpPr>
        <p:spPr>
          <a:xfrm>
            <a:off x="2694786" y="1851507"/>
            <a:ext cx="5840456" cy="160094"/>
          </a:xfrm>
        </p:spPr>
        <p:txBody>
          <a:bodyPr lIns="0" anchor="ctr">
            <a:noAutofit/>
          </a:bodyPr>
          <a:lstStyle>
            <a:lvl1pPr marL="0" indent="0">
              <a:lnSpc>
                <a:spcPct val="100000"/>
              </a:lnSpc>
              <a:spcBef>
                <a:spcPts val="0"/>
              </a:spcBef>
              <a:buFont typeface="Arial" panose="020B0604020202020204" pitchFamily="34" charset="0"/>
              <a:buNone/>
              <a:defRPr sz="900" b="1">
                <a:solidFill>
                  <a:schemeClr val="accent1"/>
                </a:solidFill>
              </a:defRPr>
            </a:lvl1pPr>
            <a:lvl2pPr marL="390769" indent="0">
              <a:buNone/>
              <a:defRPr/>
            </a:lvl2pPr>
          </a:lstStyle>
          <a:p>
            <a:pPr lvl="0"/>
            <a:endParaRPr lang="en-US" dirty="0"/>
          </a:p>
        </p:txBody>
      </p:sp>
      <p:sp>
        <p:nvSpPr>
          <p:cNvPr id="42" name="Text Placeholder 3">
            <a:extLst>
              <a:ext uri="{FF2B5EF4-FFF2-40B4-BE49-F238E27FC236}">
                <a16:creationId xmlns:a16="http://schemas.microsoft.com/office/drawing/2014/main" id="{3D32BF24-2EF6-4B11-8FCD-067C765F938F}"/>
              </a:ext>
            </a:extLst>
          </p:cNvPr>
          <p:cNvSpPr>
            <a:spLocks noGrp="1"/>
          </p:cNvSpPr>
          <p:nvPr>
            <p:ph type="body" sz="quarter" idx="56"/>
          </p:nvPr>
        </p:nvSpPr>
        <p:spPr>
          <a:xfrm>
            <a:off x="2694786" y="2114186"/>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6" name="Text Placeholder 3">
            <a:extLst>
              <a:ext uri="{FF2B5EF4-FFF2-40B4-BE49-F238E27FC236}">
                <a16:creationId xmlns:a16="http://schemas.microsoft.com/office/drawing/2014/main" id="{1072E711-1A99-4EC0-BCA6-EA99F32CE760}"/>
              </a:ext>
            </a:extLst>
          </p:cNvPr>
          <p:cNvSpPr>
            <a:spLocks noGrp="1"/>
          </p:cNvSpPr>
          <p:nvPr>
            <p:ph type="body" sz="quarter" idx="57"/>
          </p:nvPr>
        </p:nvSpPr>
        <p:spPr>
          <a:xfrm>
            <a:off x="2694786" y="2248711"/>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47" name="Text Placeholder 3">
            <a:extLst>
              <a:ext uri="{FF2B5EF4-FFF2-40B4-BE49-F238E27FC236}">
                <a16:creationId xmlns:a16="http://schemas.microsoft.com/office/drawing/2014/main" id="{68D36F45-656B-4FAF-AB49-387B1269A17D}"/>
              </a:ext>
            </a:extLst>
          </p:cNvPr>
          <p:cNvSpPr>
            <a:spLocks noGrp="1"/>
          </p:cNvSpPr>
          <p:nvPr>
            <p:ph type="body" sz="quarter" idx="58"/>
          </p:nvPr>
        </p:nvSpPr>
        <p:spPr>
          <a:xfrm>
            <a:off x="2694786" y="2384018"/>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19" name="Text Placeholder 3">
            <a:extLst>
              <a:ext uri="{FF2B5EF4-FFF2-40B4-BE49-F238E27FC236}">
                <a16:creationId xmlns:a16="http://schemas.microsoft.com/office/drawing/2014/main" id="{E97D351C-EAEA-4EF9-ADF5-1AB50688EAB5}"/>
              </a:ext>
            </a:extLst>
          </p:cNvPr>
          <p:cNvSpPr>
            <a:spLocks noGrp="1"/>
          </p:cNvSpPr>
          <p:nvPr>
            <p:ph type="body" sz="quarter" idx="59"/>
          </p:nvPr>
        </p:nvSpPr>
        <p:spPr>
          <a:xfrm>
            <a:off x="2691458" y="5008215"/>
            <a:ext cx="5828732" cy="369332"/>
          </a:xfrm>
        </p:spPr>
        <p:txBody>
          <a:bodyPr wrap="square" lIns="0">
            <a:spAutoFit/>
          </a:bodyPr>
          <a:lstStyle>
            <a:lvl1pPr marL="0" indent="0">
              <a:lnSpc>
                <a:spcPct val="100000"/>
              </a:lnSpc>
              <a:spcBef>
                <a:spcPts val="0"/>
              </a:spcBef>
              <a:buClr>
                <a:srgbClr val="F46462"/>
              </a:buClr>
              <a:buFontTx/>
              <a:buNone/>
              <a:defRPr b="0">
                <a:solidFill>
                  <a:schemeClr val="tx1"/>
                </a:solidFill>
              </a:defRPr>
            </a:lvl1pPr>
            <a:lvl2pPr marL="390769" indent="0">
              <a:buNone/>
              <a:defRPr/>
            </a:lvl2pPr>
          </a:lstStyle>
          <a:p>
            <a:pPr lvl="0"/>
            <a:endParaRPr lang="en-US" dirty="0"/>
          </a:p>
          <a:p>
            <a:pPr lvl="0"/>
            <a:endParaRPr lang="en-US" dirty="0"/>
          </a:p>
        </p:txBody>
      </p:sp>
      <p:sp>
        <p:nvSpPr>
          <p:cNvPr id="20" name="Text Placeholder 3">
            <a:extLst>
              <a:ext uri="{FF2B5EF4-FFF2-40B4-BE49-F238E27FC236}">
                <a16:creationId xmlns:a16="http://schemas.microsoft.com/office/drawing/2014/main" id="{4705C06F-5621-4FB0-B48E-16A601E2BCE6}"/>
              </a:ext>
            </a:extLst>
          </p:cNvPr>
          <p:cNvSpPr>
            <a:spLocks noGrp="1"/>
          </p:cNvSpPr>
          <p:nvPr>
            <p:ph type="body" sz="quarter" idx="60"/>
          </p:nvPr>
        </p:nvSpPr>
        <p:spPr>
          <a:xfrm>
            <a:off x="2687216" y="4519158"/>
            <a:ext cx="5840456" cy="141577"/>
          </a:xfrm>
        </p:spPr>
        <p:txBody>
          <a:bodyPr lIns="0" tIns="9144" bIns="9144" anchor="ctr">
            <a:sp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21" name="Text Placeholder 3">
            <a:extLst>
              <a:ext uri="{FF2B5EF4-FFF2-40B4-BE49-F238E27FC236}">
                <a16:creationId xmlns:a16="http://schemas.microsoft.com/office/drawing/2014/main" id="{C7211582-451A-42E4-A002-8DBE1D032B8B}"/>
              </a:ext>
            </a:extLst>
          </p:cNvPr>
          <p:cNvSpPr>
            <a:spLocks noGrp="1"/>
          </p:cNvSpPr>
          <p:nvPr>
            <p:ph type="body" sz="quarter" idx="61"/>
          </p:nvPr>
        </p:nvSpPr>
        <p:spPr>
          <a:xfrm>
            <a:off x="2687216" y="4662672"/>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
        <p:nvSpPr>
          <p:cNvPr id="22" name="Text Placeholder 3">
            <a:extLst>
              <a:ext uri="{FF2B5EF4-FFF2-40B4-BE49-F238E27FC236}">
                <a16:creationId xmlns:a16="http://schemas.microsoft.com/office/drawing/2014/main" id="{34A471EB-C632-405B-B5CE-296291D60264}"/>
              </a:ext>
            </a:extLst>
          </p:cNvPr>
          <p:cNvSpPr>
            <a:spLocks noGrp="1"/>
          </p:cNvSpPr>
          <p:nvPr>
            <p:ph type="body" sz="quarter" idx="62"/>
          </p:nvPr>
        </p:nvSpPr>
        <p:spPr>
          <a:xfrm>
            <a:off x="2687216" y="4799363"/>
            <a:ext cx="5840456" cy="127926"/>
          </a:xfrm>
        </p:spPr>
        <p:txBody>
          <a:bodyPr lIns="0" tIns="9144" bIns="9144"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390769" indent="0">
              <a:buNone/>
              <a:defRPr/>
            </a:lvl2pPr>
          </a:lstStyle>
          <a:p>
            <a:pPr lvl="0"/>
            <a:endParaRPr lang="en-US" dirty="0"/>
          </a:p>
        </p:txBody>
      </p:sp>
    </p:spTree>
    <p:extLst>
      <p:ext uri="{BB962C8B-B14F-4D97-AF65-F5344CB8AC3E}">
        <p14:creationId xmlns:p14="http://schemas.microsoft.com/office/powerpoint/2010/main" val="1287654402"/>
      </p:ext>
    </p:extLst>
  </p:cSld>
  <p:clrMapOvr>
    <a:masterClrMapping/>
  </p:clrMapOvr>
  <p:extLst>
    <p:ext uri="{DCECCB84-F9BA-43D5-87BE-67443E8EF086}">
      <p15:sldGuideLst xmlns:p15="http://schemas.microsoft.com/office/powerpoint/2012/main">
        <p15:guide id="1" orient="horz" pos="960"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5" name="Text Placeholder 4">
            <a:extLst>
              <a:ext uri="{FF2B5EF4-FFF2-40B4-BE49-F238E27FC236}">
                <a16:creationId xmlns:a16="http://schemas.microsoft.com/office/drawing/2014/main" id="{940C2436-1FC4-4DCF-BBD2-D4412CC5ACA1}"/>
              </a:ext>
            </a:extLst>
          </p:cNvPr>
          <p:cNvSpPr>
            <a:spLocks noGrp="1"/>
          </p:cNvSpPr>
          <p:nvPr>
            <p:ph type="body" sz="quarter" idx="26"/>
          </p:nvPr>
        </p:nvSpPr>
        <p:spPr>
          <a:xfrm>
            <a:off x="381000" y="1466850"/>
            <a:ext cx="8153400" cy="4787900"/>
          </a:xfrm>
        </p:spPr>
        <p:txBody>
          <a:bodyPr lIns="45720">
            <a:normAutofit/>
          </a:bodyPr>
          <a:lstStyle>
            <a:lvl1pPr>
              <a:spcAft>
                <a:spcPts val="800"/>
              </a:spcAft>
              <a:defRPr sz="1800"/>
            </a:lvl1pPr>
            <a:lvl2pPr marL="457200" indent="-228600">
              <a:spcAft>
                <a:spcPts val="800"/>
              </a:spcAft>
              <a:buFont typeface="Arial" panose="020B0604020202020204" pitchFamily="34" charset="0"/>
              <a:buChar char="−"/>
              <a:defRPr sz="1600"/>
            </a:lvl2pPr>
            <a:lvl3pPr marL="690563" indent="-228600">
              <a:spcAft>
                <a:spcPts val="800"/>
              </a:spcAft>
              <a:buFont typeface="Arial" panose="020B0604020202020204" pitchFamily="34" charset="0"/>
              <a:buChar char="•"/>
              <a:defRPr sz="1400"/>
            </a:lvl3pPr>
            <a:lvl4pPr marL="914400" indent="-228600">
              <a:spcAft>
                <a:spcPts val="800"/>
              </a:spcAft>
              <a:buFont typeface="Arial" panose="020B0604020202020204" pitchFamily="34" charset="0"/>
              <a:buChar char="−"/>
              <a:defRPr sz="1200"/>
            </a:lvl4pPr>
            <a:lvl5pPr marL="1147763" indent="-228600">
              <a:spcAft>
                <a:spcPts val="8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7578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o 15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1298159" y="1223688"/>
            <a:ext cx="1462294" cy="1579897"/>
          </a:xfrm>
        </p:spPr>
        <p:txBody>
          <a:bodyPr/>
          <a:lstStyle>
            <a:lvl1pPr marL="0" indent="0">
              <a:buFontTx/>
              <a:buNone/>
              <a:defRPr>
                <a:solidFill>
                  <a:schemeClr val="bg1"/>
                </a:solidFill>
              </a:defRPr>
            </a:lvl1pPr>
          </a:lstStyle>
          <a:p>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Picture Placeholder 3">
            <a:extLst>
              <a:ext uri="{FF2B5EF4-FFF2-40B4-BE49-F238E27FC236}">
                <a16:creationId xmlns:a16="http://schemas.microsoft.com/office/drawing/2014/main" id="{04A1942F-F39C-4D00-B7B3-64A0C6C29D98}"/>
              </a:ext>
            </a:extLst>
          </p:cNvPr>
          <p:cNvSpPr>
            <a:spLocks noGrp="1"/>
          </p:cNvSpPr>
          <p:nvPr>
            <p:ph type="pic" sz="quarter" idx="65"/>
          </p:nvPr>
        </p:nvSpPr>
        <p:spPr>
          <a:xfrm>
            <a:off x="1298159" y="3846117"/>
            <a:ext cx="1462294" cy="1579897"/>
          </a:xfrm>
        </p:spPr>
        <p:txBody>
          <a:bodyPr/>
          <a:lstStyle>
            <a:lvl1pPr marL="0" indent="0">
              <a:buFontTx/>
              <a:buNone/>
              <a:defRPr>
                <a:solidFill>
                  <a:schemeClr val="accent6"/>
                </a:solidFill>
              </a:defRPr>
            </a:lvl1pPr>
          </a:lstStyle>
          <a:p>
            <a:endParaRPr lang="en-US" dirty="0"/>
          </a:p>
        </p:txBody>
      </p:sp>
      <p:sp>
        <p:nvSpPr>
          <p:cNvPr id="33" name="Picture Placeholder 3">
            <a:extLst>
              <a:ext uri="{FF2B5EF4-FFF2-40B4-BE49-F238E27FC236}">
                <a16:creationId xmlns:a16="http://schemas.microsoft.com/office/drawing/2014/main" id="{853FD612-393E-4494-A0DE-2BDC88383BC2}"/>
              </a:ext>
            </a:extLst>
          </p:cNvPr>
          <p:cNvSpPr>
            <a:spLocks noGrp="1"/>
          </p:cNvSpPr>
          <p:nvPr>
            <p:ph type="pic" sz="quarter" idx="71"/>
          </p:nvPr>
        </p:nvSpPr>
        <p:spPr>
          <a:xfrm>
            <a:off x="3840853" y="1220998"/>
            <a:ext cx="1462294" cy="1579897"/>
          </a:xfrm>
        </p:spPr>
        <p:txBody>
          <a:bodyPr/>
          <a:lstStyle>
            <a:lvl1pPr marL="0" indent="0">
              <a:buFontTx/>
              <a:buNone/>
              <a:defRPr>
                <a:solidFill>
                  <a:schemeClr val="bg1"/>
                </a:solidFill>
              </a:defRPr>
            </a:lvl1pPr>
          </a:lstStyle>
          <a:p>
            <a:endParaRPr lang="en-US" dirty="0"/>
          </a:p>
        </p:txBody>
      </p:sp>
      <p:sp>
        <p:nvSpPr>
          <p:cNvPr id="35" name="Picture Placeholder 3">
            <a:extLst>
              <a:ext uri="{FF2B5EF4-FFF2-40B4-BE49-F238E27FC236}">
                <a16:creationId xmlns:a16="http://schemas.microsoft.com/office/drawing/2014/main" id="{086D81E9-1B63-4357-B853-94EAAB4EC40F}"/>
              </a:ext>
            </a:extLst>
          </p:cNvPr>
          <p:cNvSpPr>
            <a:spLocks noGrp="1"/>
          </p:cNvSpPr>
          <p:nvPr>
            <p:ph type="pic" sz="quarter" idx="72"/>
          </p:nvPr>
        </p:nvSpPr>
        <p:spPr>
          <a:xfrm>
            <a:off x="6383547" y="1218308"/>
            <a:ext cx="1462294" cy="1579897"/>
          </a:xfrm>
        </p:spPr>
        <p:txBody>
          <a:bodyPr/>
          <a:lstStyle>
            <a:lvl1pPr marL="0" indent="0">
              <a:buFontTx/>
              <a:buNone/>
              <a:defRPr>
                <a:solidFill>
                  <a:schemeClr val="bg1"/>
                </a:solidFill>
              </a:defRPr>
            </a:lvl1pPr>
          </a:lstStyle>
          <a:p>
            <a:endParaRPr lang="en-US" dirty="0"/>
          </a:p>
        </p:txBody>
      </p:sp>
      <p:sp>
        <p:nvSpPr>
          <p:cNvPr id="36" name="Text Placeholder 3">
            <a:extLst>
              <a:ext uri="{FF2B5EF4-FFF2-40B4-BE49-F238E27FC236}">
                <a16:creationId xmlns:a16="http://schemas.microsoft.com/office/drawing/2014/main" id="{E4F1619C-7680-4BCB-9415-76058D1B1C1D}"/>
              </a:ext>
            </a:extLst>
          </p:cNvPr>
          <p:cNvSpPr>
            <a:spLocks noGrp="1"/>
          </p:cNvSpPr>
          <p:nvPr>
            <p:ph type="body" sz="quarter" idx="35"/>
          </p:nvPr>
        </p:nvSpPr>
        <p:spPr>
          <a:xfrm>
            <a:off x="1293560" y="2860435"/>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3B7FE314-07CC-404F-AE61-4A97EF120528}"/>
              </a:ext>
            </a:extLst>
          </p:cNvPr>
          <p:cNvSpPr>
            <a:spLocks noGrp="1"/>
          </p:cNvSpPr>
          <p:nvPr>
            <p:ph type="body" sz="quarter" idx="43"/>
          </p:nvPr>
        </p:nvSpPr>
        <p:spPr>
          <a:xfrm>
            <a:off x="1293560" y="3089930"/>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8" name="Text Placeholder 3">
            <a:extLst>
              <a:ext uri="{FF2B5EF4-FFF2-40B4-BE49-F238E27FC236}">
                <a16:creationId xmlns:a16="http://schemas.microsoft.com/office/drawing/2014/main" id="{C48520CC-9B55-41A4-BC2C-143D3ACF8322}"/>
              </a:ext>
            </a:extLst>
          </p:cNvPr>
          <p:cNvSpPr>
            <a:spLocks noGrp="1"/>
          </p:cNvSpPr>
          <p:nvPr>
            <p:ph type="body" sz="quarter" idx="44"/>
          </p:nvPr>
        </p:nvSpPr>
        <p:spPr>
          <a:xfrm>
            <a:off x="1293560" y="332341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2" name="Text Placeholder 3">
            <a:extLst>
              <a:ext uri="{FF2B5EF4-FFF2-40B4-BE49-F238E27FC236}">
                <a16:creationId xmlns:a16="http://schemas.microsoft.com/office/drawing/2014/main" id="{3135B402-820B-421A-887B-E2FB718047D0}"/>
              </a:ext>
            </a:extLst>
          </p:cNvPr>
          <p:cNvSpPr>
            <a:spLocks noGrp="1"/>
          </p:cNvSpPr>
          <p:nvPr>
            <p:ph type="body" sz="quarter" idx="45"/>
          </p:nvPr>
        </p:nvSpPr>
        <p:spPr>
          <a:xfrm>
            <a:off x="1293560" y="3441646"/>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6" name="Text Placeholder 3">
            <a:extLst>
              <a:ext uri="{FF2B5EF4-FFF2-40B4-BE49-F238E27FC236}">
                <a16:creationId xmlns:a16="http://schemas.microsoft.com/office/drawing/2014/main" id="{5AC58C9C-D61E-4150-B766-5B0F1E030978}"/>
              </a:ext>
            </a:extLst>
          </p:cNvPr>
          <p:cNvSpPr>
            <a:spLocks noGrp="1"/>
          </p:cNvSpPr>
          <p:nvPr>
            <p:ph type="body" sz="quarter" idx="46"/>
          </p:nvPr>
        </p:nvSpPr>
        <p:spPr>
          <a:xfrm>
            <a:off x="1293560" y="3560041"/>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2" name="Text Placeholder 3">
            <a:extLst>
              <a:ext uri="{FF2B5EF4-FFF2-40B4-BE49-F238E27FC236}">
                <a16:creationId xmlns:a16="http://schemas.microsoft.com/office/drawing/2014/main" id="{8BBE6CF9-5F9C-4923-BC81-C1366964397C}"/>
              </a:ext>
            </a:extLst>
          </p:cNvPr>
          <p:cNvSpPr>
            <a:spLocks noGrp="1"/>
          </p:cNvSpPr>
          <p:nvPr>
            <p:ph type="body" sz="quarter" idx="73"/>
          </p:nvPr>
        </p:nvSpPr>
        <p:spPr>
          <a:xfrm>
            <a:off x="1293560"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3" name="Text Placeholder 3">
            <a:extLst>
              <a:ext uri="{FF2B5EF4-FFF2-40B4-BE49-F238E27FC236}">
                <a16:creationId xmlns:a16="http://schemas.microsoft.com/office/drawing/2014/main" id="{1DD79ED2-8D8B-42CB-82A2-ED1EB614CAAA}"/>
              </a:ext>
            </a:extLst>
          </p:cNvPr>
          <p:cNvSpPr>
            <a:spLocks noGrp="1"/>
          </p:cNvSpPr>
          <p:nvPr>
            <p:ph type="body" sz="quarter" idx="74"/>
          </p:nvPr>
        </p:nvSpPr>
        <p:spPr>
          <a:xfrm>
            <a:off x="1293560"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4" name="Text Placeholder 3">
            <a:extLst>
              <a:ext uri="{FF2B5EF4-FFF2-40B4-BE49-F238E27FC236}">
                <a16:creationId xmlns:a16="http://schemas.microsoft.com/office/drawing/2014/main" id="{3475D6A7-9B90-451F-A481-1333A3AE6868}"/>
              </a:ext>
            </a:extLst>
          </p:cNvPr>
          <p:cNvSpPr>
            <a:spLocks noGrp="1"/>
          </p:cNvSpPr>
          <p:nvPr>
            <p:ph type="body" sz="quarter" idx="75"/>
          </p:nvPr>
        </p:nvSpPr>
        <p:spPr>
          <a:xfrm>
            <a:off x="1293560"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5" name="Text Placeholder 3">
            <a:extLst>
              <a:ext uri="{FF2B5EF4-FFF2-40B4-BE49-F238E27FC236}">
                <a16:creationId xmlns:a16="http://schemas.microsoft.com/office/drawing/2014/main" id="{ED55B8FB-8DCC-49E5-931B-7E33EEAEF5CC}"/>
              </a:ext>
            </a:extLst>
          </p:cNvPr>
          <p:cNvSpPr>
            <a:spLocks noGrp="1"/>
          </p:cNvSpPr>
          <p:nvPr>
            <p:ph type="body" sz="quarter" idx="76"/>
          </p:nvPr>
        </p:nvSpPr>
        <p:spPr>
          <a:xfrm>
            <a:off x="1293560"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6" name="Text Placeholder 3">
            <a:extLst>
              <a:ext uri="{FF2B5EF4-FFF2-40B4-BE49-F238E27FC236}">
                <a16:creationId xmlns:a16="http://schemas.microsoft.com/office/drawing/2014/main" id="{778EE98A-E440-4E34-B579-FC8B7A600D6C}"/>
              </a:ext>
            </a:extLst>
          </p:cNvPr>
          <p:cNvSpPr>
            <a:spLocks noGrp="1"/>
          </p:cNvSpPr>
          <p:nvPr>
            <p:ph type="body" sz="quarter" idx="77"/>
          </p:nvPr>
        </p:nvSpPr>
        <p:spPr>
          <a:xfrm>
            <a:off x="1293560"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7" name="Picture Placeholder 3">
            <a:extLst>
              <a:ext uri="{FF2B5EF4-FFF2-40B4-BE49-F238E27FC236}">
                <a16:creationId xmlns:a16="http://schemas.microsoft.com/office/drawing/2014/main" id="{8D469F0F-B44B-4BA7-A2D4-F23E979EC475}"/>
              </a:ext>
            </a:extLst>
          </p:cNvPr>
          <p:cNvSpPr>
            <a:spLocks noGrp="1"/>
          </p:cNvSpPr>
          <p:nvPr>
            <p:ph type="pic" sz="quarter" idx="78"/>
          </p:nvPr>
        </p:nvSpPr>
        <p:spPr>
          <a:xfrm>
            <a:off x="3840853" y="3846117"/>
            <a:ext cx="1462294" cy="1579897"/>
          </a:xfrm>
        </p:spPr>
        <p:txBody>
          <a:bodyPr/>
          <a:lstStyle>
            <a:lvl1pPr marL="0" indent="0">
              <a:buFontTx/>
              <a:buNone/>
              <a:defRPr>
                <a:solidFill>
                  <a:schemeClr val="accent6"/>
                </a:solidFill>
              </a:defRPr>
            </a:lvl1pPr>
          </a:lstStyle>
          <a:p>
            <a:endParaRPr lang="en-US" dirty="0"/>
          </a:p>
        </p:txBody>
      </p:sp>
      <p:sp>
        <p:nvSpPr>
          <p:cNvPr id="58" name="Text Placeholder 3">
            <a:extLst>
              <a:ext uri="{FF2B5EF4-FFF2-40B4-BE49-F238E27FC236}">
                <a16:creationId xmlns:a16="http://schemas.microsoft.com/office/drawing/2014/main" id="{95702ACC-574A-4162-AB3D-D661CFE0829B}"/>
              </a:ext>
            </a:extLst>
          </p:cNvPr>
          <p:cNvSpPr>
            <a:spLocks noGrp="1"/>
          </p:cNvSpPr>
          <p:nvPr>
            <p:ph type="body" sz="quarter" idx="79"/>
          </p:nvPr>
        </p:nvSpPr>
        <p:spPr>
          <a:xfrm>
            <a:off x="3836254"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9" name="Text Placeholder 3">
            <a:extLst>
              <a:ext uri="{FF2B5EF4-FFF2-40B4-BE49-F238E27FC236}">
                <a16:creationId xmlns:a16="http://schemas.microsoft.com/office/drawing/2014/main" id="{9DC88812-AB50-4D79-B4EB-F756D8B1C34E}"/>
              </a:ext>
            </a:extLst>
          </p:cNvPr>
          <p:cNvSpPr>
            <a:spLocks noGrp="1"/>
          </p:cNvSpPr>
          <p:nvPr>
            <p:ph type="body" sz="quarter" idx="80"/>
          </p:nvPr>
        </p:nvSpPr>
        <p:spPr>
          <a:xfrm>
            <a:off x="3836254"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60" name="Text Placeholder 3">
            <a:extLst>
              <a:ext uri="{FF2B5EF4-FFF2-40B4-BE49-F238E27FC236}">
                <a16:creationId xmlns:a16="http://schemas.microsoft.com/office/drawing/2014/main" id="{B19226AE-1EDD-4698-BDE2-AABE9EE26E32}"/>
              </a:ext>
            </a:extLst>
          </p:cNvPr>
          <p:cNvSpPr>
            <a:spLocks noGrp="1"/>
          </p:cNvSpPr>
          <p:nvPr>
            <p:ph type="body" sz="quarter" idx="81"/>
          </p:nvPr>
        </p:nvSpPr>
        <p:spPr>
          <a:xfrm>
            <a:off x="3836254"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1" name="Text Placeholder 3">
            <a:extLst>
              <a:ext uri="{FF2B5EF4-FFF2-40B4-BE49-F238E27FC236}">
                <a16:creationId xmlns:a16="http://schemas.microsoft.com/office/drawing/2014/main" id="{340F4A51-08DD-4EAB-876E-11966F6D3CB0}"/>
              </a:ext>
            </a:extLst>
          </p:cNvPr>
          <p:cNvSpPr>
            <a:spLocks noGrp="1"/>
          </p:cNvSpPr>
          <p:nvPr>
            <p:ph type="body" sz="quarter" idx="82"/>
          </p:nvPr>
        </p:nvSpPr>
        <p:spPr>
          <a:xfrm>
            <a:off x="3836254"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2" name="Text Placeholder 3">
            <a:extLst>
              <a:ext uri="{FF2B5EF4-FFF2-40B4-BE49-F238E27FC236}">
                <a16:creationId xmlns:a16="http://schemas.microsoft.com/office/drawing/2014/main" id="{4C63DFC8-B095-4F01-8DEF-84EF30DE0501}"/>
              </a:ext>
            </a:extLst>
          </p:cNvPr>
          <p:cNvSpPr>
            <a:spLocks noGrp="1"/>
          </p:cNvSpPr>
          <p:nvPr>
            <p:ph type="body" sz="quarter" idx="83"/>
          </p:nvPr>
        </p:nvSpPr>
        <p:spPr>
          <a:xfrm>
            <a:off x="3836254"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3" name="Picture Placeholder 3">
            <a:extLst>
              <a:ext uri="{FF2B5EF4-FFF2-40B4-BE49-F238E27FC236}">
                <a16:creationId xmlns:a16="http://schemas.microsoft.com/office/drawing/2014/main" id="{2035728B-3123-4F35-83B4-AE1EC9D55BBD}"/>
              </a:ext>
            </a:extLst>
          </p:cNvPr>
          <p:cNvSpPr>
            <a:spLocks noGrp="1"/>
          </p:cNvSpPr>
          <p:nvPr>
            <p:ph type="pic" sz="quarter" idx="84"/>
          </p:nvPr>
        </p:nvSpPr>
        <p:spPr>
          <a:xfrm>
            <a:off x="6392748" y="3846117"/>
            <a:ext cx="1462294" cy="1579897"/>
          </a:xfrm>
        </p:spPr>
        <p:txBody>
          <a:bodyPr/>
          <a:lstStyle>
            <a:lvl1pPr marL="0" indent="0">
              <a:buFontTx/>
              <a:buNone/>
              <a:defRPr>
                <a:solidFill>
                  <a:schemeClr val="accent6"/>
                </a:solidFill>
              </a:defRPr>
            </a:lvl1pPr>
          </a:lstStyle>
          <a:p>
            <a:endParaRPr lang="en-US" dirty="0"/>
          </a:p>
        </p:txBody>
      </p:sp>
      <p:sp>
        <p:nvSpPr>
          <p:cNvPr id="76" name="Text Placeholder 3">
            <a:extLst>
              <a:ext uri="{FF2B5EF4-FFF2-40B4-BE49-F238E27FC236}">
                <a16:creationId xmlns:a16="http://schemas.microsoft.com/office/drawing/2014/main" id="{53AB1016-1450-4722-B615-3CF95C3F97BF}"/>
              </a:ext>
            </a:extLst>
          </p:cNvPr>
          <p:cNvSpPr>
            <a:spLocks noGrp="1"/>
          </p:cNvSpPr>
          <p:nvPr>
            <p:ph type="body" sz="quarter" idx="85"/>
          </p:nvPr>
        </p:nvSpPr>
        <p:spPr>
          <a:xfrm>
            <a:off x="6388149"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77" name="Text Placeholder 3">
            <a:extLst>
              <a:ext uri="{FF2B5EF4-FFF2-40B4-BE49-F238E27FC236}">
                <a16:creationId xmlns:a16="http://schemas.microsoft.com/office/drawing/2014/main" id="{94C09572-E83A-44B4-8AFF-DE7C37D710AF}"/>
              </a:ext>
            </a:extLst>
          </p:cNvPr>
          <p:cNvSpPr>
            <a:spLocks noGrp="1"/>
          </p:cNvSpPr>
          <p:nvPr>
            <p:ph type="body" sz="quarter" idx="86"/>
          </p:nvPr>
        </p:nvSpPr>
        <p:spPr>
          <a:xfrm>
            <a:off x="6388149"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8" name="Text Placeholder 3">
            <a:extLst>
              <a:ext uri="{FF2B5EF4-FFF2-40B4-BE49-F238E27FC236}">
                <a16:creationId xmlns:a16="http://schemas.microsoft.com/office/drawing/2014/main" id="{178D1FF9-F319-48C5-B131-936BBBF8A8E0}"/>
              </a:ext>
            </a:extLst>
          </p:cNvPr>
          <p:cNvSpPr>
            <a:spLocks noGrp="1"/>
          </p:cNvSpPr>
          <p:nvPr>
            <p:ph type="body" sz="quarter" idx="87"/>
          </p:nvPr>
        </p:nvSpPr>
        <p:spPr>
          <a:xfrm>
            <a:off x="6388149"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9" name="Text Placeholder 3">
            <a:extLst>
              <a:ext uri="{FF2B5EF4-FFF2-40B4-BE49-F238E27FC236}">
                <a16:creationId xmlns:a16="http://schemas.microsoft.com/office/drawing/2014/main" id="{BDC9DF11-7136-45DE-B4CB-9BC7DE241D66}"/>
              </a:ext>
            </a:extLst>
          </p:cNvPr>
          <p:cNvSpPr>
            <a:spLocks noGrp="1"/>
          </p:cNvSpPr>
          <p:nvPr>
            <p:ph type="body" sz="quarter" idx="88"/>
          </p:nvPr>
        </p:nvSpPr>
        <p:spPr>
          <a:xfrm>
            <a:off x="6388149"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0" name="Text Placeholder 3">
            <a:extLst>
              <a:ext uri="{FF2B5EF4-FFF2-40B4-BE49-F238E27FC236}">
                <a16:creationId xmlns:a16="http://schemas.microsoft.com/office/drawing/2014/main" id="{7BF72832-FDD4-44D2-915F-2A7D74D5DDA9}"/>
              </a:ext>
            </a:extLst>
          </p:cNvPr>
          <p:cNvSpPr>
            <a:spLocks noGrp="1"/>
          </p:cNvSpPr>
          <p:nvPr>
            <p:ph type="body" sz="quarter" idx="89"/>
          </p:nvPr>
        </p:nvSpPr>
        <p:spPr>
          <a:xfrm>
            <a:off x="6388149"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7A126AA3-5A04-47BC-9BDC-929FBF84EE78}"/>
              </a:ext>
            </a:extLst>
          </p:cNvPr>
          <p:cNvSpPr>
            <a:spLocks noGrp="1"/>
          </p:cNvSpPr>
          <p:nvPr>
            <p:ph type="body" sz="quarter" idx="90"/>
          </p:nvPr>
        </p:nvSpPr>
        <p:spPr>
          <a:xfrm>
            <a:off x="3840853"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12923C18-1507-4B96-9C7F-9D2FF37196C3}"/>
              </a:ext>
            </a:extLst>
          </p:cNvPr>
          <p:cNvSpPr>
            <a:spLocks noGrp="1"/>
          </p:cNvSpPr>
          <p:nvPr>
            <p:ph type="body" sz="quarter" idx="91"/>
          </p:nvPr>
        </p:nvSpPr>
        <p:spPr>
          <a:xfrm>
            <a:off x="3840853"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CCB4C6C6-24E4-44EA-8C6A-8B03265347BA}"/>
              </a:ext>
            </a:extLst>
          </p:cNvPr>
          <p:cNvSpPr>
            <a:spLocks noGrp="1"/>
          </p:cNvSpPr>
          <p:nvPr>
            <p:ph type="body" sz="quarter" idx="92"/>
          </p:nvPr>
        </p:nvSpPr>
        <p:spPr>
          <a:xfrm>
            <a:off x="3840853"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60FF96B0-5CFF-4452-BFAD-70C480B939F2}"/>
              </a:ext>
            </a:extLst>
          </p:cNvPr>
          <p:cNvSpPr>
            <a:spLocks noGrp="1"/>
          </p:cNvSpPr>
          <p:nvPr>
            <p:ph type="body" sz="quarter" idx="93"/>
          </p:nvPr>
        </p:nvSpPr>
        <p:spPr>
          <a:xfrm>
            <a:off x="3840853"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5" name="Text Placeholder 3">
            <a:extLst>
              <a:ext uri="{FF2B5EF4-FFF2-40B4-BE49-F238E27FC236}">
                <a16:creationId xmlns:a16="http://schemas.microsoft.com/office/drawing/2014/main" id="{A3B25EDB-FC7B-4E32-AE1E-3CD142E51109}"/>
              </a:ext>
            </a:extLst>
          </p:cNvPr>
          <p:cNvSpPr>
            <a:spLocks noGrp="1"/>
          </p:cNvSpPr>
          <p:nvPr>
            <p:ph type="body" sz="quarter" idx="94"/>
          </p:nvPr>
        </p:nvSpPr>
        <p:spPr>
          <a:xfrm>
            <a:off x="3840853"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DC605AE6-F96F-43EA-99D5-CE075C9C5678}"/>
              </a:ext>
            </a:extLst>
          </p:cNvPr>
          <p:cNvSpPr>
            <a:spLocks noGrp="1"/>
          </p:cNvSpPr>
          <p:nvPr>
            <p:ph type="body" sz="quarter" idx="95"/>
          </p:nvPr>
        </p:nvSpPr>
        <p:spPr>
          <a:xfrm>
            <a:off x="6383548"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0001C96B-0280-41DB-A296-2CFA3BEF3AF4}"/>
              </a:ext>
            </a:extLst>
          </p:cNvPr>
          <p:cNvSpPr>
            <a:spLocks noGrp="1"/>
          </p:cNvSpPr>
          <p:nvPr>
            <p:ph type="body" sz="quarter" idx="96"/>
          </p:nvPr>
        </p:nvSpPr>
        <p:spPr>
          <a:xfrm>
            <a:off x="6383548"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DDB80D51-28E5-4F13-9F80-02C23552694B}"/>
              </a:ext>
            </a:extLst>
          </p:cNvPr>
          <p:cNvSpPr>
            <a:spLocks noGrp="1"/>
          </p:cNvSpPr>
          <p:nvPr>
            <p:ph type="body" sz="quarter" idx="97"/>
          </p:nvPr>
        </p:nvSpPr>
        <p:spPr>
          <a:xfrm>
            <a:off x="6383548"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2813CABD-D76B-4DF6-88AD-089356F08B30}"/>
              </a:ext>
            </a:extLst>
          </p:cNvPr>
          <p:cNvSpPr>
            <a:spLocks noGrp="1"/>
          </p:cNvSpPr>
          <p:nvPr>
            <p:ph type="body" sz="quarter" idx="98"/>
          </p:nvPr>
        </p:nvSpPr>
        <p:spPr>
          <a:xfrm>
            <a:off x="6383548"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0" name="Text Placeholder 3">
            <a:extLst>
              <a:ext uri="{FF2B5EF4-FFF2-40B4-BE49-F238E27FC236}">
                <a16:creationId xmlns:a16="http://schemas.microsoft.com/office/drawing/2014/main" id="{8225897D-E009-4316-8FFF-42197CBC22F7}"/>
              </a:ext>
            </a:extLst>
          </p:cNvPr>
          <p:cNvSpPr>
            <a:spLocks noGrp="1"/>
          </p:cNvSpPr>
          <p:nvPr>
            <p:ph type="body" sz="quarter" idx="99"/>
          </p:nvPr>
        </p:nvSpPr>
        <p:spPr>
          <a:xfrm>
            <a:off x="6383548"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452620150"/>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o 15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26" name="Picture Placeholder 3">
            <a:extLst>
              <a:ext uri="{FF2B5EF4-FFF2-40B4-BE49-F238E27FC236}">
                <a16:creationId xmlns:a16="http://schemas.microsoft.com/office/drawing/2014/main" id="{E4F1B0B5-275F-4FD6-A5EA-98C25DB2ACDF}"/>
              </a:ext>
            </a:extLst>
          </p:cNvPr>
          <p:cNvSpPr>
            <a:spLocks noGrp="1"/>
          </p:cNvSpPr>
          <p:nvPr>
            <p:ph type="pic" sz="quarter" idx="37"/>
          </p:nvPr>
        </p:nvSpPr>
        <p:spPr>
          <a:xfrm>
            <a:off x="1298159" y="1223688"/>
            <a:ext cx="1462294" cy="1579897"/>
          </a:xfrm>
        </p:spPr>
        <p:txBody>
          <a:bodyPr/>
          <a:lstStyle>
            <a:lvl1pPr marL="0" indent="0">
              <a:buFontTx/>
              <a:buNone/>
              <a:defRPr>
                <a:solidFill>
                  <a:schemeClr val="accent6"/>
                </a:solidFill>
              </a:defRPr>
            </a:lvl1pPr>
          </a:lstStyle>
          <a:p>
            <a:endParaRPr lang="en-US" dirty="0"/>
          </a:p>
        </p:txBody>
      </p:sp>
      <p:sp>
        <p:nvSpPr>
          <p:cNvPr id="27" name="Picture Placeholder 3">
            <a:extLst>
              <a:ext uri="{FF2B5EF4-FFF2-40B4-BE49-F238E27FC236}">
                <a16:creationId xmlns:a16="http://schemas.microsoft.com/office/drawing/2014/main" id="{D6A9F848-027C-453A-BD56-CEFE9868D626}"/>
              </a:ext>
            </a:extLst>
          </p:cNvPr>
          <p:cNvSpPr>
            <a:spLocks noGrp="1"/>
          </p:cNvSpPr>
          <p:nvPr>
            <p:ph type="pic" sz="quarter" idx="65"/>
          </p:nvPr>
        </p:nvSpPr>
        <p:spPr>
          <a:xfrm>
            <a:off x="1298159" y="3846117"/>
            <a:ext cx="1462294" cy="1579897"/>
          </a:xfrm>
        </p:spPr>
        <p:txBody>
          <a:bodyPr/>
          <a:lstStyle>
            <a:lvl1pPr marL="0" indent="0">
              <a:buFontTx/>
              <a:buNone/>
              <a:defRPr>
                <a:solidFill>
                  <a:schemeClr val="accent6"/>
                </a:solidFill>
              </a:defRPr>
            </a:lvl1pPr>
          </a:lstStyle>
          <a:p>
            <a:endParaRPr lang="en-US" dirty="0"/>
          </a:p>
        </p:txBody>
      </p:sp>
      <p:sp>
        <p:nvSpPr>
          <p:cNvPr id="28" name="Picture Placeholder 3">
            <a:extLst>
              <a:ext uri="{FF2B5EF4-FFF2-40B4-BE49-F238E27FC236}">
                <a16:creationId xmlns:a16="http://schemas.microsoft.com/office/drawing/2014/main" id="{19ADDCAE-220E-480C-AC12-CBB60659A1A0}"/>
              </a:ext>
            </a:extLst>
          </p:cNvPr>
          <p:cNvSpPr>
            <a:spLocks noGrp="1"/>
          </p:cNvSpPr>
          <p:nvPr>
            <p:ph type="pic" sz="quarter" idx="71"/>
          </p:nvPr>
        </p:nvSpPr>
        <p:spPr>
          <a:xfrm>
            <a:off x="3840853" y="1220998"/>
            <a:ext cx="1462294" cy="1579897"/>
          </a:xfrm>
        </p:spPr>
        <p:txBody>
          <a:bodyPr/>
          <a:lstStyle>
            <a:lvl1pPr marL="0" indent="0">
              <a:buFontTx/>
              <a:buNone/>
              <a:defRPr>
                <a:solidFill>
                  <a:schemeClr val="accent6"/>
                </a:solidFill>
              </a:defRPr>
            </a:lvl1pPr>
          </a:lstStyle>
          <a:p>
            <a:endParaRPr lang="en-US" dirty="0"/>
          </a:p>
        </p:txBody>
      </p:sp>
      <p:sp>
        <p:nvSpPr>
          <p:cNvPr id="30" name="Picture Placeholder 3">
            <a:extLst>
              <a:ext uri="{FF2B5EF4-FFF2-40B4-BE49-F238E27FC236}">
                <a16:creationId xmlns:a16="http://schemas.microsoft.com/office/drawing/2014/main" id="{F8A2EDE0-C5DF-4CD9-B13F-5614B67067AE}"/>
              </a:ext>
            </a:extLst>
          </p:cNvPr>
          <p:cNvSpPr>
            <a:spLocks noGrp="1"/>
          </p:cNvSpPr>
          <p:nvPr>
            <p:ph type="pic" sz="quarter" idx="72"/>
          </p:nvPr>
        </p:nvSpPr>
        <p:spPr>
          <a:xfrm>
            <a:off x="6383547" y="1218308"/>
            <a:ext cx="1462294" cy="1579897"/>
          </a:xfrm>
        </p:spPr>
        <p:txBody>
          <a:bodyPr/>
          <a:lstStyle>
            <a:lvl1pPr marL="0" indent="0">
              <a:buFontTx/>
              <a:buNone/>
              <a:defRPr>
                <a:solidFill>
                  <a:schemeClr val="accent6"/>
                </a:solidFill>
              </a:defRPr>
            </a:lvl1pPr>
          </a:lstStyle>
          <a:p>
            <a:endParaRPr lang="en-US" dirty="0"/>
          </a:p>
        </p:txBody>
      </p:sp>
      <p:sp>
        <p:nvSpPr>
          <p:cNvPr id="31" name="Text Placeholder 3">
            <a:extLst>
              <a:ext uri="{FF2B5EF4-FFF2-40B4-BE49-F238E27FC236}">
                <a16:creationId xmlns:a16="http://schemas.microsoft.com/office/drawing/2014/main" id="{58125373-0888-4986-B767-6B541A66733A}"/>
              </a:ext>
            </a:extLst>
          </p:cNvPr>
          <p:cNvSpPr>
            <a:spLocks noGrp="1"/>
          </p:cNvSpPr>
          <p:nvPr>
            <p:ph type="body" sz="quarter" idx="35"/>
          </p:nvPr>
        </p:nvSpPr>
        <p:spPr>
          <a:xfrm>
            <a:off x="1293560" y="2860435"/>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32" name="Text Placeholder 3">
            <a:extLst>
              <a:ext uri="{FF2B5EF4-FFF2-40B4-BE49-F238E27FC236}">
                <a16:creationId xmlns:a16="http://schemas.microsoft.com/office/drawing/2014/main" id="{8866DF05-81D4-484B-A916-29F2DC4C9D7D}"/>
              </a:ext>
            </a:extLst>
          </p:cNvPr>
          <p:cNvSpPr>
            <a:spLocks noGrp="1"/>
          </p:cNvSpPr>
          <p:nvPr>
            <p:ph type="body" sz="quarter" idx="43"/>
          </p:nvPr>
        </p:nvSpPr>
        <p:spPr>
          <a:xfrm>
            <a:off x="1293560" y="3089930"/>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5EBF633A-D96D-47D8-A581-FED16A798179}"/>
              </a:ext>
            </a:extLst>
          </p:cNvPr>
          <p:cNvSpPr>
            <a:spLocks noGrp="1"/>
          </p:cNvSpPr>
          <p:nvPr>
            <p:ph type="body" sz="quarter" idx="44"/>
          </p:nvPr>
        </p:nvSpPr>
        <p:spPr>
          <a:xfrm>
            <a:off x="1293560" y="332341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469BD8EC-C40D-4521-8AA7-CA738FA57D5F}"/>
              </a:ext>
            </a:extLst>
          </p:cNvPr>
          <p:cNvSpPr>
            <a:spLocks noGrp="1"/>
          </p:cNvSpPr>
          <p:nvPr>
            <p:ph type="body" sz="quarter" idx="45"/>
          </p:nvPr>
        </p:nvSpPr>
        <p:spPr>
          <a:xfrm>
            <a:off x="1293560" y="3441646"/>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ED82F8D0-E9B0-421E-8E50-FEACD75F1C16}"/>
              </a:ext>
            </a:extLst>
          </p:cNvPr>
          <p:cNvSpPr>
            <a:spLocks noGrp="1"/>
          </p:cNvSpPr>
          <p:nvPr>
            <p:ph type="body" sz="quarter" idx="46"/>
          </p:nvPr>
        </p:nvSpPr>
        <p:spPr>
          <a:xfrm>
            <a:off x="1293560" y="3560041"/>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9" name="Text Placeholder 3">
            <a:extLst>
              <a:ext uri="{FF2B5EF4-FFF2-40B4-BE49-F238E27FC236}">
                <a16:creationId xmlns:a16="http://schemas.microsoft.com/office/drawing/2014/main" id="{913DD1F3-116E-4871-979E-2761952B57C0}"/>
              </a:ext>
            </a:extLst>
          </p:cNvPr>
          <p:cNvSpPr>
            <a:spLocks noGrp="1"/>
          </p:cNvSpPr>
          <p:nvPr>
            <p:ph type="body" sz="quarter" idx="73"/>
          </p:nvPr>
        </p:nvSpPr>
        <p:spPr>
          <a:xfrm>
            <a:off x="1293560"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40" name="Text Placeholder 3">
            <a:extLst>
              <a:ext uri="{FF2B5EF4-FFF2-40B4-BE49-F238E27FC236}">
                <a16:creationId xmlns:a16="http://schemas.microsoft.com/office/drawing/2014/main" id="{FF7ED8AD-06B7-4EE3-BBF9-F821347A3BF6}"/>
              </a:ext>
            </a:extLst>
          </p:cNvPr>
          <p:cNvSpPr>
            <a:spLocks noGrp="1"/>
          </p:cNvSpPr>
          <p:nvPr>
            <p:ph type="body" sz="quarter" idx="74"/>
          </p:nvPr>
        </p:nvSpPr>
        <p:spPr>
          <a:xfrm>
            <a:off x="1293560"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41" name="Text Placeholder 3">
            <a:extLst>
              <a:ext uri="{FF2B5EF4-FFF2-40B4-BE49-F238E27FC236}">
                <a16:creationId xmlns:a16="http://schemas.microsoft.com/office/drawing/2014/main" id="{65E2E9D6-9FFB-4747-B373-27D69C979FB6}"/>
              </a:ext>
            </a:extLst>
          </p:cNvPr>
          <p:cNvSpPr>
            <a:spLocks noGrp="1"/>
          </p:cNvSpPr>
          <p:nvPr>
            <p:ph type="body" sz="quarter" idx="75"/>
          </p:nvPr>
        </p:nvSpPr>
        <p:spPr>
          <a:xfrm>
            <a:off x="1293560"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3" name="Text Placeholder 3">
            <a:extLst>
              <a:ext uri="{FF2B5EF4-FFF2-40B4-BE49-F238E27FC236}">
                <a16:creationId xmlns:a16="http://schemas.microsoft.com/office/drawing/2014/main" id="{88FFF1D6-53EE-4F14-9BDD-3BFA260B3809}"/>
              </a:ext>
            </a:extLst>
          </p:cNvPr>
          <p:cNvSpPr>
            <a:spLocks noGrp="1"/>
          </p:cNvSpPr>
          <p:nvPr>
            <p:ph type="body" sz="quarter" idx="76"/>
          </p:nvPr>
        </p:nvSpPr>
        <p:spPr>
          <a:xfrm>
            <a:off x="1293560"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40C48924-0102-4D67-A7D1-DA737E50D8FD}"/>
              </a:ext>
            </a:extLst>
          </p:cNvPr>
          <p:cNvSpPr>
            <a:spLocks noGrp="1"/>
          </p:cNvSpPr>
          <p:nvPr>
            <p:ph type="body" sz="quarter" idx="77"/>
          </p:nvPr>
        </p:nvSpPr>
        <p:spPr>
          <a:xfrm>
            <a:off x="1293560"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5" name="Picture Placeholder 3">
            <a:extLst>
              <a:ext uri="{FF2B5EF4-FFF2-40B4-BE49-F238E27FC236}">
                <a16:creationId xmlns:a16="http://schemas.microsoft.com/office/drawing/2014/main" id="{2D3CF5B4-C940-479A-8A66-61AAE3C9B721}"/>
              </a:ext>
            </a:extLst>
          </p:cNvPr>
          <p:cNvSpPr>
            <a:spLocks noGrp="1"/>
          </p:cNvSpPr>
          <p:nvPr>
            <p:ph type="pic" sz="quarter" idx="78"/>
          </p:nvPr>
        </p:nvSpPr>
        <p:spPr>
          <a:xfrm>
            <a:off x="3840853" y="3846117"/>
            <a:ext cx="1462294" cy="1579897"/>
          </a:xfrm>
        </p:spPr>
        <p:txBody>
          <a:bodyPr/>
          <a:lstStyle>
            <a:lvl1pPr marL="0" indent="0">
              <a:buFontTx/>
              <a:buNone/>
              <a:defRPr>
                <a:solidFill>
                  <a:schemeClr val="accent6"/>
                </a:solidFill>
              </a:defRPr>
            </a:lvl1pPr>
          </a:lstStyle>
          <a:p>
            <a:endParaRPr lang="en-US" dirty="0"/>
          </a:p>
        </p:txBody>
      </p:sp>
      <p:sp>
        <p:nvSpPr>
          <p:cNvPr id="64" name="Text Placeholder 3">
            <a:extLst>
              <a:ext uri="{FF2B5EF4-FFF2-40B4-BE49-F238E27FC236}">
                <a16:creationId xmlns:a16="http://schemas.microsoft.com/office/drawing/2014/main" id="{C6D13D09-22B7-4417-9D53-A21AC41C15DE}"/>
              </a:ext>
            </a:extLst>
          </p:cNvPr>
          <p:cNvSpPr>
            <a:spLocks noGrp="1"/>
          </p:cNvSpPr>
          <p:nvPr>
            <p:ph type="body" sz="quarter" idx="79"/>
          </p:nvPr>
        </p:nvSpPr>
        <p:spPr>
          <a:xfrm>
            <a:off x="3836254"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65" name="Text Placeholder 3">
            <a:extLst>
              <a:ext uri="{FF2B5EF4-FFF2-40B4-BE49-F238E27FC236}">
                <a16:creationId xmlns:a16="http://schemas.microsoft.com/office/drawing/2014/main" id="{E9101715-1C61-450F-BD66-EF86293190F8}"/>
              </a:ext>
            </a:extLst>
          </p:cNvPr>
          <p:cNvSpPr>
            <a:spLocks noGrp="1"/>
          </p:cNvSpPr>
          <p:nvPr>
            <p:ph type="body" sz="quarter" idx="80"/>
          </p:nvPr>
        </p:nvSpPr>
        <p:spPr>
          <a:xfrm>
            <a:off x="3836254"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66" name="Text Placeholder 3">
            <a:extLst>
              <a:ext uri="{FF2B5EF4-FFF2-40B4-BE49-F238E27FC236}">
                <a16:creationId xmlns:a16="http://schemas.microsoft.com/office/drawing/2014/main" id="{C34AAC66-0CC6-4570-A592-9A1F2523AB1C}"/>
              </a:ext>
            </a:extLst>
          </p:cNvPr>
          <p:cNvSpPr>
            <a:spLocks noGrp="1"/>
          </p:cNvSpPr>
          <p:nvPr>
            <p:ph type="body" sz="quarter" idx="81"/>
          </p:nvPr>
        </p:nvSpPr>
        <p:spPr>
          <a:xfrm>
            <a:off x="3836254"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7" name="Text Placeholder 3">
            <a:extLst>
              <a:ext uri="{FF2B5EF4-FFF2-40B4-BE49-F238E27FC236}">
                <a16:creationId xmlns:a16="http://schemas.microsoft.com/office/drawing/2014/main" id="{1E175BDA-86C4-4E5F-8836-F0D0FB4B7577}"/>
              </a:ext>
            </a:extLst>
          </p:cNvPr>
          <p:cNvSpPr>
            <a:spLocks noGrp="1"/>
          </p:cNvSpPr>
          <p:nvPr>
            <p:ph type="body" sz="quarter" idx="82"/>
          </p:nvPr>
        </p:nvSpPr>
        <p:spPr>
          <a:xfrm>
            <a:off x="3836254"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8" name="Text Placeholder 3">
            <a:extLst>
              <a:ext uri="{FF2B5EF4-FFF2-40B4-BE49-F238E27FC236}">
                <a16:creationId xmlns:a16="http://schemas.microsoft.com/office/drawing/2014/main" id="{738AC43F-EF24-4621-89CF-E000F1E818BB}"/>
              </a:ext>
            </a:extLst>
          </p:cNvPr>
          <p:cNvSpPr>
            <a:spLocks noGrp="1"/>
          </p:cNvSpPr>
          <p:nvPr>
            <p:ph type="body" sz="quarter" idx="83"/>
          </p:nvPr>
        </p:nvSpPr>
        <p:spPr>
          <a:xfrm>
            <a:off x="3836254"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9" name="Picture Placeholder 3">
            <a:extLst>
              <a:ext uri="{FF2B5EF4-FFF2-40B4-BE49-F238E27FC236}">
                <a16:creationId xmlns:a16="http://schemas.microsoft.com/office/drawing/2014/main" id="{6CB3E8D5-DD4F-477F-A7E2-74E07D4E0D55}"/>
              </a:ext>
            </a:extLst>
          </p:cNvPr>
          <p:cNvSpPr>
            <a:spLocks noGrp="1"/>
          </p:cNvSpPr>
          <p:nvPr>
            <p:ph type="pic" sz="quarter" idx="84"/>
          </p:nvPr>
        </p:nvSpPr>
        <p:spPr>
          <a:xfrm>
            <a:off x="6392748" y="3846117"/>
            <a:ext cx="1462294" cy="1579897"/>
          </a:xfrm>
        </p:spPr>
        <p:txBody>
          <a:bodyPr/>
          <a:lstStyle>
            <a:lvl1pPr marL="0" indent="0">
              <a:buFontTx/>
              <a:buNone/>
              <a:defRPr>
                <a:solidFill>
                  <a:schemeClr val="accent6"/>
                </a:solidFill>
              </a:defRPr>
            </a:lvl1pPr>
          </a:lstStyle>
          <a:p>
            <a:endParaRPr lang="en-US" dirty="0"/>
          </a:p>
        </p:txBody>
      </p:sp>
      <p:sp>
        <p:nvSpPr>
          <p:cNvPr id="70" name="Text Placeholder 3">
            <a:extLst>
              <a:ext uri="{FF2B5EF4-FFF2-40B4-BE49-F238E27FC236}">
                <a16:creationId xmlns:a16="http://schemas.microsoft.com/office/drawing/2014/main" id="{81A31E04-708F-4A61-90EA-5D50D50C5DE4}"/>
              </a:ext>
            </a:extLst>
          </p:cNvPr>
          <p:cNvSpPr>
            <a:spLocks noGrp="1"/>
          </p:cNvSpPr>
          <p:nvPr>
            <p:ph type="body" sz="quarter" idx="85"/>
          </p:nvPr>
        </p:nvSpPr>
        <p:spPr>
          <a:xfrm>
            <a:off x="6388149" y="549706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71" name="Text Placeholder 3">
            <a:extLst>
              <a:ext uri="{FF2B5EF4-FFF2-40B4-BE49-F238E27FC236}">
                <a16:creationId xmlns:a16="http://schemas.microsoft.com/office/drawing/2014/main" id="{36F83254-B4ED-4539-ACED-A48C9B86CC29}"/>
              </a:ext>
            </a:extLst>
          </p:cNvPr>
          <p:cNvSpPr>
            <a:spLocks noGrp="1"/>
          </p:cNvSpPr>
          <p:nvPr>
            <p:ph type="body" sz="quarter" idx="86"/>
          </p:nvPr>
        </p:nvSpPr>
        <p:spPr>
          <a:xfrm>
            <a:off x="6388149" y="572656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2" name="Text Placeholder 3">
            <a:extLst>
              <a:ext uri="{FF2B5EF4-FFF2-40B4-BE49-F238E27FC236}">
                <a16:creationId xmlns:a16="http://schemas.microsoft.com/office/drawing/2014/main" id="{F3AFDFF9-9AA6-4780-AF87-A44526F195A7}"/>
              </a:ext>
            </a:extLst>
          </p:cNvPr>
          <p:cNvSpPr>
            <a:spLocks noGrp="1"/>
          </p:cNvSpPr>
          <p:nvPr>
            <p:ph type="body" sz="quarter" idx="87"/>
          </p:nvPr>
        </p:nvSpPr>
        <p:spPr>
          <a:xfrm>
            <a:off x="6388149" y="596004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3" name="Text Placeholder 3">
            <a:extLst>
              <a:ext uri="{FF2B5EF4-FFF2-40B4-BE49-F238E27FC236}">
                <a16:creationId xmlns:a16="http://schemas.microsoft.com/office/drawing/2014/main" id="{FEF8C446-F0B8-444B-A18C-60C085C0485B}"/>
              </a:ext>
            </a:extLst>
          </p:cNvPr>
          <p:cNvSpPr>
            <a:spLocks noGrp="1"/>
          </p:cNvSpPr>
          <p:nvPr>
            <p:ph type="body" sz="quarter" idx="88"/>
          </p:nvPr>
        </p:nvSpPr>
        <p:spPr>
          <a:xfrm>
            <a:off x="6388149" y="607827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4" name="Text Placeholder 3">
            <a:extLst>
              <a:ext uri="{FF2B5EF4-FFF2-40B4-BE49-F238E27FC236}">
                <a16:creationId xmlns:a16="http://schemas.microsoft.com/office/drawing/2014/main" id="{F2DB1EB6-9697-4A31-9C77-532B08A212BD}"/>
              </a:ext>
            </a:extLst>
          </p:cNvPr>
          <p:cNvSpPr>
            <a:spLocks noGrp="1"/>
          </p:cNvSpPr>
          <p:nvPr>
            <p:ph type="body" sz="quarter" idx="89"/>
          </p:nvPr>
        </p:nvSpPr>
        <p:spPr>
          <a:xfrm>
            <a:off x="6388149" y="619667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5" name="Text Placeholder 3">
            <a:extLst>
              <a:ext uri="{FF2B5EF4-FFF2-40B4-BE49-F238E27FC236}">
                <a16:creationId xmlns:a16="http://schemas.microsoft.com/office/drawing/2014/main" id="{A6C1288E-928E-4C68-A6FF-9A0EE845505C}"/>
              </a:ext>
            </a:extLst>
          </p:cNvPr>
          <p:cNvSpPr>
            <a:spLocks noGrp="1"/>
          </p:cNvSpPr>
          <p:nvPr>
            <p:ph type="body" sz="quarter" idx="90"/>
          </p:nvPr>
        </p:nvSpPr>
        <p:spPr>
          <a:xfrm>
            <a:off x="3840853"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76" name="Text Placeholder 3">
            <a:extLst>
              <a:ext uri="{FF2B5EF4-FFF2-40B4-BE49-F238E27FC236}">
                <a16:creationId xmlns:a16="http://schemas.microsoft.com/office/drawing/2014/main" id="{0986E087-8014-44E1-8F9B-8AA289EE7A29}"/>
              </a:ext>
            </a:extLst>
          </p:cNvPr>
          <p:cNvSpPr>
            <a:spLocks noGrp="1"/>
          </p:cNvSpPr>
          <p:nvPr>
            <p:ph type="body" sz="quarter" idx="91"/>
          </p:nvPr>
        </p:nvSpPr>
        <p:spPr>
          <a:xfrm>
            <a:off x="3840853"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7" name="Text Placeholder 3">
            <a:extLst>
              <a:ext uri="{FF2B5EF4-FFF2-40B4-BE49-F238E27FC236}">
                <a16:creationId xmlns:a16="http://schemas.microsoft.com/office/drawing/2014/main" id="{65329CB5-59C7-41B3-BD4B-11682AD6F48B}"/>
              </a:ext>
            </a:extLst>
          </p:cNvPr>
          <p:cNvSpPr>
            <a:spLocks noGrp="1"/>
          </p:cNvSpPr>
          <p:nvPr>
            <p:ph type="body" sz="quarter" idx="92"/>
          </p:nvPr>
        </p:nvSpPr>
        <p:spPr>
          <a:xfrm>
            <a:off x="3840853"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8" name="Text Placeholder 3">
            <a:extLst>
              <a:ext uri="{FF2B5EF4-FFF2-40B4-BE49-F238E27FC236}">
                <a16:creationId xmlns:a16="http://schemas.microsoft.com/office/drawing/2014/main" id="{858E4DD6-9705-40BD-9A47-1BA27F46BE9A}"/>
              </a:ext>
            </a:extLst>
          </p:cNvPr>
          <p:cNvSpPr>
            <a:spLocks noGrp="1"/>
          </p:cNvSpPr>
          <p:nvPr>
            <p:ph type="body" sz="quarter" idx="93"/>
          </p:nvPr>
        </p:nvSpPr>
        <p:spPr>
          <a:xfrm>
            <a:off x="3840853"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9" name="Text Placeholder 3">
            <a:extLst>
              <a:ext uri="{FF2B5EF4-FFF2-40B4-BE49-F238E27FC236}">
                <a16:creationId xmlns:a16="http://schemas.microsoft.com/office/drawing/2014/main" id="{7200B4C3-AF91-45ED-ADC6-CFCFB02FA6D6}"/>
              </a:ext>
            </a:extLst>
          </p:cNvPr>
          <p:cNvSpPr>
            <a:spLocks noGrp="1"/>
          </p:cNvSpPr>
          <p:nvPr>
            <p:ph type="body" sz="quarter" idx="94"/>
          </p:nvPr>
        </p:nvSpPr>
        <p:spPr>
          <a:xfrm>
            <a:off x="3840853"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0" name="Text Placeholder 3">
            <a:extLst>
              <a:ext uri="{FF2B5EF4-FFF2-40B4-BE49-F238E27FC236}">
                <a16:creationId xmlns:a16="http://schemas.microsoft.com/office/drawing/2014/main" id="{B8C49AE6-6923-41E7-AF7D-14BE3E430E13}"/>
              </a:ext>
            </a:extLst>
          </p:cNvPr>
          <p:cNvSpPr>
            <a:spLocks noGrp="1"/>
          </p:cNvSpPr>
          <p:nvPr>
            <p:ph type="body" sz="quarter" idx="95"/>
          </p:nvPr>
        </p:nvSpPr>
        <p:spPr>
          <a:xfrm>
            <a:off x="6383548" y="2858416"/>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7613F63A-176B-4D68-BF91-9B36568F67D3}"/>
              </a:ext>
            </a:extLst>
          </p:cNvPr>
          <p:cNvSpPr>
            <a:spLocks noGrp="1"/>
          </p:cNvSpPr>
          <p:nvPr>
            <p:ph type="body" sz="quarter" idx="96"/>
          </p:nvPr>
        </p:nvSpPr>
        <p:spPr>
          <a:xfrm>
            <a:off x="6383548" y="3087911"/>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0FD368B5-356C-4A8D-B1BB-D215272DFA3E}"/>
              </a:ext>
            </a:extLst>
          </p:cNvPr>
          <p:cNvSpPr>
            <a:spLocks noGrp="1"/>
          </p:cNvSpPr>
          <p:nvPr>
            <p:ph type="body" sz="quarter" idx="97"/>
          </p:nvPr>
        </p:nvSpPr>
        <p:spPr>
          <a:xfrm>
            <a:off x="6383548" y="3321398"/>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7EF775EF-22F2-4D31-8122-29FF56862E65}"/>
              </a:ext>
            </a:extLst>
          </p:cNvPr>
          <p:cNvSpPr>
            <a:spLocks noGrp="1"/>
          </p:cNvSpPr>
          <p:nvPr>
            <p:ph type="body" sz="quarter" idx="98"/>
          </p:nvPr>
        </p:nvSpPr>
        <p:spPr>
          <a:xfrm>
            <a:off x="6383548" y="343962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D6301CF4-8061-48F7-BD0A-D74C3ED92E8B}"/>
              </a:ext>
            </a:extLst>
          </p:cNvPr>
          <p:cNvSpPr>
            <a:spLocks noGrp="1"/>
          </p:cNvSpPr>
          <p:nvPr>
            <p:ph type="body" sz="quarter" idx="99"/>
          </p:nvPr>
        </p:nvSpPr>
        <p:spPr>
          <a:xfrm>
            <a:off x="6383548" y="355802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1280665373"/>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 16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bg1"/>
                </a:solidFill>
              </a:defRPr>
            </a:lvl1pPr>
          </a:lstStyle>
          <a:p>
            <a:pPr lvl="0"/>
            <a:endParaRPr lang="en-US" dirty="0"/>
          </a:p>
        </p:txBody>
      </p:sp>
      <p:sp>
        <p:nvSpPr>
          <p:cNvPr id="21" name="Picture Placeholder 3">
            <a:extLst>
              <a:ext uri="{FF2B5EF4-FFF2-40B4-BE49-F238E27FC236}">
                <a16:creationId xmlns:a16="http://schemas.microsoft.com/office/drawing/2014/main" id="{147311F0-5DF8-4F46-903B-928A6683BBB1}"/>
              </a:ext>
            </a:extLst>
          </p:cNvPr>
          <p:cNvSpPr>
            <a:spLocks noGrp="1"/>
          </p:cNvSpPr>
          <p:nvPr>
            <p:ph type="pic" sz="quarter" idx="37"/>
          </p:nvPr>
        </p:nvSpPr>
        <p:spPr>
          <a:xfrm>
            <a:off x="625304" y="1226934"/>
            <a:ext cx="1462294" cy="1579897"/>
          </a:xfrm>
        </p:spPr>
        <p:txBody>
          <a:bodyPr/>
          <a:lstStyle>
            <a:lvl1pPr marL="0" indent="0">
              <a:buFontTx/>
              <a:buNone/>
              <a:defRPr>
                <a:solidFill>
                  <a:schemeClr val="bg1"/>
                </a:solidFill>
              </a:defRPr>
            </a:lvl1pPr>
          </a:lstStyle>
          <a:p>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33" name="Picture Placeholder 3">
            <a:extLst>
              <a:ext uri="{FF2B5EF4-FFF2-40B4-BE49-F238E27FC236}">
                <a16:creationId xmlns:a16="http://schemas.microsoft.com/office/drawing/2014/main" id="{853FD612-393E-4494-A0DE-2BDC88383BC2}"/>
              </a:ext>
            </a:extLst>
          </p:cNvPr>
          <p:cNvSpPr>
            <a:spLocks noGrp="1"/>
          </p:cNvSpPr>
          <p:nvPr>
            <p:ph type="pic" sz="quarter" idx="71"/>
          </p:nvPr>
        </p:nvSpPr>
        <p:spPr>
          <a:xfrm>
            <a:off x="2771880" y="1226934"/>
            <a:ext cx="1462294" cy="1579897"/>
          </a:xfrm>
        </p:spPr>
        <p:txBody>
          <a:bodyPr/>
          <a:lstStyle>
            <a:lvl1pPr marL="0" indent="0">
              <a:buFontTx/>
              <a:buNone/>
              <a:defRPr>
                <a:solidFill>
                  <a:schemeClr val="bg1"/>
                </a:solidFill>
              </a:defRPr>
            </a:lvl1pPr>
          </a:lstStyle>
          <a:p>
            <a:endParaRPr lang="en-US" dirty="0"/>
          </a:p>
        </p:txBody>
      </p:sp>
      <p:sp>
        <p:nvSpPr>
          <p:cNvPr id="35" name="Picture Placeholder 3">
            <a:extLst>
              <a:ext uri="{FF2B5EF4-FFF2-40B4-BE49-F238E27FC236}">
                <a16:creationId xmlns:a16="http://schemas.microsoft.com/office/drawing/2014/main" id="{086D81E9-1B63-4357-B853-94EAAB4EC40F}"/>
              </a:ext>
            </a:extLst>
          </p:cNvPr>
          <p:cNvSpPr>
            <a:spLocks noGrp="1"/>
          </p:cNvSpPr>
          <p:nvPr>
            <p:ph type="pic" sz="quarter" idx="72"/>
          </p:nvPr>
        </p:nvSpPr>
        <p:spPr>
          <a:xfrm>
            <a:off x="7065031" y="1226934"/>
            <a:ext cx="1462294" cy="1579897"/>
          </a:xfrm>
        </p:spPr>
        <p:txBody>
          <a:bodyPr/>
          <a:lstStyle>
            <a:lvl1pPr marL="0" indent="0">
              <a:buFontTx/>
              <a:buNone/>
              <a:defRPr>
                <a:solidFill>
                  <a:schemeClr val="bg1"/>
                </a:solidFill>
              </a:defRPr>
            </a:lvl1pPr>
          </a:lstStyle>
          <a:p>
            <a:endParaRPr lang="en-US" dirty="0"/>
          </a:p>
        </p:txBody>
      </p:sp>
      <p:sp>
        <p:nvSpPr>
          <p:cNvPr id="36" name="Text Placeholder 3">
            <a:extLst>
              <a:ext uri="{FF2B5EF4-FFF2-40B4-BE49-F238E27FC236}">
                <a16:creationId xmlns:a16="http://schemas.microsoft.com/office/drawing/2014/main" id="{E4F1619C-7680-4BCB-9415-76058D1B1C1D}"/>
              </a:ext>
            </a:extLst>
          </p:cNvPr>
          <p:cNvSpPr>
            <a:spLocks noGrp="1"/>
          </p:cNvSpPr>
          <p:nvPr>
            <p:ph type="body" sz="quarter" idx="35"/>
          </p:nvPr>
        </p:nvSpPr>
        <p:spPr>
          <a:xfrm>
            <a:off x="625305"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3B7FE314-07CC-404F-AE61-4A97EF120528}"/>
              </a:ext>
            </a:extLst>
          </p:cNvPr>
          <p:cNvSpPr>
            <a:spLocks noGrp="1"/>
          </p:cNvSpPr>
          <p:nvPr>
            <p:ph type="body" sz="quarter" idx="43"/>
          </p:nvPr>
        </p:nvSpPr>
        <p:spPr>
          <a:xfrm>
            <a:off x="625305"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8" name="Text Placeholder 3">
            <a:extLst>
              <a:ext uri="{FF2B5EF4-FFF2-40B4-BE49-F238E27FC236}">
                <a16:creationId xmlns:a16="http://schemas.microsoft.com/office/drawing/2014/main" id="{C48520CC-9B55-41A4-BC2C-143D3ACF8322}"/>
              </a:ext>
            </a:extLst>
          </p:cNvPr>
          <p:cNvSpPr>
            <a:spLocks noGrp="1"/>
          </p:cNvSpPr>
          <p:nvPr>
            <p:ph type="body" sz="quarter" idx="44"/>
          </p:nvPr>
        </p:nvSpPr>
        <p:spPr>
          <a:xfrm>
            <a:off x="625305"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2" name="Text Placeholder 3">
            <a:extLst>
              <a:ext uri="{FF2B5EF4-FFF2-40B4-BE49-F238E27FC236}">
                <a16:creationId xmlns:a16="http://schemas.microsoft.com/office/drawing/2014/main" id="{3135B402-820B-421A-887B-E2FB718047D0}"/>
              </a:ext>
            </a:extLst>
          </p:cNvPr>
          <p:cNvSpPr>
            <a:spLocks noGrp="1"/>
          </p:cNvSpPr>
          <p:nvPr>
            <p:ph type="body" sz="quarter" idx="45"/>
          </p:nvPr>
        </p:nvSpPr>
        <p:spPr>
          <a:xfrm>
            <a:off x="625305"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6" name="Text Placeholder 3">
            <a:extLst>
              <a:ext uri="{FF2B5EF4-FFF2-40B4-BE49-F238E27FC236}">
                <a16:creationId xmlns:a16="http://schemas.microsoft.com/office/drawing/2014/main" id="{5AC58C9C-D61E-4150-B766-5B0F1E030978}"/>
              </a:ext>
            </a:extLst>
          </p:cNvPr>
          <p:cNvSpPr>
            <a:spLocks noGrp="1"/>
          </p:cNvSpPr>
          <p:nvPr>
            <p:ph type="body" sz="quarter" idx="46"/>
          </p:nvPr>
        </p:nvSpPr>
        <p:spPr>
          <a:xfrm>
            <a:off x="625305"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7A126AA3-5A04-47BC-9BDC-929FBF84EE78}"/>
              </a:ext>
            </a:extLst>
          </p:cNvPr>
          <p:cNvSpPr>
            <a:spLocks noGrp="1"/>
          </p:cNvSpPr>
          <p:nvPr>
            <p:ph type="body" sz="quarter" idx="90"/>
          </p:nvPr>
        </p:nvSpPr>
        <p:spPr>
          <a:xfrm>
            <a:off x="2771881"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12923C18-1507-4B96-9C7F-9D2FF37196C3}"/>
              </a:ext>
            </a:extLst>
          </p:cNvPr>
          <p:cNvSpPr>
            <a:spLocks noGrp="1"/>
          </p:cNvSpPr>
          <p:nvPr>
            <p:ph type="body" sz="quarter" idx="91"/>
          </p:nvPr>
        </p:nvSpPr>
        <p:spPr>
          <a:xfrm>
            <a:off x="2771881"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CCB4C6C6-24E4-44EA-8C6A-8B03265347BA}"/>
              </a:ext>
            </a:extLst>
          </p:cNvPr>
          <p:cNvSpPr>
            <a:spLocks noGrp="1"/>
          </p:cNvSpPr>
          <p:nvPr>
            <p:ph type="body" sz="quarter" idx="92"/>
          </p:nvPr>
        </p:nvSpPr>
        <p:spPr>
          <a:xfrm>
            <a:off x="2771881"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60FF96B0-5CFF-4452-BFAD-70C480B939F2}"/>
              </a:ext>
            </a:extLst>
          </p:cNvPr>
          <p:cNvSpPr>
            <a:spLocks noGrp="1"/>
          </p:cNvSpPr>
          <p:nvPr>
            <p:ph type="body" sz="quarter" idx="93"/>
          </p:nvPr>
        </p:nvSpPr>
        <p:spPr>
          <a:xfrm>
            <a:off x="2771881"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5" name="Text Placeholder 3">
            <a:extLst>
              <a:ext uri="{FF2B5EF4-FFF2-40B4-BE49-F238E27FC236}">
                <a16:creationId xmlns:a16="http://schemas.microsoft.com/office/drawing/2014/main" id="{A3B25EDB-FC7B-4E32-AE1E-3CD142E51109}"/>
              </a:ext>
            </a:extLst>
          </p:cNvPr>
          <p:cNvSpPr>
            <a:spLocks noGrp="1"/>
          </p:cNvSpPr>
          <p:nvPr>
            <p:ph type="body" sz="quarter" idx="94"/>
          </p:nvPr>
        </p:nvSpPr>
        <p:spPr>
          <a:xfrm>
            <a:off x="2771881"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DC605AE6-F96F-43EA-99D5-CE075C9C5678}"/>
              </a:ext>
            </a:extLst>
          </p:cNvPr>
          <p:cNvSpPr>
            <a:spLocks noGrp="1"/>
          </p:cNvSpPr>
          <p:nvPr>
            <p:ph type="body" sz="quarter" idx="95"/>
          </p:nvPr>
        </p:nvSpPr>
        <p:spPr>
          <a:xfrm>
            <a:off x="7072107"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0001C96B-0280-41DB-A296-2CFA3BEF3AF4}"/>
              </a:ext>
            </a:extLst>
          </p:cNvPr>
          <p:cNvSpPr>
            <a:spLocks noGrp="1"/>
          </p:cNvSpPr>
          <p:nvPr>
            <p:ph type="body" sz="quarter" idx="96"/>
          </p:nvPr>
        </p:nvSpPr>
        <p:spPr>
          <a:xfrm>
            <a:off x="7072107"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DDB80D51-28E5-4F13-9F80-02C23552694B}"/>
              </a:ext>
            </a:extLst>
          </p:cNvPr>
          <p:cNvSpPr>
            <a:spLocks noGrp="1"/>
          </p:cNvSpPr>
          <p:nvPr>
            <p:ph type="body" sz="quarter" idx="97"/>
          </p:nvPr>
        </p:nvSpPr>
        <p:spPr>
          <a:xfrm>
            <a:off x="7072107"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2813CABD-D76B-4DF6-88AD-089356F08B30}"/>
              </a:ext>
            </a:extLst>
          </p:cNvPr>
          <p:cNvSpPr>
            <a:spLocks noGrp="1"/>
          </p:cNvSpPr>
          <p:nvPr>
            <p:ph type="body" sz="quarter" idx="98"/>
          </p:nvPr>
        </p:nvSpPr>
        <p:spPr>
          <a:xfrm>
            <a:off x="7072107"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0" name="Text Placeholder 3">
            <a:extLst>
              <a:ext uri="{FF2B5EF4-FFF2-40B4-BE49-F238E27FC236}">
                <a16:creationId xmlns:a16="http://schemas.microsoft.com/office/drawing/2014/main" id="{8225897D-E009-4316-8FFF-42197CBC22F7}"/>
              </a:ext>
            </a:extLst>
          </p:cNvPr>
          <p:cNvSpPr>
            <a:spLocks noGrp="1"/>
          </p:cNvSpPr>
          <p:nvPr>
            <p:ph type="body" sz="quarter" idx="99"/>
          </p:nvPr>
        </p:nvSpPr>
        <p:spPr>
          <a:xfrm>
            <a:off x="7072107"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1" name="Picture Placeholder 3">
            <a:extLst>
              <a:ext uri="{FF2B5EF4-FFF2-40B4-BE49-F238E27FC236}">
                <a16:creationId xmlns:a16="http://schemas.microsoft.com/office/drawing/2014/main" id="{7315CD60-FB0B-4CD5-B6B3-4CDC069E8E63}"/>
              </a:ext>
            </a:extLst>
          </p:cNvPr>
          <p:cNvSpPr>
            <a:spLocks noGrp="1"/>
          </p:cNvSpPr>
          <p:nvPr>
            <p:ph type="pic" sz="quarter" idx="100"/>
          </p:nvPr>
        </p:nvSpPr>
        <p:spPr>
          <a:xfrm>
            <a:off x="4918456" y="1226934"/>
            <a:ext cx="1462294" cy="1579897"/>
          </a:xfrm>
        </p:spPr>
        <p:txBody>
          <a:bodyPr/>
          <a:lstStyle>
            <a:lvl1pPr marL="0" indent="0">
              <a:buFontTx/>
              <a:buNone/>
              <a:defRPr>
                <a:solidFill>
                  <a:schemeClr val="bg1"/>
                </a:solidFill>
              </a:defRPr>
            </a:lvl1pPr>
          </a:lstStyle>
          <a:p>
            <a:endParaRPr lang="en-US" dirty="0"/>
          </a:p>
        </p:txBody>
      </p:sp>
      <p:sp>
        <p:nvSpPr>
          <p:cNvPr id="43" name="Text Placeholder 3">
            <a:extLst>
              <a:ext uri="{FF2B5EF4-FFF2-40B4-BE49-F238E27FC236}">
                <a16:creationId xmlns:a16="http://schemas.microsoft.com/office/drawing/2014/main" id="{7F61D052-420E-4154-959F-B9B3622AE19A}"/>
              </a:ext>
            </a:extLst>
          </p:cNvPr>
          <p:cNvSpPr>
            <a:spLocks noGrp="1"/>
          </p:cNvSpPr>
          <p:nvPr>
            <p:ph type="body" sz="quarter" idx="101"/>
          </p:nvPr>
        </p:nvSpPr>
        <p:spPr>
          <a:xfrm>
            <a:off x="4918456"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44" name="Text Placeholder 3">
            <a:extLst>
              <a:ext uri="{FF2B5EF4-FFF2-40B4-BE49-F238E27FC236}">
                <a16:creationId xmlns:a16="http://schemas.microsoft.com/office/drawing/2014/main" id="{F6783D20-7EA5-4653-B690-EC3BFFB4A7F1}"/>
              </a:ext>
            </a:extLst>
          </p:cNvPr>
          <p:cNvSpPr>
            <a:spLocks noGrp="1"/>
          </p:cNvSpPr>
          <p:nvPr>
            <p:ph type="body" sz="quarter" idx="102"/>
          </p:nvPr>
        </p:nvSpPr>
        <p:spPr>
          <a:xfrm>
            <a:off x="4918456"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45" name="Text Placeholder 3">
            <a:extLst>
              <a:ext uri="{FF2B5EF4-FFF2-40B4-BE49-F238E27FC236}">
                <a16:creationId xmlns:a16="http://schemas.microsoft.com/office/drawing/2014/main" id="{23BEC77E-06A4-46A1-B8E4-73816F740921}"/>
              </a:ext>
            </a:extLst>
          </p:cNvPr>
          <p:cNvSpPr>
            <a:spLocks noGrp="1"/>
          </p:cNvSpPr>
          <p:nvPr>
            <p:ph type="body" sz="quarter" idx="103"/>
          </p:nvPr>
        </p:nvSpPr>
        <p:spPr>
          <a:xfrm>
            <a:off x="4918456"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7" name="Text Placeholder 3">
            <a:extLst>
              <a:ext uri="{FF2B5EF4-FFF2-40B4-BE49-F238E27FC236}">
                <a16:creationId xmlns:a16="http://schemas.microsoft.com/office/drawing/2014/main" id="{44207E0B-AB8A-40DC-864C-93AA1F269A09}"/>
              </a:ext>
            </a:extLst>
          </p:cNvPr>
          <p:cNvSpPr>
            <a:spLocks noGrp="1"/>
          </p:cNvSpPr>
          <p:nvPr>
            <p:ph type="body" sz="quarter" idx="104"/>
          </p:nvPr>
        </p:nvSpPr>
        <p:spPr>
          <a:xfrm>
            <a:off x="4918456"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8" name="Text Placeholder 3">
            <a:extLst>
              <a:ext uri="{FF2B5EF4-FFF2-40B4-BE49-F238E27FC236}">
                <a16:creationId xmlns:a16="http://schemas.microsoft.com/office/drawing/2014/main" id="{93CDFF82-B548-48C9-9BB2-E7183C4B2E52}"/>
              </a:ext>
            </a:extLst>
          </p:cNvPr>
          <p:cNvSpPr>
            <a:spLocks noGrp="1"/>
          </p:cNvSpPr>
          <p:nvPr>
            <p:ph type="body" sz="quarter" idx="105"/>
          </p:nvPr>
        </p:nvSpPr>
        <p:spPr>
          <a:xfrm>
            <a:off x="4918456"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4" name="Picture Placeholder 3">
            <a:extLst>
              <a:ext uri="{FF2B5EF4-FFF2-40B4-BE49-F238E27FC236}">
                <a16:creationId xmlns:a16="http://schemas.microsoft.com/office/drawing/2014/main" id="{B65EAF85-167E-4757-A4E2-5B1BBBD44BFB}"/>
              </a:ext>
            </a:extLst>
          </p:cNvPr>
          <p:cNvSpPr>
            <a:spLocks noGrp="1"/>
          </p:cNvSpPr>
          <p:nvPr>
            <p:ph type="pic" sz="quarter" idx="106"/>
          </p:nvPr>
        </p:nvSpPr>
        <p:spPr>
          <a:xfrm>
            <a:off x="625304" y="3867791"/>
            <a:ext cx="1462294" cy="1579897"/>
          </a:xfrm>
        </p:spPr>
        <p:txBody>
          <a:bodyPr/>
          <a:lstStyle>
            <a:lvl1pPr marL="0" indent="0">
              <a:buFontTx/>
              <a:buNone/>
              <a:defRPr>
                <a:solidFill>
                  <a:schemeClr val="accent6"/>
                </a:solidFill>
              </a:defRPr>
            </a:lvl1pPr>
          </a:lstStyle>
          <a:p>
            <a:endParaRPr lang="en-US" dirty="0"/>
          </a:p>
        </p:txBody>
      </p:sp>
      <p:sp>
        <p:nvSpPr>
          <p:cNvPr id="125" name="Picture Placeholder 3">
            <a:extLst>
              <a:ext uri="{FF2B5EF4-FFF2-40B4-BE49-F238E27FC236}">
                <a16:creationId xmlns:a16="http://schemas.microsoft.com/office/drawing/2014/main" id="{5CF2F097-BC3F-4BD8-ADF4-5C42E9B3A8D3}"/>
              </a:ext>
            </a:extLst>
          </p:cNvPr>
          <p:cNvSpPr>
            <a:spLocks noGrp="1"/>
          </p:cNvSpPr>
          <p:nvPr>
            <p:ph type="pic" sz="quarter" idx="107"/>
          </p:nvPr>
        </p:nvSpPr>
        <p:spPr>
          <a:xfrm>
            <a:off x="2771880" y="3867791"/>
            <a:ext cx="1462294" cy="1579897"/>
          </a:xfrm>
        </p:spPr>
        <p:txBody>
          <a:bodyPr/>
          <a:lstStyle>
            <a:lvl1pPr marL="0" indent="0">
              <a:buFontTx/>
              <a:buNone/>
              <a:defRPr>
                <a:solidFill>
                  <a:schemeClr val="accent6"/>
                </a:solidFill>
              </a:defRPr>
            </a:lvl1pPr>
          </a:lstStyle>
          <a:p>
            <a:endParaRPr lang="en-US" dirty="0"/>
          </a:p>
        </p:txBody>
      </p:sp>
      <p:sp>
        <p:nvSpPr>
          <p:cNvPr id="126" name="Picture Placeholder 3">
            <a:extLst>
              <a:ext uri="{FF2B5EF4-FFF2-40B4-BE49-F238E27FC236}">
                <a16:creationId xmlns:a16="http://schemas.microsoft.com/office/drawing/2014/main" id="{625E6763-639E-481D-BFB9-3196127648F9}"/>
              </a:ext>
            </a:extLst>
          </p:cNvPr>
          <p:cNvSpPr>
            <a:spLocks noGrp="1"/>
          </p:cNvSpPr>
          <p:nvPr>
            <p:ph type="pic" sz="quarter" idx="108"/>
          </p:nvPr>
        </p:nvSpPr>
        <p:spPr>
          <a:xfrm>
            <a:off x="7065031" y="3867791"/>
            <a:ext cx="1462294" cy="1579897"/>
          </a:xfrm>
        </p:spPr>
        <p:txBody>
          <a:bodyPr/>
          <a:lstStyle>
            <a:lvl1pPr marL="0" indent="0">
              <a:buFontTx/>
              <a:buNone/>
              <a:defRPr>
                <a:solidFill>
                  <a:schemeClr val="accent6"/>
                </a:solidFill>
              </a:defRPr>
            </a:lvl1pPr>
          </a:lstStyle>
          <a:p>
            <a:endParaRPr lang="en-US" dirty="0"/>
          </a:p>
        </p:txBody>
      </p:sp>
      <p:sp>
        <p:nvSpPr>
          <p:cNvPr id="127" name="Text Placeholder 3">
            <a:extLst>
              <a:ext uri="{FF2B5EF4-FFF2-40B4-BE49-F238E27FC236}">
                <a16:creationId xmlns:a16="http://schemas.microsoft.com/office/drawing/2014/main" id="{C0FD12F3-21A9-4AE3-B237-04A9F4EA05E3}"/>
              </a:ext>
            </a:extLst>
          </p:cNvPr>
          <p:cNvSpPr>
            <a:spLocks noGrp="1"/>
          </p:cNvSpPr>
          <p:nvPr>
            <p:ph type="body" sz="quarter" idx="109"/>
          </p:nvPr>
        </p:nvSpPr>
        <p:spPr>
          <a:xfrm>
            <a:off x="625305"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28" name="Text Placeholder 3">
            <a:extLst>
              <a:ext uri="{FF2B5EF4-FFF2-40B4-BE49-F238E27FC236}">
                <a16:creationId xmlns:a16="http://schemas.microsoft.com/office/drawing/2014/main" id="{76D48DB2-B005-4A4F-A262-BD54407265BA}"/>
              </a:ext>
            </a:extLst>
          </p:cNvPr>
          <p:cNvSpPr>
            <a:spLocks noGrp="1"/>
          </p:cNvSpPr>
          <p:nvPr>
            <p:ph type="body" sz="quarter" idx="110"/>
          </p:nvPr>
        </p:nvSpPr>
        <p:spPr>
          <a:xfrm>
            <a:off x="625305"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29" name="Text Placeholder 3">
            <a:extLst>
              <a:ext uri="{FF2B5EF4-FFF2-40B4-BE49-F238E27FC236}">
                <a16:creationId xmlns:a16="http://schemas.microsoft.com/office/drawing/2014/main" id="{7DE16EDB-BDF9-44CB-9949-A8E5ED9FDDEC}"/>
              </a:ext>
            </a:extLst>
          </p:cNvPr>
          <p:cNvSpPr>
            <a:spLocks noGrp="1"/>
          </p:cNvSpPr>
          <p:nvPr>
            <p:ph type="body" sz="quarter" idx="111"/>
          </p:nvPr>
        </p:nvSpPr>
        <p:spPr>
          <a:xfrm>
            <a:off x="625305"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0" name="Text Placeholder 3">
            <a:extLst>
              <a:ext uri="{FF2B5EF4-FFF2-40B4-BE49-F238E27FC236}">
                <a16:creationId xmlns:a16="http://schemas.microsoft.com/office/drawing/2014/main" id="{1AC64B06-8595-4E4C-9D74-CCB06061D4E0}"/>
              </a:ext>
            </a:extLst>
          </p:cNvPr>
          <p:cNvSpPr>
            <a:spLocks noGrp="1"/>
          </p:cNvSpPr>
          <p:nvPr>
            <p:ph type="body" sz="quarter" idx="112"/>
          </p:nvPr>
        </p:nvSpPr>
        <p:spPr>
          <a:xfrm>
            <a:off x="625305"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1" name="Text Placeholder 3">
            <a:extLst>
              <a:ext uri="{FF2B5EF4-FFF2-40B4-BE49-F238E27FC236}">
                <a16:creationId xmlns:a16="http://schemas.microsoft.com/office/drawing/2014/main" id="{D5EE0B99-3F10-4F07-9EF0-44C2F309169A}"/>
              </a:ext>
            </a:extLst>
          </p:cNvPr>
          <p:cNvSpPr>
            <a:spLocks noGrp="1"/>
          </p:cNvSpPr>
          <p:nvPr>
            <p:ph type="body" sz="quarter" idx="113"/>
          </p:nvPr>
        </p:nvSpPr>
        <p:spPr>
          <a:xfrm>
            <a:off x="625305"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2" name="Text Placeholder 3">
            <a:extLst>
              <a:ext uri="{FF2B5EF4-FFF2-40B4-BE49-F238E27FC236}">
                <a16:creationId xmlns:a16="http://schemas.microsoft.com/office/drawing/2014/main" id="{A0EC1C4B-8314-4A99-85D9-B5D1B18CF34F}"/>
              </a:ext>
            </a:extLst>
          </p:cNvPr>
          <p:cNvSpPr>
            <a:spLocks noGrp="1"/>
          </p:cNvSpPr>
          <p:nvPr>
            <p:ph type="body" sz="quarter" idx="114"/>
          </p:nvPr>
        </p:nvSpPr>
        <p:spPr>
          <a:xfrm>
            <a:off x="2771881"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33" name="Text Placeholder 3">
            <a:extLst>
              <a:ext uri="{FF2B5EF4-FFF2-40B4-BE49-F238E27FC236}">
                <a16:creationId xmlns:a16="http://schemas.microsoft.com/office/drawing/2014/main" id="{C34E3C2D-252C-4A85-B1E8-29080FA38AB7}"/>
              </a:ext>
            </a:extLst>
          </p:cNvPr>
          <p:cNvSpPr>
            <a:spLocks noGrp="1"/>
          </p:cNvSpPr>
          <p:nvPr>
            <p:ph type="body" sz="quarter" idx="115"/>
          </p:nvPr>
        </p:nvSpPr>
        <p:spPr>
          <a:xfrm>
            <a:off x="2771881"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34" name="Text Placeholder 3">
            <a:extLst>
              <a:ext uri="{FF2B5EF4-FFF2-40B4-BE49-F238E27FC236}">
                <a16:creationId xmlns:a16="http://schemas.microsoft.com/office/drawing/2014/main" id="{F932DCC1-B432-4235-BDCF-878730A3C06B}"/>
              </a:ext>
            </a:extLst>
          </p:cNvPr>
          <p:cNvSpPr>
            <a:spLocks noGrp="1"/>
          </p:cNvSpPr>
          <p:nvPr>
            <p:ph type="body" sz="quarter" idx="116"/>
          </p:nvPr>
        </p:nvSpPr>
        <p:spPr>
          <a:xfrm>
            <a:off x="2771881"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5" name="Text Placeholder 3">
            <a:extLst>
              <a:ext uri="{FF2B5EF4-FFF2-40B4-BE49-F238E27FC236}">
                <a16:creationId xmlns:a16="http://schemas.microsoft.com/office/drawing/2014/main" id="{DC135EE7-2641-4792-A4F5-D1EC85A70A47}"/>
              </a:ext>
            </a:extLst>
          </p:cNvPr>
          <p:cNvSpPr>
            <a:spLocks noGrp="1"/>
          </p:cNvSpPr>
          <p:nvPr>
            <p:ph type="body" sz="quarter" idx="117"/>
          </p:nvPr>
        </p:nvSpPr>
        <p:spPr>
          <a:xfrm>
            <a:off x="2771881"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6" name="Text Placeholder 3">
            <a:extLst>
              <a:ext uri="{FF2B5EF4-FFF2-40B4-BE49-F238E27FC236}">
                <a16:creationId xmlns:a16="http://schemas.microsoft.com/office/drawing/2014/main" id="{853B06E4-3B8D-47F2-B90C-17520EA65360}"/>
              </a:ext>
            </a:extLst>
          </p:cNvPr>
          <p:cNvSpPr>
            <a:spLocks noGrp="1"/>
          </p:cNvSpPr>
          <p:nvPr>
            <p:ph type="body" sz="quarter" idx="118"/>
          </p:nvPr>
        </p:nvSpPr>
        <p:spPr>
          <a:xfrm>
            <a:off x="2771881"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37" name="Text Placeholder 3">
            <a:extLst>
              <a:ext uri="{FF2B5EF4-FFF2-40B4-BE49-F238E27FC236}">
                <a16:creationId xmlns:a16="http://schemas.microsoft.com/office/drawing/2014/main" id="{6E555AA6-91C1-41C7-9E70-C4EB9828309E}"/>
              </a:ext>
            </a:extLst>
          </p:cNvPr>
          <p:cNvSpPr>
            <a:spLocks noGrp="1"/>
          </p:cNvSpPr>
          <p:nvPr>
            <p:ph type="body" sz="quarter" idx="119"/>
          </p:nvPr>
        </p:nvSpPr>
        <p:spPr>
          <a:xfrm>
            <a:off x="7072107"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38" name="Text Placeholder 3">
            <a:extLst>
              <a:ext uri="{FF2B5EF4-FFF2-40B4-BE49-F238E27FC236}">
                <a16:creationId xmlns:a16="http://schemas.microsoft.com/office/drawing/2014/main" id="{5148F50E-208A-4F4D-B1D6-A13AA1664BE8}"/>
              </a:ext>
            </a:extLst>
          </p:cNvPr>
          <p:cNvSpPr>
            <a:spLocks noGrp="1"/>
          </p:cNvSpPr>
          <p:nvPr>
            <p:ph type="body" sz="quarter" idx="120"/>
          </p:nvPr>
        </p:nvSpPr>
        <p:spPr>
          <a:xfrm>
            <a:off x="7072107"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39" name="Text Placeholder 3">
            <a:extLst>
              <a:ext uri="{FF2B5EF4-FFF2-40B4-BE49-F238E27FC236}">
                <a16:creationId xmlns:a16="http://schemas.microsoft.com/office/drawing/2014/main" id="{4080053D-D531-4877-BC33-B088A744030B}"/>
              </a:ext>
            </a:extLst>
          </p:cNvPr>
          <p:cNvSpPr>
            <a:spLocks noGrp="1"/>
          </p:cNvSpPr>
          <p:nvPr>
            <p:ph type="body" sz="quarter" idx="121"/>
          </p:nvPr>
        </p:nvSpPr>
        <p:spPr>
          <a:xfrm>
            <a:off x="7072107"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0" name="Text Placeholder 3">
            <a:extLst>
              <a:ext uri="{FF2B5EF4-FFF2-40B4-BE49-F238E27FC236}">
                <a16:creationId xmlns:a16="http://schemas.microsoft.com/office/drawing/2014/main" id="{995535BD-32EC-4E27-B29F-4E9816009204}"/>
              </a:ext>
            </a:extLst>
          </p:cNvPr>
          <p:cNvSpPr>
            <a:spLocks noGrp="1"/>
          </p:cNvSpPr>
          <p:nvPr>
            <p:ph type="body" sz="quarter" idx="122"/>
          </p:nvPr>
        </p:nvSpPr>
        <p:spPr>
          <a:xfrm>
            <a:off x="7072107"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1" name="Text Placeholder 3">
            <a:extLst>
              <a:ext uri="{FF2B5EF4-FFF2-40B4-BE49-F238E27FC236}">
                <a16:creationId xmlns:a16="http://schemas.microsoft.com/office/drawing/2014/main" id="{2DCE4017-EEAC-4F7A-B3A5-22EBE59EE809}"/>
              </a:ext>
            </a:extLst>
          </p:cNvPr>
          <p:cNvSpPr>
            <a:spLocks noGrp="1"/>
          </p:cNvSpPr>
          <p:nvPr>
            <p:ph type="body" sz="quarter" idx="123"/>
          </p:nvPr>
        </p:nvSpPr>
        <p:spPr>
          <a:xfrm>
            <a:off x="7072107"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2" name="Picture Placeholder 3">
            <a:extLst>
              <a:ext uri="{FF2B5EF4-FFF2-40B4-BE49-F238E27FC236}">
                <a16:creationId xmlns:a16="http://schemas.microsoft.com/office/drawing/2014/main" id="{F9042548-971A-4E45-AFD1-3AEBB85A329B}"/>
              </a:ext>
            </a:extLst>
          </p:cNvPr>
          <p:cNvSpPr>
            <a:spLocks noGrp="1"/>
          </p:cNvSpPr>
          <p:nvPr>
            <p:ph type="pic" sz="quarter" idx="124"/>
          </p:nvPr>
        </p:nvSpPr>
        <p:spPr>
          <a:xfrm>
            <a:off x="4918456" y="3867791"/>
            <a:ext cx="1462294" cy="1579897"/>
          </a:xfrm>
        </p:spPr>
        <p:txBody>
          <a:bodyPr/>
          <a:lstStyle>
            <a:lvl1pPr marL="0" indent="0">
              <a:buFontTx/>
              <a:buNone/>
              <a:defRPr>
                <a:solidFill>
                  <a:schemeClr val="accent6"/>
                </a:solidFill>
              </a:defRPr>
            </a:lvl1pPr>
          </a:lstStyle>
          <a:p>
            <a:endParaRPr lang="en-US" dirty="0"/>
          </a:p>
        </p:txBody>
      </p:sp>
      <p:sp>
        <p:nvSpPr>
          <p:cNvPr id="143" name="Text Placeholder 3">
            <a:extLst>
              <a:ext uri="{FF2B5EF4-FFF2-40B4-BE49-F238E27FC236}">
                <a16:creationId xmlns:a16="http://schemas.microsoft.com/office/drawing/2014/main" id="{335CFD2E-E777-4F83-85F8-575A7F9480EB}"/>
              </a:ext>
            </a:extLst>
          </p:cNvPr>
          <p:cNvSpPr>
            <a:spLocks noGrp="1"/>
          </p:cNvSpPr>
          <p:nvPr>
            <p:ph type="body" sz="quarter" idx="125"/>
          </p:nvPr>
        </p:nvSpPr>
        <p:spPr>
          <a:xfrm>
            <a:off x="4918456"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44" name="Text Placeholder 3">
            <a:extLst>
              <a:ext uri="{FF2B5EF4-FFF2-40B4-BE49-F238E27FC236}">
                <a16:creationId xmlns:a16="http://schemas.microsoft.com/office/drawing/2014/main" id="{B10FB4E7-A86F-40E0-B437-D26D9881655F}"/>
              </a:ext>
            </a:extLst>
          </p:cNvPr>
          <p:cNvSpPr>
            <a:spLocks noGrp="1"/>
          </p:cNvSpPr>
          <p:nvPr>
            <p:ph type="body" sz="quarter" idx="126"/>
          </p:nvPr>
        </p:nvSpPr>
        <p:spPr>
          <a:xfrm>
            <a:off x="4918456"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45" name="Text Placeholder 3">
            <a:extLst>
              <a:ext uri="{FF2B5EF4-FFF2-40B4-BE49-F238E27FC236}">
                <a16:creationId xmlns:a16="http://schemas.microsoft.com/office/drawing/2014/main" id="{C3F40230-0212-4882-8642-CD74718475D9}"/>
              </a:ext>
            </a:extLst>
          </p:cNvPr>
          <p:cNvSpPr>
            <a:spLocks noGrp="1"/>
          </p:cNvSpPr>
          <p:nvPr>
            <p:ph type="body" sz="quarter" idx="127"/>
          </p:nvPr>
        </p:nvSpPr>
        <p:spPr>
          <a:xfrm>
            <a:off x="4918456"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6" name="Text Placeholder 3">
            <a:extLst>
              <a:ext uri="{FF2B5EF4-FFF2-40B4-BE49-F238E27FC236}">
                <a16:creationId xmlns:a16="http://schemas.microsoft.com/office/drawing/2014/main" id="{34F630F7-29FB-4BDC-925F-1EB089C2E78B}"/>
              </a:ext>
            </a:extLst>
          </p:cNvPr>
          <p:cNvSpPr>
            <a:spLocks noGrp="1"/>
          </p:cNvSpPr>
          <p:nvPr>
            <p:ph type="body" sz="quarter" idx="128"/>
          </p:nvPr>
        </p:nvSpPr>
        <p:spPr>
          <a:xfrm>
            <a:off x="4918456"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47" name="Text Placeholder 3">
            <a:extLst>
              <a:ext uri="{FF2B5EF4-FFF2-40B4-BE49-F238E27FC236}">
                <a16:creationId xmlns:a16="http://schemas.microsoft.com/office/drawing/2014/main" id="{C0E609C5-2531-4CEA-BBD9-4D1D44CAEAC2}"/>
              </a:ext>
            </a:extLst>
          </p:cNvPr>
          <p:cNvSpPr>
            <a:spLocks noGrp="1"/>
          </p:cNvSpPr>
          <p:nvPr>
            <p:ph type="body" sz="quarter" idx="129"/>
          </p:nvPr>
        </p:nvSpPr>
        <p:spPr>
          <a:xfrm>
            <a:off x="4918456"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3768520610"/>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o 16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58"/>
          </a:p>
        </p:txBody>
      </p:sp>
      <p:sp>
        <p:nvSpPr>
          <p:cNvPr id="29" name="Text Placeholder 45">
            <a:extLst>
              <a:ext uri="{FF2B5EF4-FFF2-40B4-BE49-F238E27FC236}">
                <a16:creationId xmlns:a16="http://schemas.microsoft.com/office/drawing/2014/main" id="{AB439483-FD6C-44DB-9E01-07C59F4D655D}"/>
              </a:ext>
            </a:extLst>
          </p:cNvPr>
          <p:cNvSpPr>
            <a:spLocks noGrp="1"/>
          </p:cNvSpPr>
          <p:nvPr>
            <p:ph type="body" sz="quarter" idx="27"/>
          </p:nvPr>
        </p:nvSpPr>
        <p:spPr>
          <a:xfrm>
            <a:off x="373509" y="605158"/>
            <a:ext cx="4086472" cy="276999"/>
          </a:xfrm>
        </p:spPr>
        <p:txBody>
          <a:bodyPr lIns="0" tIns="0" rIns="0" bIns="0" anchor="t" anchorCtr="0">
            <a:noAutofit/>
          </a:bodyPr>
          <a:lstStyle>
            <a:lvl1pPr marL="0" marR="0" indent="0" algn="l" defTabSz="781538" rtl="0" eaLnBrk="1" fontAlgn="auto" latinLnBrk="0" hangingPunct="1">
              <a:lnSpc>
                <a:spcPct val="100000"/>
              </a:lnSpc>
              <a:spcBef>
                <a:spcPts val="0"/>
              </a:spcBef>
              <a:spcAft>
                <a:spcPts val="0"/>
              </a:spcAft>
              <a:buClrTx/>
              <a:buSzTx/>
              <a:buFont typeface="Arial" panose="020B0604020202020204" pitchFamily="34" charset="0"/>
              <a:buNone/>
              <a:tabLst/>
              <a:defRPr sz="1800" b="1" spc="171" baseline="0">
                <a:solidFill>
                  <a:schemeClr val="accent1"/>
                </a:solidFill>
              </a:defRPr>
            </a:lvl1pPr>
          </a:lstStyle>
          <a:p>
            <a:pPr lvl="0"/>
            <a:endParaRPr lang="en-US" dirty="0"/>
          </a:p>
        </p:txBody>
      </p:sp>
      <p:sp>
        <p:nvSpPr>
          <p:cNvPr id="34" name="Title 1">
            <a:extLst>
              <a:ext uri="{FF2B5EF4-FFF2-40B4-BE49-F238E27FC236}">
                <a16:creationId xmlns:a16="http://schemas.microsoft.com/office/drawing/2014/main" id="{84D0C812-C407-4E19-B49B-FB9971E3DF96}"/>
              </a:ext>
            </a:extLst>
          </p:cNvPr>
          <p:cNvSpPr>
            <a:spLocks noGrp="1"/>
          </p:cNvSpPr>
          <p:nvPr>
            <p:ph type="title"/>
          </p:nvPr>
        </p:nvSpPr>
        <p:spPr>
          <a:xfrm>
            <a:off x="376688" y="343128"/>
            <a:ext cx="4086471" cy="184666"/>
          </a:xfrm>
        </p:spPr>
        <p:txBody>
          <a:bodyPr lIns="0" tIns="0" rIns="0" bIns="0">
            <a:noAutofit/>
          </a:bodyPr>
          <a:lstStyle>
            <a:lvl1pPr>
              <a:defRPr sz="1200" b="1">
                <a:solidFill>
                  <a:schemeClr val="accent2"/>
                </a:solidFill>
              </a:defRPr>
            </a:lvl1pPr>
          </a:lstStyle>
          <a:p>
            <a:r>
              <a:rPr lang="en-US"/>
              <a:t>Click to edit Master title style</a:t>
            </a:r>
          </a:p>
        </p:txBody>
      </p:sp>
      <p:sp>
        <p:nvSpPr>
          <p:cNvPr id="42" name="Picture Placeholder 3">
            <a:extLst>
              <a:ext uri="{FF2B5EF4-FFF2-40B4-BE49-F238E27FC236}">
                <a16:creationId xmlns:a16="http://schemas.microsoft.com/office/drawing/2014/main" id="{5444B52E-8745-49FA-A51B-8A031F641439}"/>
              </a:ext>
            </a:extLst>
          </p:cNvPr>
          <p:cNvSpPr>
            <a:spLocks noGrp="1"/>
          </p:cNvSpPr>
          <p:nvPr>
            <p:ph type="pic" sz="quarter" idx="37"/>
          </p:nvPr>
        </p:nvSpPr>
        <p:spPr>
          <a:xfrm>
            <a:off x="625304" y="1226934"/>
            <a:ext cx="1462294" cy="1579897"/>
          </a:xfrm>
        </p:spPr>
        <p:txBody>
          <a:bodyPr/>
          <a:lstStyle>
            <a:lvl1pPr marL="0" indent="0">
              <a:buFontTx/>
              <a:buNone/>
              <a:defRPr>
                <a:solidFill>
                  <a:schemeClr val="accent6"/>
                </a:solidFill>
              </a:defRPr>
            </a:lvl1pPr>
          </a:lstStyle>
          <a:p>
            <a:endParaRPr lang="en-US" dirty="0"/>
          </a:p>
        </p:txBody>
      </p:sp>
      <p:sp>
        <p:nvSpPr>
          <p:cNvPr id="46" name="Picture Placeholder 3">
            <a:extLst>
              <a:ext uri="{FF2B5EF4-FFF2-40B4-BE49-F238E27FC236}">
                <a16:creationId xmlns:a16="http://schemas.microsoft.com/office/drawing/2014/main" id="{23281A7D-AEF3-4FFC-94FC-6188DE8E2637}"/>
              </a:ext>
            </a:extLst>
          </p:cNvPr>
          <p:cNvSpPr>
            <a:spLocks noGrp="1"/>
          </p:cNvSpPr>
          <p:nvPr>
            <p:ph type="pic" sz="quarter" idx="71"/>
          </p:nvPr>
        </p:nvSpPr>
        <p:spPr>
          <a:xfrm>
            <a:off x="2771880" y="1226934"/>
            <a:ext cx="1462294" cy="1579897"/>
          </a:xfrm>
        </p:spPr>
        <p:txBody>
          <a:bodyPr/>
          <a:lstStyle>
            <a:lvl1pPr marL="0" indent="0">
              <a:buFontTx/>
              <a:buNone/>
              <a:defRPr>
                <a:solidFill>
                  <a:schemeClr val="accent6"/>
                </a:solidFill>
              </a:defRPr>
            </a:lvl1pPr>
          </a:lstStyle>
          <a:p>
            <a:endParaRPr lang="en-US" dirty="0"/>
          </a:p>
        </p:txBody>
      </p:sp>
      <p:sp>
        <p:nvSpPr>
          <p:cNvPr id="47" name="Picture Placeholder 3">
            <a:extLst>
              <a:ext uri="{FF2B5EF4-FFF2-40B4-BE49-F238E27FC236}">
                <a16:creationId xmlns:a16="http://schemas.microsoft.com/office/drawing/2014/main" id="{C40C18F6-DFE9-4EA8-A17B-B16F1AA57D2F}"/>
              </a:ext>
            </a:extLst>
          </p:cNvPr>
          <p:cNvSpPr>
            <a:spLocks noGrp="1"/>
          </p:cNvSpPr>
          <p:nvPr>
            <p:ph type="pic" sz="quarter" idx="72"/>
          </p:nvPr>
        </p:nvSpPr>
        <p:spPr>
          <a:xfrm>
            <a:off x="7065031" y="1226934"/>
            <a:ext cx="1462294" cy="1579897"/>
          </a:xfrm>
        </p:spPr>
        <p:txBody>
          <a:bodyPr/>
          <a:lstStyle>
            <a:lvl1pPr marL="0" indent="0">
              <a:buFontTx/>
              <a:buNone/>
              <a:defRPr>
                <a:solidFill>
                  <a:schemeClr val="accent6"/>
                </a:solidFill>
              </a:defRPr>
            </a:lvl1pPr>
          </a:lstStyle>
          <a:p>
            <a:endParaRPr lang="en-US" dirty="0"/>
          </a:p>
        </p:txBody>
      </p:sp>
      <p:sp>
        <p:nvSpPr>
          <p:cNvPr id="48" name="Text Placeholder 3">
            <a:extLst>
              <a:ext uri="{FF2B5EF4-FFF2-40B4-BE49-F238E27FC236}">
                <a16:creationId xmlns:a16="http://schemas.microsoft.com/office/drawing/2014/main" id="{BD0CD1FF-0B79-4EAD-A0B8-80F369E91975}"/>
              </a:ext>
            </a:extLst>
          </p:cNvPr>
          <p:cNvSpPr>
            <a:spLocks noGrp="1"/>
          </p:cNvSpPr>
          <p:nvPr>
            <p:ph type="body" sz="quarter" idx="35"/>
          </p:nvPr>
        </p:nvSpPr>
        <p:spPr>
          <a:xfrm>
            <a:off x="625305"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49" name="Text Placeholder 3">
            <a:extLst>
              <a:ext uri="{FF2B5EF4-FFF2-40B4-BE49-F238E27FC236}">
                <a16:creationId xmlns:a16="http://schemas.microsoft.com/office/drawing/2014/main" id="{AA3CDCF0-7C64-4064-8097-FF357E20694F}"/>
              </a:ext>
            </a:extLst>
          </p:cNvPr>
          <p:cNvSpPr>
            <a:spLocks noGrp="1"/>
          </p:cNvSpPr>
          <p:nvPr>
            <p:ph type="body" sz="quarter" idx="43"/>
          </p:nvPr>
        </p:nvSpPr>
        <p:spPr>
          <a:xfrm>
            <a:off x="625305"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0" name="Text Placeholder 3">
            <a:extLst>
              <a:ext uri="{FF2B5EF4-FFF2-40B4-BE49-F238E27FC236}">
                <a16:creationId xmlns:a16="http://schemas.microsoft.com/office/drawing/2014/main" id="{2F1CB286-7D26-4F1A-AF6B-909993C5F204}"/>
              </a:ext>
            </a:extLst>
          </p:cNvPr>
          <p:cNvSpPr>
            <a:spLocks noGrp="1"/>
          </p:cNvSpPr>
          <p:nvPr>
            <p:ph type="body" sz="quarter" idx="44"/>
          </p:nvPr>
        </p:nvSpPr>
        <p:spPr>
          <a:xfrm>
            <a:off x="625305"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1" name="Text Placeholder 3">
            <a:extLst>
              <a:ext uri="{FF2B5EF4-FFF2-40B4-BE49-F238E27FC236}">
                <a16:creationId xmlns:a16="http://schemas.microsoft.com/office/drawing/2014/main" id="{84D14A25-2AFC-4B41-8A5C-D826749AD42A}"/>
              </a:ext>
            </a:extLst>
          </p:cNvPr>
          <p:cNvSpPr>
            <a:spLocks noGrp="1"/>
          </p:cNvSpPr>
          <p:nvPr>
            <p:ph type="body" sz="quarter" idx="45"/>
          </p:nvPr>
        </p:nvSpPr>
        <p:spPr>
          <a:xfrm>
            <a:off x="625305"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2" name="Text Placeholder 3">
            <a:extLst>
              <a:ext uri="{FF2B5EF4-FFF2-40B4-BE49-F238E27FC236}">
                <a16:creationId xmlns:a16="http://schemas.microsoft.com/office/drawing/2014/main" id="{0C5514C4-EE2B-46E1-A96A-27B9A1692037}"/>
              </a:ext>
            </a:extLst>
          </p:cNvPr>
          <p:cNvSpPr>
            <a:spLocks noGrp="1"/>
          </p:cNvSpPr>
          <p:nvPr>
            <p:ph type="body" sz="quarter" idx="46"/>
          </p:nvPr>
        </p:nvSpPr>
        <p:spPr>
          <a:xfrm>
            <a:off x="625305"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3" name="Text Placeholder 3">
            <a:extLst>
              <a:ext uri="{FF2B5EF4-FFF2-40B4-BE49-F238E27FC236}">
                <a16:creationId xmlns:a16="http://schemas.microsoft.com/office/drawing/2014/main" id="{7D7B787E-6061-4A57-904C-456A9858C107}"/>
              </a:ext>
            </a:extLst>
          </p:cNvPr>
          <p:cNvSpPr>
            <a:spLocks noGrp="1"/>
          </p:cNvSpPr>
          <p:nvPr>
            <p:ph type="body" sz="quarter" idx="90"/>
          </p:nvPr>
        </p:nvSpPr>
        <p:spPr>
          <a:xfrm>
            <a:off x="2771881"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4" name="Text Placeholder 3">
            <a:extLst>
              <a:ext uri="{FF2B5EF4-FFF2-40B4-BE49-F238E27FC236}">
                <a16:creationId xmlns:a16="http://schemas.microsoft.com/office/drawing/2014/main" id="{195FFE89-AE07-4341-AFE0-8B0914005C91}"/>
              </a:ext>
            </a:extLst>
          </p:cNvPr>
          <p:cNvSpPr>
            <a:spLocks noGrp="1"/>
          </p:cNvSpPr>
          <p:nvPr>
            <p:ph type="body" sz="quarter" idx="91"/>
          </p:nvPr>
        </p:nvSpPr>
        <p:spPr>
          <a:xfrm>
            <a:off x="2771881"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5" name="Text Placeholder 3">
            <a:extLst>
              <a:ext uri="{FF2B5EF4-FFF2-40B4-BE49-F238E27FC236}">
                <a16:creationId xmlns:a16="http://schemas.microsoft.com/office/drawing/2014/main" id="{7B831EA6-4E18-451F-924C-F826C6C4C707}"/>
              </a:ext>
            </a:extLst>
          </p:cNvPr>
          <p:cNvSpPr>
            <a:spLocks noGrp="1"/>
          </p:cNvSpPr>
          <p:nvPr>
            <p:ph type="body" sz="quarter" idx="92"/>
          </p:nvPr>
        </p:nvSpPr>
        <p:spPr>
          <a:xfrm>
            <a:off x="2771881"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6" name="Text Placeholder 3">
            <a:extLst>
              <a:ext uri="{FF2B5EF4-FFF2-40B4-BE49-F238E27FC236}">
                <a16:creationId xmlns:a16="http://schemas.microsoft.com/office/drawing/2014/main" id="{C86F91E7-43BB-4228-8532-300327BE045D}"/>
              </a:ext>
            </a:extLst>
          </p:cNvPr>
          <p:cNvSpPr>
            <a:spLocks noGrp="1"/>
          </p:cNvSpPr>
          <p:nvPr>
            <p:ph type="body" sz="quarter" idx="93"/>
          </p:nvPr>
        </p:nvSpPr>
        <p:spPr>
          <a:xfrm>
            <a:off x="2771881"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7" name="Text Placeholder 3">
            <a:extLst>
              <a:ext uri="{FF2B5EF4-FFF2-40B4-BE49-F238E27FC236}">
                <a16:creationId xmlns:a16="http://schemas.microsoft.com/office/drawing/2014/main" id="{6D4BAAE7-A98C-4C17-8DFB-7A13616EAF61}"/>
              </a:ext>
            </a:extLst>
          </p:cNvPr>
          <p:cNvSpPr>
            <a:spLocks noGrp="1"/>
          </p:cNvSpPr>
          <p:nvPr>
            <p:ph type="body" sz="quarter" idx="94"/>
          </p:nvPr>
        </p:nvSpPr>
        <p:spPr>
          <a:xfrm>
            <a:off x="2771881"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8" name="Text Placeholder 3">
            <a:extLst>
              <a:ext uri="{FF2B5EF4-FFF2-40B4-BE49-F238E27FC236}">
                <a16:creationId xmlns:a16="http://schemas.microsoft.com/office/drawing/2014/main" id="{C6F6F124-22B2-4125-9348-60435B37B874}"/>
              </a:ext>
            </a:extLst>
          </p:cNvPr>
          <p:cNvSpPr>
            <a:spLocks noGrp="1"/>
          </p:cNvSpPr>
          <p:nvPr>
            <p:ph type="body" sz="quarter" idx="95"/>
          </p:nvPr>
        </p:nvSpPr>
        <p:spPr>
          <a:xfrm>
            <a:off x="7072107"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9" name="Text Placeholder 3">
            <a:extLst>
              <a:ext uri="{FF2B5EF4-FFF2-40B4-BE49-F238E27FC236}">
                <a16:creationId xmlns:a16="http://schemas.microsoft.com/office/drawing/2014/main" id="{01A41918-7D65-475C-A7ED-EAB027BA48CF}"/>
              </a:ext>
            </a:extLst>
          </p:cNvPr>
          <p:cNvSpPr>
            <a:spLocks noGrp="1"/>
          </p:cNvSpPr>
          <p:nvPr>
            <p:ph type="body" sz="quarter" idx="96"/>
          </p:nvPr>
        </p:nvSpPr>
        <p:spPr>
          <a:xfrm>
            <a:off x="7072107"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60" name="Text Placeholder 3">
            <a:extLst>
              <a:ext uri="{FF2B5EF4-FFF2-40B4-BE49-F238E27FC236}">
                <a16:creationId xmlns:a16="http://schemas.microsoft.com/office/drawing/2014/main" id="{E987002C-F7D2-45BD-8552-C88583020107}"/>
              </a:ext>
            </a:extLst>
          </p:cNvPr>
          <p:cNvSpPr>
            <a:spLocks noGrp="1"/>
          </p:cNvSpPr>
          <p:nvPr>
            <p:ph type="body" sz="quarter" idx="97"/>
          </p:nvPr>
        </p:nvSpPr>
        <p:spPr>
          <a:xfrm>
            <a:off x="7072107"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1" name="Text Placeholder 3">
            <a:extLst>
              <a:ext uri="{FF2B5EF4-FFF2-40B4-BE49-F238E27FC236}">
                <a16:creationId xmlns:a16="http://schemas.microsoft.com/office/drawing/2014/main" id="{AE3B130A-1160-44C9-9C9F-C4465E3C18C2}"/>
              </a:ext>
            </a:extLst>
          </p:cNvPr>
          <p:cNvSpPr>
            <a:spLocks noGrp="1"/>
          </p:cNvSpPr>
          <p:nvPr>
            <p:ph type="body" sz="quarter" idx="98"/>
          </p:nvPr>
        </p:nvSpPr>
        <p:spPr>
          <a:xfrm>
            <a:off x="7072107"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2" name="Text Placeholder 3">
            <a:extLst>
              <a:ext uri="{FF2B5EF4-FFF2-40B4-BE49-F238E27FC236}">
                <a16:creationId xmlns:a16="http://schemas.microsoft.com/office/drawing/2014/main" id="{9E732B92-54B4-4F80-97DE-691C215027A1}"/>
              </a:ext>
            </a:extLst>
          </p:cNvPr>
          <p:cNvSpPr>
            <a:spLocks noGrp="1"/>
          </p:cNvSpPr>
          <p:nvPr>
            <p:ph type="body" sz="quarter" idx="99"/>
          </p:nvPr>
        </p:nvSpPr>
        <p:spPr>
          <a:xfrm>
            <a:off x="7072107"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3" name="Picture Placeholder 3">
            <a:extLst>
              <a:ext uri="{FF2B5EF4-FFF2-40B4-BE49-F238E27FC236}">
                <a16:creationId xmlns:a16="http://schemas.microsoft.com/office/drawing/2014/main" id="{CD5D3333-B1F4-4DB0-AC71-E7D8D2210992}"/>
              </a:ext>
            </a:extLst>
          </p:cNvPr>
          <p:cNvSpPr>
            <a:spLocks noGrp="1"/>
          </p:cNvSpPr>
          <p:nvPr>
            <p:ph type="pic" sz="quarter" idx="100"/>
          </p:nvPr>
        </p:nvSpPr>
        <p:spPr>
          <a:xfrm>
            <a:off x="4918456" y="1226934"/>
            <a:ext cx="1462294" cy="1579897"/>
          </a:xfrm>
        </p:spPr>
        <p:txBody>
          <a:bodyPr/>
          <a:lstStyle>
            <a:lvl1pPr marL="0" indent="0">
              <a:buFontTx/>
              <a:buNone/>
              <a:defRPr>
                <a:solidFill>
                  <a:schemeClr val="accent6"/>
                </a:solidFill>
              </a:defRPr>
            </a:lvl1pPr>
          </a:lstStyle>
          <a:p>
            <a:endParaRPr lang="en-US" dirty="0"/>
          </a:p>
        </p:txBody>
      </p:sp>
      <p:sp>
        <p:nvSpPr>
          <p:cNvPr id="85" name="Text Placeholder 3">
            <a:extLst>
              <a:ext uri="{FF2B5EF4-FFF2-40B4-BE49-F238E27FC236}">
                <a16:creationId xmlns:a16="http://schemas.microsoft.com/office/drawing/2014/main" id="{DEDB3708-DCD4-4798-92AF-77D39EDC41CA}"/>
              </a:ext>
            </a:extLst>
          </p:cNvPr>
          <p:cNvSpPr>
            <a:spLocks noGrp="1"/>
          </p:cNvSpPr>
          <p:nvPr>
            <p:ph type="body" sz="quarter" idx="101"/>
          </p:nvPr>
        </p:nvSpPr>
        <p:spPr>
          <a:xfrm>
            <a:off x="4918456" y="2886501"/>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55BC889B-7626-488A-BEC8-982D7A6143F1}"/>
              </a:ext>
            </a:extLst>
          </p:cNvPr>
          <p:cNvSpPr>
            <a:spLocks noGrp="1"/>
          </p:cNvSpPr>
          <p:nvPr>
            <p:ph type="body" sz="quarter" idx="102"/>
          </p:nvPr>
        </p:nvSpPr>
        <p:spPr>
          <a:xfrm>
            <a:off x="4918456" y="3115996"/>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7E15C021-1FE6-4577-98FD-E898D0F89B1A}"/>
              </a:ext>
            </a:extLst>
          </p:cNvPr>
          <p:cNvSpPr>
            <a:spLocks noGrp="1"/>
          </p:cNvSpPr>
          <p:nvPr>
            <p:ph type="body" sz="quarter" idx="103"/>
          </p:nvPr>
        </p:nvSpPr>
        <p:spPr>
          <a:xfrm>
            <a:off x="4918456" y="3349483"/>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AFB00C30-9143-4A36-B448-D278CBB66FBB}"/>
              </a:ext>
            </a:extLst>
          </p:cNvPr>
          <p:cNvSpPr>
            <a:spLocks noGrp="1"/>
          </p:cNvSpPr>
          <p:nvPr>
            <p:ph type="body" sz="quarter" idx="104"/>
          </p:nvPr>
        </p:nvSpPr>
        <p:spPr>
          <a:xfrm>
            <a:off x="4918456" y="3467712"/>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3E3C6AB8-B8BC-4C63-9138-DC568B3E3001}"/>
              </a:ext>
            </a:extLst>
          </p:cNvPr>
          <p:cNvSpPr>
            <a:spLocks noGrp="1"/>
          </p:cNvSpPr>
          <p:nvPr>
            <p:ph type="body" sz="quarter" idx="105"/>
          </p:nvPr>
        </p:nvSpPr>
        <p:spPr>
          <a:xfrm>
            <a:off x="4918456" y="3586107"/>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0" name="Picture Placeholder 3">
            <a:extLst>
              <a:ext uri="{FF2B5EF4-FFF2-40B4-BE49-F238E27FC236}">
                <a16:creationId xmlns:a16="http://schemas.microsoft.com/office/drawing/2014/main" id="{E6611733-0CDC-4A66-A74A-E6A7445B25E2}"/>
              </a:ext>
            </a:extLst>
          </p:cNvPr>
          <p:cNvSpPr>
            <a:spLocks noGrp="1"/>
          </p:cNvSpPr>
          <p:nvPr>
            <p:ph type="pic" sz="quarter" idx="106"/>
          </p:nvPr>
        </p:nvSpPr>
        <p:spPr>
          <a:xfrm>
            <a:off x="625304" y="3867791"/>
            <a:ext cx="1462294" cy="1579897"/>
          </a:xfrm>
        </p:spPr>
        <p:txBody>
          <a:bodyPr/>
          <a:lstStyle>
            <a:lvl1pPr marL="0" indent="0">
              <a:buFontTx/>
              <a:buNone/>
              <a:defRPr>
                <a:solidFill>
                  <a:schemeClr val="accent6"/>
                </a:solidFill>
              </a:defRPr>
            </a:lvl1pPr>
          </a:lstStyle>
          <a:p>
            <a:endParaRPr lang="en-US" dirty="0"/>
          </a:p>
        </p:txBody>
      </p:sp>
      <p:sp>
        <p:nvSpPr>
          <p:cNvPr id="91" name="Picture Placeholder 3">
            <a:extLst>
              <a:ext uri="{FF2B5EF4-FFF2-40B4-BE49-F238E27FC236}">
                <a16:creationId xmlns:a16="http://schemas.microsoft.com/office/drawing/2014/main" id="{12DB1194-463B-4FC1-ABBF-97DB5FFE4A15}"/>
              </a:ext>
            </a:extLst>
          </p:cNvPr>
          <p:cNvSpPr>
            <a:spLocks noGrp="1"/>
          </p:cNvSpPr>
          <p:nvPr>
            <p:ph type="pic" sz="quarter" idx="107"/>
          </p:nvPr>
        </p:nvSpPr>
        <p:spPr>
          <a:xfrm>
            <a:off x="2771880" y="3867791"/>
            <a:ext cx="1462294" cy="1579897"/>
          </a:xfrm>
        </p:spPr>
        <p:txBody>
          <a:bodyPr/>
          <a:lstStyle>
            <a:lvl1pPr marL="0" indent="0">
              <a:buFontTx/>
              <a:buNone/>
              <a:defRPr>
                <a:solidFill>
                  <a:schemeClr val="accent6"/>
                </a:solidFill>
              </a:defRPr>
            </a:lvl1pPr>
          </a:lstStyle>
          <a:p>
            <a:endParaRPr lang="en-US" dirty="0"/>
          </a:p>
        </p:txBody>
      </p:sp>
      <p:sp>
        <p:nvSpPr>
          <p:cNvPr id="92" name="Picture Placeholder 3">
            <a:extLst>
              <a:ext uri="{FF2B5EF4-FFF2-40B4-BE49-F238E27FC236}">
                <a16:creationId xmlns:a16="http://schemas.microsoft.com/office/drawing/2014/main" id="{B699BF43-4C20-4535-A965-E17C259BE60F}"/>
              </a:ext>
            </a:extLst>
          </p:cNvPr>
          <p:cNvSpPr>
            <a:spLocks noGrp="1"/>
          </p:cNvSpPr>
          <p:nvPr>
            <p:ph type="pic" sz="quarter" idx="108"/>
          </p:nvPr>
        </p:nvSpPr>
        <p:spPr>
          <a:xfrm>
            <a:off x="7065031" y="3867791"/>
            <a:ext cx="1462294" cy="1579897"/>
          </a:xfrm>
        </p:spPr>
        <p:txBody>
          <a:bodyPr/>
          <a:lstStyle>
            <a:lvl1pPr marL="0" indent="0">
              <a:buFontTx/>
              <a:buNone/>
              <a:defRPr>
                <a:solidFill>
                  <a:schemeClr val="accent6"/>
                </a:solidFill>
              </a:defRPr>
            </a:lvl1pPr>
          </a:lstStyle>
          <a:p>
            <a:endParaRPr lang="en-US" dirty="0"/>
          </a:p>
        </p:txBody>
      </p:sp>
      <p:sp>
        <p:nvSpPr>
          <p:cNvPr id="93" name="Text Placeholder 3">
            <a:extLst>
              <a:ext uri="{FF2B5EF4-FFF2-40B4-BE49-F238E27FC236}">
                <a16:creationId xmlns:a16="http://schemas.microsoft.com/office/drawing/2014/main" id="{40518B2C-4D5A-44DC-BA71-5E9AB910D507}"/>
              </a:ext>
            </a:extLst>
          </p:cNvPr>
          <p:cNvSpPr>
            <a:spLocks noGrp="1"/>
          </p:cNvSpPr>
          <p:nvPr>
            <p:ph type="body" sz="quarter" idx="109"/>
          </p:nvPr>
        </p:nvSpPr>
        <p:spPr>
          <a:xfrm>
            <a:off x="625305"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94" name="Text Placeholder 3">
            <a:extLst>
              <a:ext uri="{FF2B5EF4-FFF2-40B4-BE49-F238E27FC236}">
                <a16:creationId xmlns:a16="http://schemas.microsoft.com/office/drawing/2014/main" id="{83196FBC-9842-40AE-969B-D00780C9ECD4}"/>
              </a:ext>
            </a:extLst>
          </p:cNvPr>
          <p:cNvSpPr>
            <a:spLocks noGrp="1"/>
          </p:cNvSpPr>
          <p:nvPr>
            <p:ph type="body" sz="quarter" idx="110"/>
          </p:nvPr>
        </p:nvSpPr>
        <p:spPr>
          <a:xfrm>
            <a:off x="625305"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95" name="Text Placeholder 3">
            <a:extLst>
              <a:ext uri="{FF2B5EF4-FFF2-40B4-BE49-F238E27FC236}">
                <a16:creationId xmlns:a16="http://schemas.microsoft.com/office/drawing/2014/main" id="{4EDC7237-832A-443A-BF03-99F255DCD867}"/>
              </a:ext>
            </a:extLst>
          </p:cNvPr>
          <p:cNvSpPr>
            <a:spLocks noGrp="1"/>
          </p:cNvSpPr>
          <p:nvPr>
            <p:ph type="body" sz="quarter" idx="111"/>
          </p:nvPr>
        </p:nvSpPr>
        <p:spPr>
          <a:xfrm>
            <a:off x="625305"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6" name="Text Placeholder 3">
            <a:extLst>
              <a:ext uri="{FF2B5EF4-FFF2-40B4-BE49-F238E27FC236}">
                <a16:creationId xmlns:a16="http://schemas.microsoft.com/office/drawing/2014/main" id="{EB05AD93-8067-4F27-BAF8-04F57F9EB8AD}"/>
              </a:ext>
            </a:extLst>
          </p:cNvPr>
          <p:cNvSpPr>
            <a:spLocks noGrp="1"/>
          </p:cNvSpPr>
          <p:nvPr>
            <p:ph type="body" sz="quarter" idx="112"/>
          </p:nvPr>
        </p:nvSpPr>
        <p:spPr>
          <a:xfrm>
            <a:off x="625305"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7" name="Text Placeholder 3">
            <a:extLst>
              <a:ext uri="{FF2B5EF4-FFF2-40B4-BE49-F238E27FC236}">
                <a16:creationId xmlns:a16="http://schemas.microsoft.com/office/drawing/2014/main" id="{05A52DB8-52BC-4672-8632-B127485ECB99}"/>
              </a:ext>
            </a:extLst>
          </p:cNvPr>
          <p:cNvSpPr>
            <a:spLocks noGrp="1"/>
          </p:cNvSpPr>
          <p:nvPr>
            <p:ph type="body" sz="quarter" idx="113"/>
          </p:nvPr>
        </p:nvSpPr>
        <p:spPr>
          <a:xfrm>
            <a:off x="625305"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8" name="Text Placeholder 3">
            <a:extLst>
              <a:ext uri="{FF2B5EF4-FFF2-40B4-BE49-F238E27FC236}">
                <a16:creationId xmlns:a16="http://schemas.microsoft.com/office/drawing/2014/main" id="{1FDAE579-9064-4591-8FBE-A0192C5CB560}"/>
              </a:ext>
            </a:extLst>
          </p:cNvPr>
          <p:cNvSpPr>
            <a:spLocks noGrp="1"/>
          </p:cNvSpPr>
          <p:nvPr>
            <p:ph type="body" sz="quarter" idx="114"/>
          </p:nvPr>
        </p:nvSpPr>
        <p:spPr>
          <a:xfrm>
            <a:off x="2771881"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99" name="Text Placeholder 3">
            <a:extLst>
              <a:ext uri="{FF2B5EF4-FFF2-40B4-BE49-F238E27FC236}">
                <a16:creationId xmlns:a16="http://schemas.microsoft.com/office/drawing/2014/main" id="{1BB556C3-B987-4BE9-B5C4-C04D2D7DAB3C}"/>
              </a:ext>
            </a:extLst>
          </p:cNvPr>
          <p:cNvSpPr>
            <a:spLocks noGrp="1"/>
          </p:cNvSpPr>
          <p:nvPr>
            <p:ph type="body" sz="quarter" idx="115"/>
          </p:nvPr>
        </p:nvSpPr>
        <p:spPr>
          <a:xfrm>
            <a:off x="2771881"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0" name="Text Placeholder 3">
            <a:extLst>
              <a:ext uri="{FF2B5EF4-FFF2-40B4-BE49-F238E27FC236}">
                <a16:creationId xmlns:a16="http://schemas.microsoft.com/office/drawing/2014/main" id="{8D100B30-336D-4A89-93D5-C7444E4F8C61}"/>
              </a:ext>
            </a:extLst>
          </p:cNvPr>
          <p:cNvSpPr>
            <a:spLocks noGrp="1"/>
          </p:cNvSpPr>
          <p:nvPr>
            <p:ph type="body" sz="quarter" idx="116"/>
          </p:nvPr>
        </p:nvSpPr>
        <p:spPr>
          <a:xfrm>
            <a:off x="2771881"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1" name="Text Placeholder 3">
            <a:extLst>
              <a:ext uri="{FF2B5EF4-FFF2-40B4-BE49-F238E27FC236}">
                <a16:creationId xmlns:a16="http://schemas.microsoft.com/office/drawing/2014/main" id="{78066B83-B3E7-4B07-A591-4DE3A6397C88}"/>
              </a:ext>
            </a:extLst>
          </p:cNvPr>
          <p:cNvSpPr>
            <a:spLocks noGrp="1"/>
          </p:cNvSpPr>
          <p:nvPr>
            <p:ph type="body" sz="quarter" idx="117"/>
          </p:nvPr>
        </p:nvSpPr>
        <p:spPr>
          <a:xfrm>
            <a:off x="2771881"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2" name="Text Placeholder 3">
            <a:extLst>
              <a:ext uri="{FF2B5EF4-FFF2-40B4-BE49-F238E27FC236}">
                <a16:creationId xmlns:a16="http://schemas.microsoft.com/office/drawing/2014/main" id="{66E047E8-30D0-488A-A4C6-B2A01F7ADD8E}"/>
              </a:ext>
            </a:extLst>
          </p:cNvPr>
          <p:cNvSpPr>
            <a:spLocks noGrp="1"/>
          </p:cNvSpPr>
          <p:nvPr>
            <p:ph type="body" sz="quarter" idx="118"/>
          </p:nvPr>
        </p:nvSpPr>
        <p:spPr>
          <a:xfrm>
            <a:off x="2771881"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3" name="Text Placeholder 3">
            <a:extLst>
              <a:ext uri="{FF2B5EF4-FFF2-40B4-BE49-F238E27FC236}">
                <a16:creationId xmlns:a16="http://schemas.microsoft.com/office/drawing/2014/main" id="{16E98BFB-AA6F-49B7-94DC-98587CC8A35F}"/>
              </a:ext>
            </a:extLst>
          </p:cNvPr>
          <p:cNvSpPr>
            <a:spLocks noGrp="1"/>
          </p:cNvSpPr>
          <p:nvPr>
            <p:ph type="body" sz="quarter" idx="119"/>
          </p:nvPr>
        </p:nvSpPr>
        <p:spPr>
          <a:xfrm>
            <a:off x="7072107"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04" name="Text Placeholder 3">
            <a:extLst>
              <a:ext uri="{FF2B5EF4-FFF2-40B4-BE49-F238E27FC236}">
                <a16:creationId xmlns:a16="http://schemas.microsoft.com/office/drawing/2014/main" id="{113C4152-5A9B-49CD-A411-D34C80AA8F46}"/>
              </a:ext>
            </a:extLst>
          </p:cNvPr>
          <p:cNvSpPr>
            <a:spLocks noGrp="1"/>
          </p:cNvSpPr>
          <p:nvPr>
            <p:ph type="body" sz="quarter" idx="120"/>
          </p:nvPr>
        </p:nvSpPr>
        <p:spPr>
          <a:xfrm>
            <a:off x="7072107"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5" name="Text Placeholder 3">
            <a:extLst>
              <a:ext uri="{FF2B5EF4-FFF2-40B4-BE49-F238E27FC236}">
                <a16:creationId xmlns:a16="http://schemas.microsoft.com/office/drawing/2014/main" id="{A206C2CB-EE53-4F10-9821-EEF586CB7D77}"/>
              </a:ext>
            </a:extLst>
          </p:cNvPr>
          <p:cNvSpPr>
            <a:spLocks noGrp="1"/>
          </p:cNvSpPr>
          <p:nvPr>
            <p:ph type="body" sz="quarter" idx="121"/>
          </p:nvPr>
        </p:nvSpPr>
        <p:spPr>
          <a:xfrm>
            <a:off x="7072107"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6" name="Text Placeholder 3">
            <a:extLst>
              <a:ext uri="{FF2B5EF4-FFF2-40B4-BE49-F238E27FC236}">
                <a16:creationId xmlns:a16="http://schemas.microsoft.com/office/drawing/2014/main" id="{707BF99D-31C3-433D-B477-72D9489130EA}"/>
              </a:ext>
            </a:extLst>
          </p:cNvPr>
          <p:cNvSpPr>
            <a:spLocks noGrp="1"/>
          </p:cNvSpPr>
          <p:nvPr>
            <p:ph type="body" sz="quarter" idx="122"/>
          </p:nvPr>
        </p:nvSpPr>
        <p:spPr>
          <a:xfrm>
            <a:off x="7072107"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7" name="Text Placeholder 3">
            <a:extLst>
              <a:ext uri="{FF2B5EF4-FFF2-40B4-BE49-F238E27FC236}">
                <a16:creationId xmlns:a16="http://schemas.microsoft.com/office/drawing/2014/main" id="{446F0E74-1133-44AD-8B00-90D9181725AA}"/>
              </a:ext>
            </a:extLst>
          </p:cNvPr>
          <p:cNvSpPr>
            <a:spLocks noGrp="1"/>
          </p:cNvSpPr>
          <p:nvPr>
            <p:ph type="body" sz="quarter" idx="123"/>
          </p:nvPr>
        </p:nvSpPr>
        <p:spPr>
          <a:xfrm>
            <a:off x="7072107"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8" name="Picture Placeholder 3">
            <a:extLst>
              <a:ext uri="{FF2B5EF4-FFF2-40B4-BE49-F238E27FC236}">
                <a16:creationId xmlns:a16="http://schemas.microsoft.com/office/drawing/2014/main" id="{800BCC89-E0C5-4144-8337-3E3CC32159CD}"/>
              </a:ext>
            </a:extLst>
          </p:cNvPr>
          <p:cNvSpPr>
            <a:spLocks noGrp="1"/>
          </p:cNvSpPr>
          <p:nvPr>
            <p:ph type="pic" sz="quarter" idx="124"/>
          </p:nvPr>
        </p:nvSpPr>
        <p:spPr>
          <a:xfrm>
            <a:off x="4918456" y="3867791"/>
            <a:ext cx="1462294" cy="1579897"/>
          </a:xfrm>
        </p:spPr>
        <p:txBody>
          <a:bodyPr/>
          <a:lstStyle>
            <a:lvl1pPr marL="0" indent="0">
              <a:buFontTx/>
              <a:buNone/>
              <a:defRPr>
                <a:solidFill>
                  <a:schemeClr val="accent6"/>
                </a:solidFill>
              </a:defRPr>
            </a:lvl1pPr>
          </a:lstStyle>
          <a:p>
            <a:endParaRPr lang="en-US" dirty="0"/>
          </a:p>
        </p:txBody>
      </p:sp>
      <p:sp>
        <p:nvSpPr>
          <p:cNvPr id="109" name="Text Placeholder 3">
            <a:extLst>
              <a:ext uri="{FF2B5EF4-FFF2-40B4-BE49-F238E27FC236}">
                <a16:creationId xmlns:a16="http://schemas.microsoft.com/office/drawing/2014/main" id="{22276375-4377-469C-A30D-25C609FAE7A4}"/>
              </a:ext>
            </a:extLst>
          </p:cNvPr>
          <p:cNvSpPr>
            <a:spLocks noGrp="1"/>
          </p:cNvSpPr>
          <p:nvPr>
            <p:ph type="body" sz="quarter" idx="125"/>
          </p:nvPr>
        </p:nvSpPr>
        <p:spPr>
          <a:xfrm>
            <a:off x="4918456" y="5527358"/>
            <a:ext cx="1462293"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10" name="Text Placeholder 3">
            <a:extLst>
              <a:ext uri="{FF2B5EF4-FFF2-40B4-BE49-F238E27FC236}">
                <a16:creationId xmlns:a16="http://schemas.microsoft.com/office/drawing/2014/main" id="{DE40E673-874A-46AD-BC84-6D9823964D4D}"/>
              </a:ext>
            </a:extLst>
          </p:cNvPr>
          <p:cNvSpPr>
            <a:spLocks noGrp="1"/>
          </p:cNvSpPr>
          <p:nvPr>
            <p:ph type="body" sz="quarter" idx="126"/>
          </p:nvPr>
        </p:nvSpPr>
        <p:spPr>
          <a:xfrm>
            <a:off x="4918456" y="5756853"/>
            <a:ext cx="1462293"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11" name="Text Placeholder 3">
            <a:extLst>
              <a:ext uri="{FF2B5EF4-FFF2-40B4-BE49-F238E27FC236}">
                <a16:creationId xmlns:a16="http://schemas.microsoft.com/office/drawing/2014/main" id="{8CBE988F-9369-425C-B232-A87DD208B86C}"/>
              </a:ext>
            </a:extLst>
          </p:cNvPr>
          <p:cNvSpPr>
            <a:spLocks noGrp="1"/>
          </p:cNvSpPr>
          <p:nvPr>
            <p:ph type="body" sz="quarter" idx="127"/>
          </p:nvPr>
        </p:nvSpPr>
        <p:spPr>
          <a:xfrm>
            <a:off x="4918456" y="5990340"/>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2" name="Text Placeholder 3">
            <a:extLst>
              <a:ext uri="{FF2B5EF4-FFF2-40B4-BE49-F238E27FC236}">
                <a16:creationId xmlns:a16="http://schemas.microsoft.com/office/drawing/2014/main" id="{F1506B6B-B0B8-4969-A6A4-5853CD13C3DE}"/>
              </a:ext>
            </a:extLst>
          </p:cNvPr>
          <p:cNvSpPr>
            <a:spLocks noGrp="1"/>
          </p:cNvSpPr>
          <p:nvPr>
            <p:ph type="body" sz="quarter" idx="128"/>
          </p:nvPr>
        </p:nvSpPr>
        <p:spPr>
          <a:xfrm>
            <a:off x="4918456" y="6108569"/>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3" name="Text Placeholder 3">
            <a:extLst>
              <a:ext uri="{FF2B5EF4-FFF2-40B4-BE49-F238E27FC236}">
                <a16:creationId xmlns:a16="http://schemas.microsoft.com/office/drawing/2014/main" id="{72880F5A-C3CC-4CAD-84D1-9703663FDCBC}"/>
              </a:ext>
            </a:extLst>
          </p:cNvPr>
          <p:cNvSpPr>
            <a:spLocks noGrp="1"/>
          </p:cNvSpPr>
          <p:nvPr>
            <p:ph type="body" sz="quarter" idx="129"/>
          </p:nvPr>
        </p:nvSpPr>
        <p:spPr>
          <a:xfrm>
            <a:off x="4918456" y="6226964"/>
            <a:ext cx="1462293"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Tree>
    <p:extLst>
      <p:ext uri="{BB962C8B-B14F-4D97-AF65-F5344CB8AC3E}">
        <p14:creationId xmlns:p14="http://schemas.microsoft.com/office/powerpoint/2010/main" val="743846557"/>
      </p:ext>
    </p:extLst>
  </p:cSld>
  <p:clrMapOvr>
    <a:masterClrMapping/>
  </p:clrMapOvr>
  <p:extLst>
    <p:ext uri="{DCECCB84-F9BA-43D5-87BE-67443E8EF086}">
      <p15:sldGuideLst xmlns:p15="http://schemas.microsoft.com/office/powerpoint/2012/main">
        <p15:guide id="1" orient="horz" pos="960">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o 1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523C1-9CA8-4511-9F29-53134CF68BD1}"/>
              </a:ext>
            </a:extLst>
          </p:cNvPr>
          <p:cNvSpPr/>
          <p:nvPr userDrawn="1"/>
        </p:nvSpPr>
        <p:spPr>
          <a:xfrm>
            <a:off x="0" y="0"/>
            <a:ext cx="9144000" cy="2039112"/>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D92E8A4A-4E38-48CD-BAB3-54F5A13D0B2A}"/>
              </a:ext>
            </a:extLst>
          </p:cNvPr>
          <p:cNvSpPr>
            <a:spLocks noGrp="1"/>
          </p:cNvSpPr>
          <p:nvPr>
            <p:ph type="body" sz="quarter" idx="35"/>
          </p:nvPr>
        </p:nvSpPr>
        <p:spPr>
          <a:xfrm>
            <a:off x="384476" y="2685392"/>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6" name="Picture Placeholder 3">
            <a:extLst>
              <a:ext uri="{FF2B5EF4-FFF2-40B4-BE49-F238E27FC236}">
                <a16:creationId xmlns:a16="http://schemas.microsoft.com/office/drawing/2014/main" id="{11B876C2-D53B-4000-AD86-FF8E3EA4EAE5}"/>
              </a:ext>
            </a:extLst>
          </p:cNvPr>
          <p:cNvSpPr>
            <a:spLocks noGrp="1"/>
          </p:cNvSpPr>
          <p:nvPr>
            <p:ph type="pic" sz="quarter" idx="36"/>
          </p:nvPr>
        </p:nvSpPr>
        <p:spPr>
          <a:xfrm>
            <a:off x="384479"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32" name="Text Placeholder 3">
            <a:extLst>
              <a:ext uri="{FF2B5EF4-FFF2-40B4-BE49-F238E27FC236}">
                <a16:creationId xmlns:a16="http://schemas.microsoft.com/office/drawing/2014/main" id="{1B2810C0-5D8C-4A5C-AF5B-99F91B193FF8}"/>
              </a:ext>
            </a:extLst>
          </p:cNvPr>
          <p:cNvSpPr>
            <a:spLocks noGrp="1"/>
          </p:cNvSpPr>
          <p:nvPr>
            <p:ph type="body" sz="quarter" idx="43"/>
          </p:nvPr>
        </p:nvSpPr>
        <p:spPr>
          <a:xfrm>
            <a:off x="384476" y="2914887"/>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35" name="Text Placeholder 3">
            <a:extLst>
              <a:ext uri="{FF2B5EF4-FFF2-40B4-BE49-F238E27FC236}">
                <a16:creationId xmlns:a16="http://schemas.microsoft.com/office/drawing/2014/main" id="{AB2FCC12-C17B-4E80-BAD6-1D36812D9DED}"/>
              </a:ext>
            </a:extLst>
          </p:cNvPr>
          <p:cNvSpPr>
            <a:spLocks noGrp="1"/>
          </p:cNvSpPr>
          <p:nvPr>
            <p:ph type="body" sz="quarter" idx="44"/>
          </p:nvPr>
        </p:nvSpPr>
        <p:spPr>
          <a:xfrm>
            <a:off x="384476" y="3232836"/>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6" name="Text Placeholder 3">
            <a:extLst>
              <a:ext uri="{FF2B5EF4-FFF2-40B4-BE49-F238E27FC236}">
                <a16:creationId xmlns:a16="http://schemas.microsoft.com/office/drawing/2014/main" id="{3D85CB1D-F9D3-47DF-A1D9-3C514F6DE098}"/>
              </a:ext>
            </a:extLst>
          </p:cNvPr>
          <p:cNvSpPr>
            <a:spLocks noGrp="1"/>
          </p:cNvSpPr>
          <p:nvPr>
            <p:ph type="body" sz="quarter" idx="45"/>
          </p:nvPr>
        </p:nvSpPr>
        <p:spPr>
          <a:xfrm>
            <a:off x="384476" y="335106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37" name="Text Placeholder 3">
            <a:extLst>
              <a:ext uri="{FF2B5EF4-FFF2-40B4-BE49-F238E27FC236}">
                <a16:creationId xmlns:a16="http://schemas.microsoft.com/office/drawing/2014/main" id="{2E45DEB3-E646-4877-9DE3-2B5A20A18093}"/>
              </a:ext>
            </a:extLst>
          </p:cNvPr>
          <p:cNvSpPr>
            <a:spLocks noGrp="1"/>
          </p:cNvSpPr>
          <p:nvPr>
            <p:ph type="body" sz="quarter" idx="46"/>
          </p:nvPr>
        </p:nvSpPr>
        <p:spPr>
          <a:xfrm>
            <a:off x="384476" y="3469460"/>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46" name="Picture Placeholder 3">
            <a:extLst>
              <a:ext uri="{FF2B5EF4-FFF2-40B4-BE49-F238E27FC236}">
                <a16:creationId xmlns:a16="http://schemas.microsoft.com/office/drawing/2014/main" id="{20A81793-58B5-4454-8692-5A952E0AD3E8}"/>
              </a:ext>
            </a:extLst>
          </p:cNvPr>
          <p:cNvSpPr>
            <a:spLocks noGrp="1"/>
          </p:cNvSpPr>
          <p:nvPr>
            <p:ph type="pic" sz="quarter" idx="47"/>
          </p:nvPr>
        </p:nvSpPr>
        <p:spPr>
          <a:xfrm>
            <a:off x="1827230"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47" name="Picture Placeholder 3">
            <a:extLst>
              <a:ext uri="{FF2B5EF4-FFF2-40B4-BE49-F238E27FC236}">
                <a16:creationId xmlns:a16="http://schemas.microsoft.com/office/drawing/2014/main" id="{79566BB3-CC77-4E94-9094-F3BBF4AFE8F5}"/>
              </a:ext>
            </a:extLst>
          </p:cNvPr>
          <p:cNvSpPr>
            <a:spLocks noGrp="1"/>
          </p:cNvSpPr>
          <p:nvPr>
            <p:ph type="pic" sz="quarter" idx="48"/>
          </p:nvPr>
        </p:nvSpPr>
        <p:spPr>
          <a:xfrm>
            <a:off x="3269981"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48" name="Picture Placeholder 3">
            <a:extLst>
              <a:ext uri="{FF2B5EF4-FFF2-40B4-BE49-F238E27FC236}">
                <a16:creationId xmlns:a16="http://schemas.microsoft.com/office/drawing/2014/main" id="{830F531F-FA96-45FD-A2EC-691E3F7E924A}"/>
              </a:ext>
            </a:extLst>
          </p:cNvPr>
          <p:cNvSpPr>
            <a:spLocks noGrp="1"/>
          </p:cNvSpPr>
          <p:nvPr>
            <p:ph type="pic" sz="quarter" idx="49"/>
          </p:nvPr>
        </p:nvSpPr>
        <p:spPr>
          <a:xfrm>
            <a:off x="4712732"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49" name="Picture Placeholder 3">
            <a:extLst>
              <a:ext uri="{FF2B5EF4-FFF2-40B4-BE49-F238E27FC236}">
                <a16:creationId xmlns:a16="http://schemas.microsoft.com/office/drawing/2014/main" id="{5E0948AF-EC1F-4187-9E8D-88F8312AF052}"/>
              </a:ext>
            </a:extLst>
          </p:cNvPr>
          <p:cNvSpPr>
            <a:spLocks noGrp="1"/>
          </p:cNvSpPr>
          <p:nvPr>
            <p:ph type="pic" sz="quarter" idx="50"/>
          </p:nvPr>
        </p:nvSpPr>
        <p:spPr>
          <a:xfrm>
            <a:off x="6155483"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50" name="Picture Placeholder 3">
            <a:extLst>
              <a:ext uri="{FF2B5EF4-FFF2-40B4-BE49-F238E27FC236}">
                <a16:creationId xmlns:a16="http://schemas.microsoft.com/office/drawing/2014/main" id="{46F43811-9425-4F8B-B44D-D9BCDFF7E9B2}"/>
              </a:ext>
            </a:extLst>
          </p:cNvPr>
          <p:cNvSpPr>
            <a:spLocks noGrp="1"/>
          </p:cNvSpPr>
          <p:nvPr>
            <p:ph type="pic" sz="quarter" idx="51"/>
          </p:nvPr>
        </p:nvSpPr>
        <p:spPr>
          <a:xfrm>
            <a:off x="7598233" y="1404820"/>
            <a:ext cx="1161288" cy="1161288"/>
          </a:xfrm>
        </p:spPr>
        <p:txBody>
          <a:bodyPr>
            <a:normAutofit/>
          </a:bodyPr>
          <a:lstStyle>
            <a:lvl1pPr marL="0" indent="0">
              <a:buFontTx/>
              <a:buNone/>
              <a:defRPr sz="700">
                <a:solidFill>
                  <a:schemeClr val="bg1"/>
                </a:solidFill>
              </a:defRPr>
            </a:lvl1pPr>
          </a:lstStyle>
          <a:p>
            <a:endParaRPr lang="en-US" dirty="0"/>
          </a:p>
        </p:txBody>
      </p:sp>
      <p:sp>
        <p:nvSpPr>
          <p:cNvPr id="52" name="Text Placeholder 3">
            <a:extLst>
              <a:ext uri="{FF2B5EF4-FFF2-40B4-BE49-F238E27FC236}">
                <a16:creationId xmlns:a16="http://schemas.microsoft.com/office/drawing/2014/main" id="{CADEBCBD-F155-4F1B-9829-0BDC1510D8BD}"/>
              </a:ext>
            </a:extLst>
          </p:cNvPr>
          <p:cNvSpPr>
            <a:spLocks noGrp="1"/>
          </p:cNvSpPr>
          <p:nvPr>
            <p:ph type="body" sz="quarter" idx="52"/>
          </p:nvPr>
        </p:nvSpPr>
        <p:spPr>
          <a:xfrm>
            <a:off x="1827230" y="2696395"/>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3" name="Text Placeholder 3">
            <a:extLst>
              <a:ext uri="{FF2B5EF4-FFF2-40B4-BE49-F238E27FC236}">
                <a16:creationId xmlns:a16="http://schemas.microsoft.com/office/drawing/2014/main" id="{C70AD5CD-2833-44D5-A175-DB0A2E2DF4EF}"/>
              </a:ext>
            </a:extLst>
          </p:cNvPr>
          <p:cNvSpPr>
            <a:spLocks noGrp="1"/>
          </p:cNvSpPr>
          <p:nvPr>
            <p:ph type="body" sz="quarter" idx="53"/>
          </p:nvPr>
        </p:nvSpPr>
        <p:spPr>
          <a:xfrm>
            <a:off x="1827230" y="2925890"/>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4" name="Text Placeholder 3">
            <a:extLst>
              <a:ext uri="{FF2B5EF4-FFF2-40B4-BE49-F238E27FC236}">
                <a16:creationId xmlns:a16="http://schemas.microsoft.com/office/drawing/2014/main" id="{81D03AFC-CB27-4756-B352-1235943F2C8E}"/>
              </a:ext>
            </a:extLst>
          </p:cNvPr>
          <p:cNvSpPr>
            <a:spLocks noGrp="1"/>
          </p:cNvSpPr>
          <p:nvPr>
            <p:ph type="body" sz="quarter" idx="54"/>
          </p:nvPr>
        </p:nvSpPr>
        <p:spPr>
          <a:xfrm>
            <a:off x="1827230" y="324383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5" name="Text Placeholder 3">
            <a:extLst>
              <a:ext uri="{FF2B5EF4-FFF2-40B4-BE49-F238E27FC236}">
                <a16:creationId xmlns:a16="http://schemas.microsoft.com/office/drawing/2014/main" id="{6374777B-7CDB-4FAA-9AD7-F991D1EBFACF}"/>
              </a:ext>
            </a:extLst>
          </p:cNvPr>
          <p:cNvSpPr>
            <a:spLocks noGrp="1"/>
          </p:cNvSpPr>
          <p:nvPr>
            <p:ph type="body" sz="quarter" idx="55"/>
          </p:nvPr>
        </p:nvSpPr>
        <p:spPr>
          <a:xfrm>
            <a:off x="1827230" y="336206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6" name="Text Placeholder 3">
            <a:extLst>
              <a:ext uri="{FF2B5EF4-FFF2-40B4-BE49-F238E27FC236}">
                <a16:creationId xmlns:a16="http://schemas.microsoft.com/office/drawing/2014/main" id="{2A2AF073-9288-4318-9553-CCFBCEDFD707}"/>
              </a:ext>
            </a:extLst>
          </p:cNvPr>
          <p:cNvSpPr>
            <a:spLocks noGrp="1"/>
          </p:cNvSpPr>
          <p:nvPr>
            <p:ph type="body" sz="quarter" idx="56"/>
          </p:nvPr>
        </p:nvSpPr>
        <p:spPr>
          <a:xfrm>
            <a:off x="1827230" y="3480463"/>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57" name="Text Placeholder 3">
            <a:extLst>
              <a:ext uri="{FF2B5EF4-FFF2-40B4-BE49-F238E27FC236}">
                <a16:creationId xmlns:a16="http://schemas.microsoft.com/office/drawing/2014/main" id="{022D5BD0-4AFD-463E-A73C-62E749EDCDC2}"/>
              </a:ext>
            </a:extLst>
          </p:cNvPr>
          <p:cNvSpPr>
            <a:spLocks noGrp="1"/>
          </p:cNvSpPr>
          <p:nvPr>
            <p:ph type="body" sz="quarter" idx="57"/>
          </p:nvPr>
        </p:nvSpPr>
        <p:spPr>
          <a:xfrm>
            <a:off x="3269984" y="2707398"/>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58" name="Text Placeholder 3">
            <a:extLst>
              <a:ext uri="{FF2B5EF4-FFF2-40B4-BE49-F238E27FC236}">
                <a16:creationId xmlns:a16="http://schemas.microsoft.com/office/drawing/2014/main" id="{C8AF0012-C566-484F-8A7D-FEF26186B5C0}"/>
              </a:ext>
            </a:extLst>
          </p:cNvPr>
          <p:cNvSpPr>
            <a:spLocks noGrp="1"/>
          </p:cNvSpPr>
          <p:nvPr>
            <p:ph type="body" sz="quarter" idx="58"/>
          </p:nvPr>
        </p:nvSpPr>
        <p:spPr>
          <a:xfrm>
            <a:off x="3269984" y="2936893"/>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59" name="Text Placeholder 3">
            <a:extLst>
              <a:ext uri="{FF2B5EF4-FFF2-40B4-BE49-F238E27FC236}">
                <a16:creationId xmlns:a16="http://schemas.microsoft.com/office/drawing/2014/main" id="{9BA80D0D-E0BF-4439-A6A2-B71771C942D5}"/>
              </a:ext>
            </a:extLst>
          </p:cNvPr>
          <p:cNvSpPr>
            <a:spLocks noGrp="1"/>
          </p:cNvSpPr>
          <p:nvPr>
            <p:ph type="body" sz="quarter" idx="59"/>
          </p:nvPr>
        </p:nvSpPr>
        <p:spPr>
          <a:xfrm>
            <a:off x="3269984" y="325484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0" name="Text Placeholder 3">
            <a:extLst>
              <a:ext uri="{FF2B5EF4-FFF2-40B4-BE49-F238E27FC236}">
                <a16:creationId xmlns:a16="http://schemas.microsoft.com/office/drawing/2014/main" id="{2D5CEF13-B484-4FD1-91A3-D3146716A56E}"/>
              </a:ext>
            </a:extLst>
          </p:cNvPr>
          <p:cNvSpPr>
            <a:spLocks noGrp="1"/>
          </p:cNvSpPr>
          <p:nvPr>
            <p:ph type="body" sz="quarter" idx="60"/>
          </p:nvPr>
        </p:nvSpPr>
        <p:spPr>
          <a:xfrm>
            <a:off x="3269984" y="337307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1" name="Text Placeholder 3">
            <a:extLst>
              <a:ext uri="{FF2B5EF4-FFF2-40B4-BE49-F238E27FC236}">
                <a16:creationId xmlns:a16="http://schemas.microsoft.com/office/drawing/2014/main" id="{5C4D636E-142C-4911-9C64-0DBDE968EAD7}"/>
              </a:ext>
            </a:extLst>
          </p:cNvPr>
          <p:cNvSpPr>
            <a:spLocks noGrp="1"/>
          </p:cNvSpPr>
          <p:nvPr>
            <p:ph type="body" sz="quarter" idx="61"/>
          </p:nvPr>
        </p:nvSpPr>
        <p:spPr>
          <a:xfrm>
            <a:off x="3269984" y="3491466"/>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62" name="Text Placeholder 3">
            <a:extLst>
              <a:ext uri="{FF2B5EF4-FFF2-40B4-BE49-F238E27FC236}">
                <a16:creationId xmlns:a16="http://schemas.microsoft.com/office/drawing/2014/main" id="{98535A9F-6D2E-41B4-9CFA-94C4BC4069EE}"/>
              </a:ext>
            </a:extLst>
          </p:cNvPr>
          <p:cNvSpPr>
            <a:spLocks noGrp="1"/>
          </p:cNvSpPr>
          <p:nvPr>
            <p:ph type="body" sz="quarter" idx="62"/>
          </p:nvPr>
        </p:nvSpPr>
        <p:spPr>
          <a:xfrm>
            <a:off x="4712738" y="2718401"/>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63" name="Text Placeholder 3">
            <a:extLst>
              <a:ext uri="{FF2B5EF4-FFF2-40B4-BE49-F238E27FC236}">
                <a16:creationId xmlns:a16="http://schemas.microsoft.com/office/drawing/2014/main" id="{8097E40D-056B-41ED-AECB-D8460DE5E3DF}"/>
              </a:ext>
            </a:extLst>
          </p:cNvPr>
          <p:cNvSpPr>
            <a:spLocks noGrp="1"/>
          </p:cNvSpPr>
          <p:nvPr>
            <p:ph type="body" sz="quarter" idx="63"/>
          </p:nvPr>
        </p:nvSpPr>
        <p:spPr>
          <a:xfrm>
            <a:off x="4712738" y="2947896"/>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76" name="Text Placeholder 3">
            <a:extLst>
              <a:ext uri="{FF2B5EF4-FFF2-40B4-BE49-F238E27FC236}">
                <a16:creationId xmlns:a16="http://schemas.microsoft.com/office/drawing/2014/main" id="{94FDE4A4-7E57-4B21-8F88-CDE266D033FE}"/>
              </a:ext>
            </a:extLst>
          </p:cNvPr>
          <p:cNvSpPr>
            <a:spLocks noGrp="1"/>
          </p:cNvSpPr>
          <p:nvPr>
            <p:ph type="body" sz="quarter" idx="64"/>
          </p:nvPr>
        </p:nvSpPr>
        <p:spPr>
          <a:xfrm>
            <a:off x="4712738" y="326584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7" name="Text Placeholder 3">
            <a:extLst>
              <a:ext uri="{FF2B5EF4-FFF2-40B4-BE49-F238E27FC236}">
                <a16:creationId xmlns:a16="http://schemas.microsoft.com/office/drawing/2014/main" id="{194FDA8F-1EC8-4639-A1C5-10E5FE8D33CC}"/>
              </a:ext>
            </a:extLst>
          </p:cNvPr>
          <p:cNvSpPr>
            <a:spLocks noGrp="1"/>
          </p:cNvSpPr>
          <p:nvPr>
            <p:ph type="body" sz="quarter" idx="65"/>
          </p:nvPr>
        </p:nvSpPr>
        <p:spPr>
          <a:xfrm>
            <a:off x="4712738" y="3384074"/>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8" name="Text Placeholder 3">
            <a:extLst>
              <a:ext uri="{FF2B5EF4-FFF2-40B4-BE49-F238E27FC236}">
                <a16:creationId xmlns:a16="http://schemas.microsoft.com/office/drawing/2014/main" id="{9149D631-EC15-4B9D-81E8-68A73309AEAC}"/>
              </a:ext>
            </a:extLst>
          </p:cNvPr>
          <p:cNvSpPr>
            <a:spLocks noGrp="1"/>
          </p:cNvSpPr>
          <p:nvPr>
            <p:ph type="body" sz="quarter" idx="66"/>
          </p:nvPr>
        </p:nvSpPr>
        <p:spPr>
          <a:xfrm>
            <a:off x="4712738" y="350246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79" name="Text Placeholder 3">
            <a:extLst>
              <a:ext uri="{FF2B5EF4-FFF2-40B4-BE49-F238E27FC236}">
                <a16:creationId xmlns:a16="http://schemas.microsoft.com/office/drawing/2014/main" id="{56756300-1499-4220-9023-D0696BAC038A}"/>
              </a:ext>
            </a:extLst>
          </p:cNvPr>
          <p:cNvSpPr>
            <a:spLocks noGrp="1"/>
          </p:cNvSpPr>
          <p:nvPr>
            <p:ph type="body" sz="quarter" idx="67"/>
          </p:nvPr>
        </p:nvSpPr>
        <p:spPr>
          <a:xfrm>
            <a:off x="6155492" y="2729404"/>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0" name="Text Placeholder 3">
            <a:extLst>
              <a:ext uri="{FF2B5EF4-FFF2-40B4-BE49-F238E27FC236}">
                <a16:creationId xmlns:a16="http://schemas.microsoft.com/office/drawing/2014/main" id="{59EE20AB-863F-46D3-897B-A671EE5EE5A1}"/>
              </a:ext>
            </a:extLst>
          </p:cNvPr>
          <p:cNvSpPr>
            <a:spLocks noGrp="1"/>
          </p:cNvSpPr>
          <p:nvPr>
            <p:ph type="body" sz="quarter" idx="68"/>
          </p:nvPr>
        </p:nvSpPr>
        <p:spPr>
          <a:xfrm>
            <a:off x="6155492" y="2958899"/>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1" name="Text Placeholder 3">
            <a:extLst>
              <a:ext uri="{FF2B5EF4-FFF2-40B4-BE49-F238E27FC236}">
                <a16:creationId xmlns:a16="http://schemas.microsoft.com/office/drawing/2014/main" id="{49B785ED-7CFD-4101-83DE-BC4793A0081E}"/>
              </a:ext>
            </a:extLst>
          </p:cNvPr>
          <p:cNvSpPr>
            <a:spLocks noGrp="1"/>
          </p:cNvSpPr>
          <p:nvPr>
            <p:ph type="body" sz="quarter" idx="69"/>
          </p:nvPr>
        </p:nvSpPr>
        <p:spPr>
          <a:xfrm>
            <a:off x="6155492" y="327684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2" name="Text Placeholder 3">
            <a:extLst>
              <a:ext uri="{FF2B5EF4-FFF2-40B4-BE49-F238E27FC236}">
                <a16:creationId xmlns:a16="http://schemas.microsoft.com/office/drawing/2014/main" id="{B1C41E1C-F75D-4209-AE2A-D57461F8DB5D}"/>
              </a:ext>
            </a:extLst>
          </p:cNvPr>
          <p:cNvSpPr>
            <a:spLocks noGrp="1"/>
          </p:cNvSpPr>
          <p:nvPr>
            <p:ph type="body" sz="quarter" idx="70"/>
          </p:nvPr>
        </p:nvSpPr>
        <p:spPr>
          <a:xfrm>
            <a:off x="6155492" y="3395077"/>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3" name="Text Placeholder 3">
            <a:extLst>
              <a:ext uri="{FF2B5EF4-FFF2-40B4-BE49-F238E27FC236}">
                <a16:creationId xmlns:a16="http://schemas.microsoft.com/office/drawing/2014/main" id="{143A888A-5D13-4E64-8DF8-3B10A8424E04}"/>
              </a:ext>
            </a:extLst>
          </p:cNvPr>
          <p:cNvSpPr>
            <a:spLocks noGrp="1"/>
          </p:cNvSpPr>
          <p:nvPr>
            <p:ph type="body" sz="quarter" idx="71"/>
          </p:nvPr>
        </p:nvSpPr>
        <p:spPr>
          <a:xfrm>
            <a:off x="6155492" y="351347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4" name="Text Placeholder 3">
            <a:extLst>
              <a:ext uri="{FF2B5EF4-FFF2-40B4-BE49-F238E27FC236}">
                <a16:creationId xmlns:a16="http://schemas.microsoft.com/office/drawing/2014/main" id="{BCF1D7C1-EBE9-40FC-A59F-7631B4BABC91}"/>
              </a:ext>
            </a:extLst>
          </p:cNvPr>
          <p:cNvSpPr>
            <a:spLocks noGrp="1"/>
          </p:cNvSpPr>
          <p:nvPr>
            <p:ph type="body" sz="quarter" idx="72"/>
          </p:nvPr>
        </p:nvSpPr>
        <p:spPr>
          <a:xfrm>
            <a:off x="7598246" y="2740407"/>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85" name="Text Placeholder 3">
            <a:extLst>
              <a:ext uri="{FF2B5EF4-FFF2-40B4-BE49-F238E27FC236}">
                <a16:creationId xmlns:a16="http://schemas.microsoft.com/office/drawing/2014/main" id="{F422E9E0-631C-4715-840E-BD61F09F4BFB}"/>
              </a:ext>
            </a:extLst>
          </p:cNvPr>
          <p:cNvSpPr>
            <a:spLocks noGrp="1"/>
          </p:cNvSpPr>
          <p:nvPr>
            <p:ph type="body" sz="quarter" idx="73"/>
          </p:nvPr>
        </p:nvSpPr>
        <p:spPr>
          <a:xfrm>
            <a:off x="7598246" y="2969902"/>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86" name="Text Placeholder 3">
            <a:extLst>
              <a:ext uri="{FF2B5EF4-FFF2-40B4-BE49-F238E27FC236}">
                <a16:creationId xmlns:a16="http://schemas.microsoft.com/office/drawing/2014/main" id="{7BC59EC9-A62C-4F7D-9DC2-D48969B34B25}"/>
              </a:ext>
            </a:extLst>
          </p:cNvPr>
          <p:cNvSpPr>
            <a:spLocks noGrp="1"/>
          </p:cNvSpPr>
          <p:nvPr>
            <p:ph type="body" sz="quarter" idx="74"/>
          </p:nvPr>
        </p:nvSpPr>
        <p:spPr>
          <a:xfrm>
            <a:off x="7598246" y="328785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7" name="Text Placeholder 3">
            <a:extLst>
              <a:ext uri="{FF2B5EF4-FFF2-40B4-BE49-F238E27FC236}">
                <a16:creationId xmlns:a16="http://schemas.microsoft.com/office/drawing/2014/main" id="{3D7BDDBD-66B5-4700-8775-780DA4616EBE}"/>
              </a:ext>
            </a:extLst>
          </p:cNvPr>
          <p:cNvSpPr>
            <a:spLocks noGrp="1"/>
          </p:cNvSpPr>
          <p:nvPr>
            <p:ph type="body" sz="quarter" idx="75"/>
          </p:nvPr>
        </p:nvSpPr>
        <p:spPr>
          <a:xfrm>
            <a:off x="7598246" y="3406080"/>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8" name="Text Placeholder 3">
            <a:extLst>
              <a:ext uri="{FF2B5EF4-FFF2-40B4-BE49-F238E27FC236}">
                <a16:creationId xmlns:a16="http://schemas.microsoft.com/office/drawing/2014/main" id="{72741DE6-1432-48EF-953E-C6403BBD093A}"/>
              </a:ext>
            </a:extLst>
          </p:cNvPr>
          <p:cNvSpPr>
            <a:spLocks noGrp="1"/>
          </p:cNvSpPr>
          <p:nvPr>
            <p:ph type="body" sz="quarter" idx="76"/>
          </p:nvPr>
        </p:nvSpPr>
        <p:spPr>
          <a:xfrm>
            <a:off x="7598246" y="352447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89" name="Text Placeholder 3">
            <a:extLst>
              <a:ext uri="{FF2B5EF4-FFF2-40B4-BE49-F238E27FC236}">
                <a16:creationId xmlns:a16="http://schemas.microsoft.com/office/drawing/2014/main" id="{4B921E9E-7A20-4E54-80D3-2E242C6FE5E5}"/>
              </a:ext>
            </a:extLst>
          </p:cNvPr>
          <p:cNvSpPr>
            <a:spLocks noGrp="1"/>
          </p:cNvSpPr>
          <p:nvPr>
            <p:ph type="body" sz="quarter" idx="77"/>
          </p:nvPr>
        </p:nvSpPr>
        <p:spPr>
          <a:xfrm>
            <a:off x="372943" y="5106235"/>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90" name="Picture Placeholder 3">
            <a:extLst>
              <a:ext uri="{FF2B5EF4-FFF2-40B4-BE49-F238E27FC236}">
                <a16:creationId xmlns:a16="http://schemas.microsoft.com/office/drawing/2014/main" id="{B1FA218A-89B5-47D7-ADA5-BBC62B27F062}"/>
              </a:ext>
            </a:extLst>
          </p:cNvPr>
          <p:cNvSpPr>
            <a:spLocks noGrp="1"/>
          </p:cNvSpPr>
          <p:nvPr>
            <p:ph type="pic" sz="quarter" idx="78"/>
          </p:nvPr>
        </p:nvSpPr>
        <p:spPr>
          <a:xfrm>
            <a:off x="372946"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1" name="Text Placeholder 3">
            <a:extLst>
              <a:ext uri="{FF2B5EF4-FFF2-40B4-BE49-F238E27FC236}">
                <a16:creationId xmlns:a16="http://schemas.microsoft.com/office/drawing/2014/main" id="{896096B1-5E46-4C64-8CEE-751C1C5D5B31}"/>
              </a:ext>
            </a:extLst>
          </p:cNvPr>
          <p:cNvSpPr>
            <a:spLocks noGrp="1"/>
          </p:cNvSpPr>
          <p:nvPr>
            <p:ph type="body" sz="quarter" idx="79"/>
          </p:nvPr>
        </p:nvSpPr>
        <p:spPr>
          <a:xfrm>
            <a:off x="372943" y="5335730"/>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92" name="Text Placeholder 3">
            <a:extLst>
              <a:ext uri="{FF2B5EF4-FFF2-40B4-BE49-F238E27FC236}">
                <a16:creationId xmlns:a16="http://schemas.microsoft.com/office/drawing/2014/main" id="{033168B4-2049-489E-B2DC-1B05BBCA4707}"/>
              </a:ext>
            </a:extLst>
          </p:cNvPr>
          <p:cNvSpPr>
            <a:spLocks noGrp="1"/>
          </p:cNvSpPr>
          <p:nvPr>
            <p:ph type="body" sz="quarter" idx="80"/>
          </p:nvPr>
        </p:nvSpPr>
        <p:spPr>
          <a:xfrm>
            <a:off x="372943" y="565367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3" name="Text Placeholder 3">
            <a:extLst>
              <a:ext uri="{FF2B5EF4-FFF2-40B4-BE49-F238E27FC236}">
                <a16:creationId xmlns:a16="http://schemas.microsoft.com/office/drawing/2014/main" id="{B5EBBCCC-C172-4089-9DF0-03CF8938D7A0}"/>
              </a:ext>
            </a:extLst>
          </p:cNvPr>
          <p:cNvSpPr>
            <a:spLocks noGrp="1"/>
          </p:cNvSpPr>
          <p:nvPr>
            <p:ph type="body" sz="quarter" idx="81"/>
          </p:nvPr>
        </p:nvSpPr>
        <p:spPr>
          <a:xfrm>
            <a:off x="372943" y="577190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4" name="Text Placeholder 3">
            <a:extLst>
              <a:ext uri="{FF2B5EF4-FFF2-40B4-BE49-F238E27FC236}">
                <a16:creationId xmlns:a16="http://schemas.microsoft.com/office/drawing/2014/main" id="{8257F9D4-36EF-48D4-AEC1-D705936F56B7}"/>
              </a:ext>
            </a:extLst>
          </p:cNvPr>
          <p:cNvSpPr>
            <a:spLocks noGrp="1"/>
          </p:cNvSpPr>
          <p:nvPr>
            <p:ph type="body" sz="quarter" idx="82"/>
          </p:nvPr>
        </p:nvSpPr>
        <p:spPr>
          <a:xfrm>
            <a:off x="372943" y="5890303"/>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95" name="Picture Placeholder 3">
            <a:extLst>
              <a:ext uri="{FF2B5EF4-FFF2-40B4-BE49-F238E27FC236}">
                <a16:creationId xmlns:a16="http://schemas.microsoft.com/office/drawing/2014/main" id="{46760301-5F10-4F2C-8B6F-32AE4058C228}"/>
              </a:ext>
            </a:extLst>
          </p:cNvPr>
          <p:cNvSpPr>
            <a:spLocks noGrp="1"/>
          </p:cNvSpPr>
          <p:nvPr>
            <p:ph type="pic" sz="quarter" idx="83"/>
          </p:nvPr>
        </p:nvSpPr>
        <p:spPr>
          <a:xfrm>
            <a:off x="1815697"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6" name="Picture Placeholder 3">
            <a:extLst>
              <a:ext uri="{FF2B5EF4-FFF2-40B4-BE49-F238E27FC236}">
                <a16:creationId xmlns:a16="http://schemas.microsoft.com/office/drawing/2014/main" id="{470C1FB3-20E6-436C-B771-A32767DCCE65}"/>
              </a:ext>
            </a:extLst>
          </p:cNvPr>
          <p:cNvSpPr>
            <a:spLocks noGrp="1"/>
          </p:cNvSpPr>
          <p:nvPr>
            <p:ph type="pic" sz="quarter" idx="84"/>
          </p:nvPr>
        </p:nvSpPr>
        <p:spPr>
          <a:xfrm>
            <a:off x="3258448"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7" name="Picture Placeholder 3">
            <a:extLst>
              <a:ext uri="{FF2B5EF4-FFF2-40B4-BE49-F238E27FC236}">
                <a16:creationId xmlns:a16="http://schemas.microsoft.com/office/drawing/2014/main" id="{55F64364-B507-4B6B-BB51-0A0A2950CEFA}"/>
              </a:ext>
            </a:extLst>
          </p:cNvPr>
          <p:cNvSpPr>
            <a:spLocks noGrp="1"/>
          </p:cNvSpPr>
          <p:nvPr>
            <p:ph type="pic" sz="quarter" idx="85"/>
          </p:nvPr>
        </p:nvSpPr>
        <p:spPr>
          <a:xfrm>
            <a:off x="4701199"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8" name="Picture Placeholder 3">
            <a:extLst>
              <a:ext uri="{FF2B5EF4-FFF2-40B4-BE49-F238E27FC236}">
                <a16:creationId xmlns:a16="http://schemas.microsoft.com/office/drawing/2014/main" id="{1ADF6B6C-79F1-4D09-84EC-7C35E34FB514}"/>
              </a:ext>
            </a:extLst>
          </p:cNvPr>
          <p:cNvSpPr>
            <a:spLocks noGrp="1"/>
          </p:cNvSpPr>
          <p:nvPr>
            <p:ph type="pic" sz="quarter" idx="86"/>
          </p:nvPr>
        </p:nvSpPr>
        <p:spPr>
          <a:xfrm>
            <a:off x="6143950"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99" name="Picture Placeholder 3">
            <a:extLst>
              <a:ext uri="{FF2B5EF4-FFF2-40B4-BE49-F238E27FC236}">
                <a16:creationId xmlns:a16="http://schemas.microsoft.com/office/drawing/2014/main" id="{516DEB6A-1083-4A39-855C-AB3B2CCF31B9}"/>
              </a:ext>
            </a:extLst>
          </p:cNvPr>
          <p:cNvSpPr>
            <a:spLocks noGrp="1"/>
          </p:cNvSpPr>
          <p:nvPr>
            <p:ph type="pic" sz="quarter" idx="87"/>
          </p:nvPr>
        </p:nvSpPr>
        <p:spPr>
          <a:xfrm>
            <a:off x="7586700" y="3825663"/>
            <a:ext cx="1161288" cy="1161288"/>
          </a:xfrm>
        </p:spPr>
        <p:txBody>
          <a:bodyPr>
            <a:normAutofit/>
          </a:bodyPr>
          <a:lstStyle>
            <a:lvl1pPr marL="0" indent="0">
              <a:buFontTx/>
              <a:buNone/>
              <a:defRPr sz="700">
                <a:solidFill>
                  <a:schemeClr val="bg1"/>
                </a:solidFill>
              </a:defRPr>
            </a:lvl1pPr>
          </a:lstStyle>
          <a:p>
            <a:endParaRPr lang="en-US" dirty="0"/>
          </a:p>
        </p:txBody>
      </p:sp>
      <p:sp>
        <p:nvSpPr>
          <p:cNvPr id="100" name="Text Placeholder 3">
            <a:extLst>
              <a:ext uri="{FF2B5EF4-FFF2-40B4-BE49-F238E27FC236}">
                <a16:creationId xmlns:a16="http://schemas.microsoft.com/office/drawing/2014/main" id="{AA02E408-9F02-41F4-8A66-158BC262A29C}"/>
              </a:ext>
            </a:extLst>
          </p:cNvPr>
          <p:cNvSpPr>
            <a:spLocks noGrp="1"/>
          </p:cNvSpPr>
          <p:nvPr>
            <p:ph type="body" sz="quarter" idx="88"/>
          </p:nvPr>
        </p:nvSpPr>
        <p:spPr>
          <a:xfrm>
            <a:off x="1815697" y="5117238"/>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01" name="Text Placeholder 3">
            <a:extLst>
              <a:ext uri="{FF2B5EF4-FFF2-40B4-BE49-F238E27FC236}">
                <a16:creationId xmlns:a16="http://schemas.microsoft.com/office/drawing/2014/main" id="{75AF7B0D-7AF5-454D-AC71-EE3C914DC30C}"/>
              </a:ext>
            </a:extLst>
          </p:cNvPr>
          <p:cNvSpPr>
            <a:spLocks noGrp="1"/>
          </p:cNvSpPr>
          <p:nvPr>
            <p:ph type="body" sz="quarter" idx="89"/>
          </p:nvPr>
        </p:nvSpPr>
        <p:spPr>
          <a:xfrm>
            <a:off x="1815697" y="5346733"/>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2" name="Text Placeholder 3">
            <a:extLst>
              <a:ext uri="{FF2B5EF4-FFF2-40B4-BE49-F238E27FC236}">
                <a16:creationId xmlns:a16="http://schemas.microsoft.com/office/drawing/2014/main" id="{7D9DBCE2-E7A0-4AA5-B680-8CE92672E565}"/>
              </a:ext>
            </a:extLst>
          </p:cNvPr>
          <p:cNvSpPr>
            <a:spLocks noGrp="1"/>
          </p:cNvSpPr>
          <p:nvPr>
            <p:ph type="body" sz="quarter" idx="90"/>
          </p:nvPr>
        </p:nvSpPr>
        <p:spPr>
          <a:xfrm>
            <a:off x="1815697" y="566468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3" name="Text Placeholder 3">
            <a:extLst>
              <a:ext uri="{FF2B5EF4-FFF2-40B4-BE49-F238E27FC236}">
                <a16:creationId xmlns:a16="http://schemas.microsoft.com/office/drawing/2014/main" id="{1518C879-C601-466C-9316-8141E4EE389A}"/>
              </a:ext>
            </a:extLst>
          </p:cNvPr>
          <p:cNvSpPr>
            <a:spLocks noGrp="1"/>
          </p:cNvSpPr>
          <p:nvPr>
            <p:ph type="body" sz="quarter" idx="91"/>
          </p:nvPr>
        </p:nvSpPr>
        <p:spPr>
          <a:xfrm>
            <a:off x="1815697" y="578291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4" name="Text Placeholder 3">
            <a:extLst>
              <a:ext uri="{FF2B5EF4-FFF2-40B4-BE49-F238E27FC236}">
                <a16:creationId xmlns:a16="http://schemas.microsoft.com/office/drawing/2014/main" id="{E75C4B7D-9304-4DA6-980E-B1A54B45B259}"/>
              </a:ext>
            </a:extLst>
          </p:cNvPr>
          <p:cNvSpPr>
            <a:spLocks noGrp="1"/>
          </p:cNvSpPr>
          <p:nvPr>
            <p:ph type="body" sz="quarter" idx="92"/>
          </p:nvPr>
        </p:nvSpPr>
        <p:spPr>
          <a:xfrm>
            <a:off x="1815697" y="5901306"/>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5" name="Text Placeholder 3">
            <a:extLst>
              <a:ext uri="{FF2B5EF4-FFF2-40B4-BE49-F238E27FC236}">
                <a16:creationId xmlns:a16="http://schemas.microsoft.com/office/drawing/2014/main" id="{7411699C-403A-43DE-B1C8-54DB1F5D78B0}"/>
              </a:ext>
            </a:extLst>
          </p:cNvPr>
          <p:cNvSpPr>
            <a:spLocks noGrp="1"/>
          </p:cNvSpPr>
          <p:nvPr>
            <p:ph type="body" sz="quarter" idx="93"/>
          </p:nvPr>
        </p:nvSpPr>
        <p:spPr>
          <a:xfrm>
            <a:off x="3258451" y="5128241"/>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06" name="Text Placeholder 3">
            <a:extLst>
              <a:ext uri="{FF2B5EF4-FFF2-40B4-BE49-F238E27FC236}">
                <a16:creationId xmlns:a16="http://schemas.microsoft.com/office/drawing/2014/main" id="{3CE87ACD-3597-4C51-906D-E2E6BAEB9810}"/>
              </a:ext>
            </a:extLst>
          </p:cNvPr>
          <p:cNvSpPr>
            <a:spLocks noGrp="1"/>
          </p:cNvSpPr>
          <p:nvPr>
            <p:ph type="body" sz="quarter" idx="94"/>
          </p:nvPr>
        </p:nvSpPr>
        <p:spPr>
          <a:xfrm>
            <a:off x="3258451" y="5357736"/>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07" name="Text Placeholder 3">
            <a:extLst>
              <a:ext uri="{FF2B5EF4-FFF2-40B4-BE49-F238E27FC236}">
                <a16:creationId xmlns:a16="http://schemas.microsoft.com/office/drawing/2014/main" id="{BA621EAA-0685-43D6-8367-2DCC7A4BA9B9}"/>
              </a:ext>
            </a:extLst>
          </p:cNvPr>
          <p:cNvSpPr>
            <a:spLocks noGrp="1"/>
          </p:cNvSpPr>
          <p:nvPr>
            <p:ph type="body" sz="quarter" idx="95"/>
          </p:nvPr>
        </p:nvSpPr>
        <p:spPr>
          <a:xfrm>
            <a:off x="3258451" y="567568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8" name="Text Placeholder 3">
            <a:extLst>
              <a:ext uri="{FF2B5EF4-FFF2-40B4-BE49-F238E27FC236}">
                <a16:creationId xmlns:a16="http://schemas.microsoft.com/office/drawing/2014/main" id="{02C6CA9A-7072-4DE6-89FC-8F50B31A2010}"/>
              </a:ext>
            </a:extLst>
          </p:cNvPr>
          <p:cNvSpPr>
            <a:spLocks noGrp="1"/>
          </p:cNvSpPr>
          <p:nvPr>
            <p:ph type="body" sz="quarter" idx="96"/>
          </p:nvPr>
        </p:nvSpPr>
        <p:spPr>
          <a:xfrm>
            <a:off x="3258451" y="5793914"/>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09" name="Text Placeholder 3">
            <a:extLst>
              <a:ext uri="{FF2B5EF4-FFF2-40B4-BE49-F238E27FC236}">
                <a16:creationId xmlns:a16="http://schemas.microsoft.com/office/drawing/2014/main" id="{B471B6E9-EAE8-448B-9230-6FFFB81FD6C4}"/>
              </a:ext>
            </a:extLst>
          </p:cNvPr>
          <p:cNvSpPr>
            <a:spLocks noGrp="1"/>
          </p:cNvSpPr>
          <p:nvPr>
            <p:ph type="body" sz="quarter" idx="97"/>
          </p:nvPr>
        </p:nvSpPr>
        <p:spPr>
          <a:xfrm>
            <a:off x="3258451" y="5912309"/>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0" name="Text Placeholder 3">
            <a:extLst>
              <a:ext uri="{FF2B5EF4-FFF2-40B4-BE49-F238E27FC236}">
                <a16:creationId xmlns:a16="http://schemas.microsoft.com/office/drawing/2014/main" id="{903D1F61-97ED-4A94-A48E-FA5C5745DEA5}"/>
              </a:ext>
            </a:extLst>
          </p:cNvPr>
          <p:cNvSpPr>
            <a:spLocks noGrp="1"/>
          </p:cNvSpPr>
          <p:nvPr>
            <p:ph type="body" sz="quarter" idx="98"/>
          </p:nvPr>
        </p:nvSpPr>
        <p:spPr>
          <a:xfrm>
            <a:off x="4701205" y="5139244"/>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11" name="Text Placeholder 3">
            <a:extLst>
              <a:ext uri="{FF2B5EF4-FFF2-40B4-BE49-F238E27FC236}">
                <a16:creationId xmlns:a16="http://schemas.microsoft.com/office/drawing/2014/main" id="{60ADF2B2-5E1C-417F-BA2A-D313412F6624}"/>
              </a:ext>
            </a:extLst>
          </p:cNvPr>
          <p:cNvSpPr>
            <a:spLocks noGrp="1"/>
          </p:cNvSpPr>
          <p:nvPr>
            <p:ph type="body" sz="quarter" idx="99"/>
          </p:nvPr>
        </p:nvSpPr>
        <p:spPr>
          <a:xfrm>
            <a:off x="4701205" y="5368739"/>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12" name="Text Placeholder 3">
            <a:extLst>
              <a:ext uri="{FF2B5EF4-FFF2-40B4-BE49-F238E27FC236}">
                <a16:creationId xmlns:a16="http://schemas.microsoft.com/office/drawing/2014/main" id="{1AC60A9D-9F0F-4969-82DF-D6AD7AB756B3}"/>
              </a:ext>
            </a:extLst>
          </p:cNvPr>
          <p:cNvSpPr>
            <a:spLocks noGrp="1"/>
          </p:cNvSpPr>
          <p:nvPr>
            <p:ph type="body" sz="quarter" idx="100"/>
          </p:nvPr>
        </p:nvSpPr>
        <p:spPr>
          <a:xfrm>
            <a:off x="4701205" y="568668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3" name="Text Placeholder 3">
            <a:extLst>
              <a:ext uri="{FF2B5EF4-FFF2-40B4-BE49-F238E27FC236}">
                <a16:creationId xmlns:a16="http://schemas.microsoft.com/office/drawing/2014/main" id="{FE5C2990-34E7-43F2-9A33-9BA977A240AE}"/>
              </a:ext>
            </a:extLst>
          </p:cNvPr>
          <p:cNvSpPr>
            <a:spLocks noGrp="1"/>
          </p:cNvSpPr>
          <p:nvPr>
            <p:ph type="body" sz="quarter" idx="101"/>
          </p:nvPr>
        </p:nvSpPr>
        <p:spPr>
          <a:xfrm>
            <a:off x="4701205" y="5804917"/>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4" name="Text Placeholder 3">
            <a:extLst>
              <a:ext uri="{FF2B5EF4-FFF2-40B4-BE49-F238E27FC236}">
                <a16:creationId xmlns:a16="http://schemas.microsoft.com/office/drawing/2014/main" id="{895A8BB9-610B-41A1-B9C0-238E24EDD4EE}"/>
              </a:ext>
            </a:extLst>
          </p:cNvPr>
          <p:cNvSpPr>
            <a:spLocks noGrp="1"/>
          </p:cNvSpPr>
          <p:nvPr>
            <p:ph type="body" sz="quarter" idx="102"/>
          </p:nvPr>
        </p:nvSpPr>
        <p:spPr>
          <a:xfrm>
            <a:off x="4701205" y="5923312"/>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5" name="Text Placeholder 3">
            <a:extLst>
              <a:ext uri="{FF2B5EF4-FFF2-40B4-BE49-F238E27FC236}">
                <a16:creationId xmlns:a16="http://schemas.microsoft.com/office/drawing/2014/main" id="{6F37512C-BC81-43B8-9286-2695D60BA499}"/>
              </a:ext>
            </a:extLst>
          </p:cNvPr>
          <p:cNvSpPr>
            <a:spLocks noGrp="1"/>
          </p:cNvSpPr>
          <p:nvPr>
            <p:ph type="body" sz="quarter" idx="103"/>
          </p:nvPr>
        </p:nvSpPr>
        <p:spPr>
          <a:xfrm>
            <a:off x="6143959" y="5150247"/>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16" name="Text Placeholder 3">
            <a:extLst>
              <a:ext uri="{FF2B5EF4-FFF2-40B4-BE49-F238E27FC236}">
                <a16:creationId xmlns:a16="http://schemas.microsoft.com/office/drawing/2014/main" id="{604CB56D-A0E0-4D64-8048-0208B9C500DF}"/>
              </a:ext>
            </a:extLst>
          </p:cNvPr>
          <p:cNvSpPr>
            <a:spLocks noGrp="1"/>
          </p:cNvSpPr>
          <p:nvPr>
            <p:ph type="body" sz="quarter" idx="104"/>
          </p:nvPr>
        </p:nvSpPr>
        <p:spPr>
          <a:xfrm>
            <a:off x="6143959" y="5379742"/>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17" name="Text Placeholder 3">
            <a:extLst>
              <a:ext uri="{FF2B5EF4-FFF2-40B4-BE49-F238E27FC236}">
                <a16:creationId xmlns:a16="http://schemas.microsoft.com/office/drawing/2014/main" id="{10EB0BE7-9324-46F7-9B9F-9A4FA22E07B5}"/>
              </a:ext>
            </a:extLst>
          </p:cNvPr>
          <p:cNvSpPr>
            <a:spLocks noGrp="1"/>
          </p:cNvSpPr>
          <p:nvPr>
            <p:ph type="body" sz="quarter" idx="105"/>
          </p:nvPr>
        </p:nvSpPr>
        <p:spPr>
          <a:xfrm>
            <a:off x="6143959" y="5697691"/>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8" name="Text Placeholder 3">
            <a:extLst>
              <a:ext uri="{FF2B5EF4-FFF2-40B4-BE49-F238E27FC236}">
                <a16:creationId xmlns:a16="http://schemas.microsoft.com/office/drawing/2014/main" id="{F18CF03B-5EC7-467C-B7F0-74D09D49ACCF}"/>
              </a:ext>
            </a:extLst>
          </p:cNvPr>
          <p:cNvSpPr>
            <a:spLocks noGrp="1"/>
          </p:cNvSpPr>
          <p:nvPr>
            <p:ph type="body" sz="quarter" idx="106"/>
          </p:nvPr>
        </p:nvSpPr>
        <p:spPr>
          <a:xfrm>
            <a:off x="6143959" y="5815920"/>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19" name="Text Placeholder 3">
            <a:extLst>
              <a:ext uri="{FF2B5EF4-FFF2-40B4-BE49-F238E27FC236}">
                <a16:creationId xmlns:a16="http://schemas.microsoft.com/office/drawing/2014/main" id="{37EFBD8E-05BD-4FC3-894B-B8B454755864}"/>
              </a:ext>
            </a:extLst>
          </p:cNvPr>
          <p:cNvSpPr>
            <a:spLocks noGrp="1"/>
          </p:cNvSpPr>
          <p:nvPr>
            <p:ph type="body" sz="quarter" idx="107"/>
          </p:nvPr>
        </p:nvSpPr>
        <p:spPr>
          <a:xfrm>
            <a:off x="6143959" y="5934315"/>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0" name="Text Placeholder 3">
            <a:extLst>
              <a:ext uri="{FF2B5EF4-FFF2-40B4-BE49-F238E27FC236}">
                <a16:creationId xmlns:a16="http://schemas.microsoft.com/office/drawing/2014/main" id="{93502269-EEB6-4F60-AC3F-F8FCC03852C3}"/>
              </a:ext>
            </a:extLst>
          </p:cNvPr>
          <p:cNvSpPr>
            <a:spLocks noGrp="1"/>
          </p:cNvSpPr>
          <p:nvPr>
            <p:ph type="body" sz="quarter" idx="108"/>
          </p:nvPr>
        </p:nvSpPr>
        <p:spPr>
          <a:xfrm>
            <a:off x="7586713" y="5161250"/>
            <a:ext cx="1225296" cy="222601"/>
          </a:xfrm>
        </p:spPr>
        <p:txBody>
          <a:bodyPr lIns="0" anchor="ctr">
            <a:noAutofit/>
          </a:bodyPr>
          <a:lstStyle>
            <a:lvl1pPr marL="0" indent="0">
              <a:lnSpc>
                <a:spcPct val="90000"/>
              </a:lnSpc>
              <a:spcBef>
                <a:spcPts val="0"/>
              </a:spcBef>
              <a:buFont typeface="Arial" panose="020B0604020202020204" pitchFamily="34" charset="0"/>
              <a:buNone/>
              <a:defRPr sz="1000" b="1">
                <a:solidFill>
                  <a:schemeClr val="accent1"/>
                </a:solidFill>
              </a:defRPr>
            </a:lvl1pPr>
            <a:lvl2pPr marL="457200" indent="0">
              <a:buNone/>
              <a:defRPr/>
            </a:lvl2pPr>
          </a:lstStyle>
          <a:p>
            <a:pPr lvl="0"/>
            <a:endParaRPr lang="en-US" dirty="0"/>
          </a:p>
        </p:txBody>
      </p:sp>
      <p:sp>
        <p:nvSpPr>
          <p:cNvPr id="121" name="Text Placeholder 3">
            <a:extLst>
              <a:ext uri="{FF2B5EF4-FFF2-40B4-BE49-F238E27FC236}">
                <a16:creationId xmlns:a16="http://schemas.microsoft.com/office/drawing/2014/main" id="{27E7589B-9606-4E2B-B3C9-BAF57E710E51}"/>
              </a:ext>
            </a:extLst>
          </p:cNvPr>
          <p:cNvSpPr>
            <a:spLocks noGrp="1"/>
          </p:cNvSpPr>
          <p:nvPr>
            <p:ph type="body" sz="quarter" idx="109"/>
          </p:nvPr>
        </p:nvSpPr>
        <p:spPr>
          <a:xfrm>
            <a:off x="7586713" y="5390745"/>
            <a:ext cx="1225296" cy="160094"/>
          </a:xfrm>
        </p:spPr>
        <p:txBody>
          <a:bodyPr lIns="0" anchor="ctr">
            <a:noAutofit/>
          </a:bodyPr>
          <a:lstStyle>
            <a:lvl1pPr marL="0" indent="0">
              <a:lnSpc>
                <a:spcPct val="100000"/>
              </a:lnSpc>
              <a:spcBef>
                <a:spcPts val="0"/>
              </a:spcBef>
              <a:buFont typeface="Arial" panose="020B0604020202020204" pitchFamily="34" charset="0"/>
              <a:buNone/>
              <a:defRPr sz="850" b="0">
                <a:solidFill>
                  <a:schemeClr val="accent2"/>
                </a:solidFill>
              </a:defRPr>
            </a:lvl1pPr>
            <a:lvl2pPr marL="457200" indent="0">
              <a:buNone/>
              <a:defRPr/>
            </a:lvl2pPr>
          </a:lstStyle>
          <a:p>
            <a:pPr lvl="0"/>
            <a:endParaRPr lang="en-US" dirty="0"/>
          </a:p>
        </p:txBody>
      </p:sp>
      <p:sp>
        <p:nvSpPr>
          <p:cNvPr id="122" name="Text Placeholder 3">
            <a:extLst>
              <a:ext uri="{FF2B5EF4-FFF2-40B4-BE49-F238E27FC236}">
                <a16:creationId xmlns:a16="http://schemas.microsoft.com/office/drawing/2014/main" id="{49EF11E2-205E-4D9B-A949-196C1059122C}"/>
              </a:ext>
            </a:extLst>
          </p:cNvPr>
          <p:cNvSpPr>
            <a:spLocks noGrp="1"/>
          </p:cNvSpPr>
          <p:nvPr>
            <p:ph type="body" sz="quarter" idx="110"/>
          </p:nvPr>
        </p:nvSpPr>
        <p:spPr>
          <a:xfrm>
            <a:off x="7586713" y="5708694"/>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3" name="Text Placeholder 3">
            <a:extLst>
              <a:ext uri="{FF2B5EF4-FFF2-40B4-BE49-F238E27FC236}">
                <a16:creationId xmlns:a16="http://schemas.microsoft.com/office/drawing/2014/main" id="{6A4BD3DB-7CE2-422C-88A3-92C20D630E2B}"/>
              </a:ext>
            </a:extLst>
          </p:cNvPr>
          <p:cNvSpPr>
            <a:spLocks noGrp="1"/>
          </p:cNvSpPr>
          <p:nvPr>
            <p:ph type="body" sz="quarter" idx="111"/>
          </p:nvPr>
        </p:nvSpPr>
        <p:spPr>
          <a:xfrm>
            <a:off x="7586713" y="5826923"/>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4" name="Text Placeholder 3">
            <a:extLst>
              <a:ext uri="{FF2B5EF4-FFF2-40B4-BE49-F238E27FC236}">
                <a16:creationId xmlns:a16="http://schemas.microsoft.com/office/drawing/2014/main" id="{DEC9825D-DC71-4AAF-A8F0-4107C2E509C7}"/>
              </a:ext>
            </a:extLst>
          </p:cNvPr>
          <p:cNvSpPr>
            <a:spLocks noGrp="1"/>
          </p:cNvSpPr>
          <p:nvPr>
            <p:ph type="body" sz="quarter" idx="112"/>
          </p:nvPr>
        </p:nvSpPr>
        <p:spPr>
          <a:xfrm>
            <a:off x="7586713" y="5945318"/>
            <a:ext cx="1225296" cy="107926"/>
          </a:xfrm>
        </p:spPr>
        <p:txBody>
          <a:bodyPr lIns="0" anchor="ctr">
            <a:noAutofit/>
          </a:bodyPr>
          <a:lstStyle>
            <a:lvl1pPr marL="0" indent="0">
              <a:lnSpc>
                <a:spcPct val="100000"/>
              </a:lnSpc>
              <a:spcBef>
                <a:spcPts val="0"/>
              </a:spcBef>
              <a:buFont typeface="Arial" panose="020B0604020202020204" pitchFamily="34" charset="0"/>
              <a:buNone/>
              <a:defRPr sz="800" b="0">
                <a:solidFill>
                  <a:schemeClr val="accent1"/>
                </a:solidFill>
              </a:defRPr>
            </a:lvl1pPr>
            <a:lvl2pPr marL="457200" indent="0">
              <a:buNone/>
              <a:defRPr/>
            </a:lvl2pPr>
          </a:lstStyle>
          <a:p>
            <a:pPr lvl="0"/>
            <a:endParaRPr lang="en-US" dirty="0"/>
          </a:p>
        </p:txBody>
      </p:sp>
      <p:sp>
        <p:nvSpPr>
          <p:cNvPr id="125" name="Text Placeholder 45">
            <a:extLst>
              <a:ext uri="{FF2B5EF4-FFF2-40B4-BE49-F238E27FC236}">
                <a16:creationId xmlns:a16="http://schemas.microsoft.com/office/drawing/2014/main" id="{C3C60EE1-D958-4DF5-9D07-E28C06646CC0}"/>
              </a:ext>
            </a:extLst>
          </p:cNvPr>
          <p:cNvSpPr>
            <a:spLocks noGrp="1"/>
          </p:cNvSpPr>
          <p:nvPr>
            <p:ph type="body" sz="quarter" idx="27"/>
          </p:nvPr>
        </p:nvSpPr>
        <p:spPr>
          <a:xfrm>
            <a:off x="373509" y="605157"/>
            <a:ext cx="4086472" cy="276999"/>
          </a:xfrm>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spc="200" baseline="0">
                <a:solidFill>
                  <a:schemeClr val="bg1"/>
                </a:solidFill>
              </a:defRPr>
            </a:lvl1pPr>
          </a:lstStyle>
          <a:p>
            <a:pPr lvl="0"/>
            <a:endParaRPr lang="en-US" dirty="0"/>
          </a:p>
        </p:txBody>
      </p:sp>
      <p:sp>
        <p:nvSpPr>
          <p:cNvPr id="128" name="Title 1">
            <a:extLst>
              <a:ext uri="{FF2B5EF4-FFF2-40B4-BE49-F238E27FC236}">
                <a16:creationId xmlns:a16="http://schemas.microsoft.com/office/drawing/2014/main" id="{9CE0F252-DA38-4264-B5AE-841839C4685F}"/>
              </a:ext>
            </a:extLst>
          </p:cNvPr>
          <p:cNvSpPr>
            <a:spLocks noGrp="1"/>
          </p:cNvSpPr>
          <p:nvPr>
            <p:ph type="title"/>
          </p:nvPr>
        </p:nvSpPr>
        <p:spPr>
          <a:xfrm>
            <a:off x="376687" y="343128"/>
            <a:ext cx="4086471" cy="184666"/>
          </a:xfrm>
        </p:spPr>
        <p:txBody>
          <a:bodyPr lIns="0" tIns="0" rIns="0" bIns="0" anchor="t">
            <a:noAutofit/>
          </a:bodyPr>
          <a:lstStyle>
            <a:lvl1pPr>
              <a:defRPr sz="1200" b="1">
                <a:solidFill>
                  <a:srgbClr val="F46462"/>
                </a:solidFill>
              </a:defRPr>
            </a:lvl1pPr>
          </a:lstStyle>
          <a:p>
            <a:r>
              <a:rPr lang="en-US"/>
              <a:t>Click to edit Master title style</a:t>
            </a:r>
          </a:p>
        </p:txBody>
      </p:sp>
    </p:spTree>
    <p:extLst>
      <p:ext uri="{BB962C8B-B14F-4D97-AF65-F5344CB8AC3E}">
        <p14:creationId xmlns:p14="http://schemas.microsoft.com/office/powerpoint/2010/main" val="488325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mbstones 1">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3152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3" name="Content Placeholder 2">
            <a:extLst>
              <a:ext uri="{FF2B5EF4-FFF2-40B4-BE49-F238E27FC236}">
                <a16:creationId xmlns:a16="http://schemas.microsoft.com/office/drawing/2014/main" id="{DD847DE6-76AB-4887-A63A-68D3FD78D84B}"/>
              </a:ext>
            </a:extLst>
          </p:cNvPr>
          <p:cNvSpPr>
            <a:spLocks noGrp="1"/>
          </p:cNvSpPr>
          <p:nvPr>
            <p:ph sz="quarter" idx="28"/>
          </p:nvPr>
        </p:nvSpPr>
        <p:spPr>
          <a:xfrm>
            <a:off x="374649"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14" name="Content Placeholder 2">
            <a:extLst>
              <a:ext uri="{FF2B5EF4-FFF2-40B4-BE49-F238E27FC236}">
                <a16:creationId xmlns:a16="http://schemas.microsoft.com/office/drawing/2014/main" id="{50FDB08D-6539-4358-9BD4-9251AB4FDBF5}"/>
              </a:ext>
            </a:extLst>
          </p:cNvPr>
          <p:cNvSpPr>
            <a:spLocks noGrp="1"/>
          </p:cNvSpPr>
          <p:nvPr>
            <p:ph sz="quarter" idx="29"/>
          </p:nvPr>
        </p:nvSpPr>
        <p:spPr>
          <a:xfrm>
            <a:off x="2580136"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15" name="Content Placeholder 2">
            <a:extLst>
              <a:ext uri="{FF2B5EF4-FFF2-40B4-BE49-F238E27FC236}">
                <a16:creationId xmlns:a16="http://schemas.microsoft.com/office/drawing/2014/main" id="{6DC8C10A-C778-4056-8F0A-E7DA667DCB22}"/>
              </a:ext>
            </a:extLst>
          </p:cNvPr>
          <p:cNvSpPr>
            <a:spLocks noGrp="1"/>
          </p:cNvSpPr>
          <p:nvPr>
            <p:ph sz="quarter" idx="30"/>
          </p:nvPr>
        </p:nvSpPr>
        <p:spPr>
          <a:xfrm>
            <a:off x="4785623"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16" name="Content Placeholder 2">
            <a:extLst>
              <a:ext uri="{FF2B5EF4-FFF2-40B4-BE49-F238E27FC236}">
                <a16:creationId xmlns:a16="http://schemas.microsoft.com/office/drawing/2014/main" id="{0306168A-5FC2-4A97-A1A6-53889B8173D5}"/>
              </a:ext>
            </a:extLst>
          </p:cNvPr>
          <p:cNvSpPr>
            <a:spLocks noGrp="1"/>
          </p:cNvSpPr>
          <p:nvPr>
            <p:ph sz="quarter" idx="31"/>
          </p:nvPr>
        </p:nvSpPr>
        <p:spPr>
          <a:xfrm>
            <a:off x="6991110" y="1255285"/>
            <a:ext cx="1770451" cy="230832"/>
          </a:xfrm>
        </p:spPr>
        <p:txBody>
          <a:bodyPr lIns="0" anchor="ctr">
            <a:spAutoFit/>
          </a:bodyPr>
          <a:lstStyle>
            <a:lvl1pPr marL="0" indent="0" algn="l">
              <a:buFontTx/>
              <a:buNone/>
              <a:defRPr b="1" cap="all" baseline="0"/>
            </a:lvl1pPr>
          </a:lstStyle>
          <a:p>
            <a:pPr lvl="0"/>
            <a:r>
              <a:rPr lang="en-US" dirty="0"/>
              <a:t>Click to edit</a:t>
            </a:r>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882205"/>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0999" y="4106094"/>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84369" y="1879331"/>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92230" y="4103220"/>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87739" y="1876457"/>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803461" y="4100346"/>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87358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7014691" y="4097472"/>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itle 1">
            <a:extLst>
              <a:ext uri="{FF2B5EF4-FFF2-40B4-BE49-F238E27FC236}">
                <a16:creationId xmlns:a16="http://schemas.microsoft.com/office/drawing/2014/main" id="{4D0FB11A-D526-46BD-8072-455AEE1F0A2F}"/>
              </a:ext>
            </a:extLst>
          </p:cNvPr>
          <p:cNvSpPr>
            <a:spLocks noGrp="1"/>
          </p:cNvSpPr>
          <p:nvPr>
            <p:ph type="title"/>
          </p:nvPr>
        </p:nvSpPr>
        <p:spPr>
          <a:xfrm>
            <a:off x="376687" y="506003"/>
            <a:ext cx="4713287" cy="184666"/>
          </a:xfrm>
        </p:spPr>
        <p:txBody>
          <a:bodyPr lIns="0" tIns="0" rIns="0" bIns="0" anchor="t"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530712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mbstones 2">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0999"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84369"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92230"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87739"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803461"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433639"/>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7014691" y="3130947"/>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0" name="Table Placeholder 4">
            <a:extLst>
              <a:ext uri="{FF2B5EF4-FFF2-40B4-BE49-F238E27FC236}">
                <a16:creationId xmlns:a16="http://schemas.microsoft.com/office/drawing/2014/main" id="{238A57F5-E6BB-48E5-ACEB-3C6D37439040}"/>
              </a:ext>
            </a:extLst>
          </p:cNvPr>
          <p:cNvSpPr>
            <a:spLocks noGrp="1"/>
          </p:cNvSpPr>
          <p:nvPr>
            <p:ph type="tbl" sz="quarter" idx="38" hasCustomPrompt="1"/>
          </p:nvPr>
        </p:nvSpPr>
        <p:spPr>
          <a:xfrm>
            <a:off x="380999"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1" name="Table Placeholder 4">
            <a:extLst>
              <a:ext uri="{FF2B5EF4-FFF2-40B4-BE49-F238E27FC236}">
                <a16:creationId xmlns:a16="http://schemas.microsoft.com/office/drawing/2014/main" id="{3D9CDBD2-AA4D-415E-963D-E31CB0272124}"/>
              </a:ext>
            </a:extLst>
          </p:cNvPr>
          <p:cNvSpPr>
            <a:spLocks noGrp="1"/>
          </p:cNvSpPr>
          <p:nvPr>
            <p:ph type="tbl" sz="quarter" idx="39" hasCustomPrompt="1"/>
          </p:nvPr>
        </p:nvSpPr>
        <p:spPr>
          <a:xfrm>
            <a:off x="2592230"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89413753-9500-4110-8252-49B4ECF08103}"/>
              </a:ext>
            </a:extLst>
          </p:cNvPr>
          <p:cNvSpPr>
            <a:spLocks noGrp="1"/>
          </p:cNvSpPr>
          <p:nvPr>
            <p:ph type="tbl" sz="quarter" idx="40" hasCustomPrompt="1"/>
          </p:nvPr>
        </p:nvSpPr>
        <p:spPr>
          <a:xfrm>
            <a:off x="4803461"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DFEE9519-E19A-4CB9-9587-079F3BBBD979}"/>
              </a:ext>
            </a:extLst>
          </p:cNvPr>
          <p:cNvSpPr>
            <a:spLocks noGrp="1"/>
          </p:cNvSpPr>
          <p:nvPr>
            <p:ph type="tbl" sz="quarter" idx="41" hasCustomPrompt="1"/>
          </p:nvPr>
        </p:nvSpPr>
        <p:spPr>
          <a:xfrm>
            <a:off x="7014691"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ext Placeholder 45">
            <a:extLst>
              <a:ext uri="{FF2B5EF4-FFF2-40B4-BE49-F238E27FC236}">
                <a16:creationId xmlns:a16="http://schemas.microsoft.com/office/drawing/2014/main" id="{712C2124-D7B3-486E-B5B2-6FF84C13E9FA}"/>
              </a:ext>
            </a:extLst>
          </p:cNvPr>
          <p:cNvSpPr>
            <a:spLocks noGrp="1"/>
          </p:cNvSpPr>
          <p:nvPr>
            <p:ph type="body" sz="quarter" idx="25"/>
          </p:nvPr>
        </p:nvSpPr>
        <p:spPr>
          <a:xfrm>
            <a:off x="374759" y="73152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18" name="Title 1">
            <a:extLst>
              <a:ext uri="{FF2B5EF4-FFF2-40B4-BE49-F238E27FC236}">
                <a16:creationId xmlns:a16="http://schemas.microsoft.com/office/drawing/2014/main" id="{81D3D81C-3AD7-4DA4-937E-64416F779FCC}"/>
              </a:ext>
            </a:extLst>
          </p:cNvPr>
          <p:cNvSpPr>
            <a:spLocks noGrp="1"/>
          </p:cNvSpPr>
          <p:nvPr>
            <p:ph type="title"/>
          </p:nvPr>
        </p:nvSpPr>
        <p:spPr>
          <a:xfrm>
            <a:off x="376687" y="506003"/>
            <a:ext cx="4713287" cy="184666"/>
          </a:xfrm>
        </p:spPr>
        <p:txBody>
          <a:bodyPr lIns="0" tIns="0" rIns="0" bIns="0" anchor="t"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878429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ombstones 3">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0999"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84369"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84369"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87739"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787739"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226610"/>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6991110" y="2529398"/>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0" name="Table Placeholder 4">
            <a:extLst>
              <a:ext uri="{FF2B5EF4-FFF2-40B4-BE49-F238E27FC236}">
                <a16:creationId xmlns:a16="http://schemas.microsoft.com/office/drawing/2014/main" id="{238A57F5-E6BB-48E5-ACEB-3C6D37439040}"/>
              </a:ext>
            </a:extLst>
          </p:cNvPr>
          <p:cNvSpPr>
            <a:spLocks noGrp="1"/>
          </p:cNvSpPr>
          <p:nvPr>
            <p:ph type="tbl" sz="quarter" idx="38" hasCustomPrompt="1"/>
          </p:nvPr>
        </p:nvSpPr>
        <p:spPr>
          <a:xfrm>
            <a:off x="380999"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1" name="Table Placeholder 4">
            <a:extLst>
              <a:ext uri="{FF2B5EF4-FFF2-40B4-BE49-F238E27FC236}">
                <a16:creationId xmlns:a16="http://schemas.microsoft.com/office/drawing/2014/main" id="{3D9CDBD2-AA4D-415E-963D-E31CB0272124}"/>
              </a:ext>
            </a:extLst>
          </p:cNvPr>
          <p:cNvSpPr>
            <a:spLocks noGrp="1"/>
          </p:cNvSpPr>
          <p:nvPr>
            <p:ph type="tbl" sz="quarter" idx="39" hasCustomPrompt="1"/>
          </p:nvPr>
        </p:nvSpPr>
        <p:spPr>
          <a:xfrm>
            <a:off x="2584369"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89413753-9500-4110-8252-49B4ECF08103}"/>
              </a:ext>
            </a:extLst>
          </p:cNvPr>
          <p:cNvSpPr>
            <a:spLocks noGrp="1"/>
          </p:cNvSpPr>
          <p:nvPr>
            <p:ph type="tbl" sz="quarter" idx="40" hasCustomPrompt="1"/>
          </p:nvPr>
        </p:nvSpPr>
        <p:spPr>
          <a:xfrm>
            <a:off x="4787739"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DFEE9519-E19A-4CB9-9587-079F3BBBD979}"/>
              </a:ext>
            </a:extLst>
          </p:cNvPr>
          <p:cNvSpPr>
            <a:spLocks noGrp="1"/>
          </p:cNvSpPr>
          <p:nvPr>
            <p:ph type="tbl" sz="quarter" idx="41" hasCustomPrompt="1"/>
          </p:nvPr>
        </p:nvSpPr>
        <p:spPr>
          <a:xfrm>
            <a:off x="6991110" y="3832186"/>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able Placeholder 4">
            <a:extLst>
              <a:ext uri="{FF2B5EF4-FFF2-40B4-BE49-F238E27FC236}">
                <a16:creationId xmlns:a16="http://schemas.microsoft.com/office/drawing/2014/main" id="{7C813998-18EF-4D6F-ADAD-71EED0BCDCAC}"/>
              </a:ext>
            </a:extLst>
          </p:cNvPr>
          <p:cNvSpPr>
            <a:spLocks noGrp="1"/>
          </p:cNvSpPr>
          <p:nvPr>
            <p:ph type="tbl" sz="quarter" idx="42" hasCustomPrompt="1"/>
          </p:nvPr>
        </p:nvSpPr>
        <p:spPr>
          <a:xfrm>
            <a:off x="380999"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6" name="Table Placeholder 4">
            <a:extLst>
              <a:ext uri="{FF2B5EF4-FFF2-40B4-BE49-F238E27FC236}">
                <a16:creationId xmlns:a16="http://schemas.microsoft.com/office/drawing/2014/main" id="{FE95AAA9-8476-4C53-B5B9-A39303D29A03}"/>
              </a:ext>
            </a:extLst>
          </p:cNvPr>
          <p:cNvSpPr>
            <a:spLocks noGrp="1"/>
          </p:cNvSpPr>
          <p:nvPr>
            <p:ph type="tbl" sz="quarter" idx="43" hasCustomPrompt="1"/>
          </p:nvPr>
        </p:nvSpPr>
        <p:spPr>
          <a:xfrm>
            <a:off x="2584369"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7" name="Table Placeholder 4">
            <a:extLst>
              <a:ext uri="{FF2B5EF4-FFF2-40B4-BE49-F238E27FC236}">
                <a16:creationId xmlns:a16="http://schemas.microsoft.com/office/drawing/2014/main" id="{AF4825E2-7204-4684-9151-30CF92698584}"/>
              </a:ext>
            </a:extLst>
          </p:cNvPr>
          <p:cNvSpPr>
            <a:spLocks noGrp="1"/>
          </p:cNvSpPr>
          <p:nvPr>
            <p:ph type="tbl" sz="quarter" idx="44" hasCustomPrompt="1"/>
          </p:nvPr>
        </p:nvSpPr>
        <p:spPr>
          <a:xfrm>
            <a:off x="4787739"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8" name="Table Placeholder 4">
            <a:extLst>
              <a:ext uri="{FF2B5EF4-FFF2-40B4-BE49-F238E27FC236}">
                <a16:creationId xmlns:a16="http://schemas.microsoft.com/office/drawing/2014/main" id="{FD4D26F5-2492-44AA-A5B1-8ADBC21E5FF8}"/>
              </a:ext>
            </a:extLst>
          </p:cNvPr>
          <p:cNvSpPr>
            <a:spLocks noGrp="1"/>
          </p:cNvSpPr>
          <p:nvPr>
            <p:ph type="tbl" sz="quarter" idx="45" hasCustomPrompt="1"/>
          </p:nvPr>
        </p:nvSpPr>
        <p:spPr>
          <a:xfrm>
            <a:off x="6991110" y="5134974"/>
            <a:ext cx="1752987" cy="113260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1" name="Text Placeholder 45">
            <a:extLst>
              <a:ext uri="{FF2B5EF4-FFF2-40B4-BE49-F238E27FC236}">
                <a16:creationId xmlns:a16="http://schemas.microsoft.com/office/drawing/2014/main" id="{965AA4BD-BE66-4BC6-A717-4CC15526CAB4}"/>
              </a:ext>
            </a:extLst>
          </p:cNvPr>
          <p:cNvSpPr>
            <a:spLocks noGrp="1"/>
          </p:cNvSpPr>
          <p:nvPr>
            <p:ph type="body" sz="quarter" idx="25"/>
          </p:nvPr>
        </p:nvSpPr>
        <p:spPr>
          <a:xfrm>
            <a:off x="374759" y="73152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29" name="Title 1">
            <a:extLst>
              <a:ext uri="{FF2B5EF4-FFF2-40B4-BE49-F238E27FC236}">
                <a16:creationId xmlns:a16="http://schemas.microsoft.com/office/drawing/2014/main" id="{7A1AF0CB-1216-487D-8570-C4E087A4C5B2}"/>
              </a:ext>
            </a:extLst>
          </p:cNvPr>
          <p:cNvSpPr>
            <a:spLocks noGrp="1"/>
          </p:cNvSpPr>
          <p:nvPr>
            <p:ph type="title"/>
          </p:nvPr>
        </p:nvSpPr>
        <p:spPr>
          <a:xfrm>
            <a:off x="376687" y="506003"/>
            <a:ext cx="4713287" cy="184666"/>
          </a:xfrm>
        </p:spPr>
        <p:txBody>
          <a:bodyPr lIns="0" tIns="0" rIns="0" bIns="0" anchor="t" anchorCtr="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71454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mbstones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6B088-5323-4BCF-A05A-0A4D9D88F0BF}"/>
              </a:ext>
            </a:extLst>
          </p:cNvPr>
          <p:cNvSpPr/>
          <p:nvPr userDrawn="1"/>
        </p:nvSpPr>
        <p:spPr>
          <a:xfrm>
            <a:off x="6133381" y="0"/>
            <a:ext cx="3008376" cy="6858000"/>
          </a:xfrm>
          <a:prstGeom prst="rect">
            <a:avLst/>
          </a:prstGeom>
          <a:solidFill>
            <a:srgbClr val="1F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32284"/>
            <a:ext cx="4715215" cy="276999"/>
          </a:xfrm>
        </p:spPr>
        <p:txBody>
          <a:bodyPr lIns="0" tIns="0" rIns="0" bIns="0" anchor="t" anchorCtr="0">
            <a:noAutofit/>
          </a:bodyPr>
          <a:lstStyle>
            <a:lvl1pPr marL="0" indent="0" algn="l">
              <a:buNone/>
              <a:defRPr sz="1800" b="1" spc="200" baseline="0">
                <a:solidFill>
                  <a:schemeClr val="accent2"/>
                </a:solidFill>
              </a:defRPr>
            </a:lvl1pPr>
          </a:lstStyle>
          <a:p>
            <a:pPr lvl="0"/>
            <a:endParaRPr lang="en-US" dirty="0"/>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ext Placeholder 35">
            <a:extLst>
              <a:ext uri="{FF2B5EF4-FFF2-40B4-BE49-F238E27FC236}">
                <a16:creationId xmlns:a16="http://schemas.microsoft.com/office/drawing/2014/main" id="{A23903BF-4DBA-4E02-8211-E82D106E6905}"/>
              </a:ext>
            </a:extLst>
          </p:cNvPr>
          <p:cNvSpPr>
            <a:spLocks noGrp="1"/>
          </p:cNvSpPr>
          <p:nvPr>
            <p:ph type="body" sz="quarter" idx="16"/>
          </p:nvPr>
        </p:nvSpPr>
        <p:spPr>
          <a:xfrm>
            <a:off x="6591188" y="953277"/>
            <a:ext cx="1943780" cy="585579"/>
          </a:xfrm>
        </p:spPr>
        <p:txBody>
          <a:bodyPr lIns="0" anchor="b">
            <a:noAutofit/>
          </a:bodyPr>
          <a:lstStyle>
            <a:lvl1pPr marL="0" indent="0" algn="l">
              <a:lnSpc>
                <a:spcPct val="100000"/>
              </a:lnSpc>
              <a:spcBef>
                <a:spcPts val="0"/>
              </a:spcBef>
              <a:buNone/>
              <a:defRPr sz="1200" b="1" spc="0" baseline="0">
                <a:solidFill>
                  <a:schemeClr val="accent2"/>
                </a:solidFill>
              </a:defRPr>
            </a:lvl1pPr>
          </a:lstStyle>
          <a:p>
            <a:pPr lvl="0"/>
            <a:endParaRPr lang="en-US" dirty="0"/>
          </a:p>
        </p:txBody>
      </p:sp>
      <p:sp>
        <p:nvSpPr>
          <p:cNvPr id="26" name="Text Placeholder 27">
            <a:extLst>
              <a:ext uri="{FF2B5EF4-FFF2-40B4-BE49-F238E27FC236}">
                <a16:creationId xmlns:a16="http://schemas.microsoft.com/office/drawing/2014/main" id="{54242553-EBB0-4D07-859A-C1235AF7C026}"/>
              </a:ext>
            </a:extLst>
          </p:cNvPr>
          <p:cNvSpPr>
            <a:spLocks noGrp="1"/>
          </p:cNvSpPr>
          <p:nvPr>
            <p:ph type="body" sz="quarter" idx="17"/>
          </p:nvPr>
        </p:nvSpPr>
        <p:spPr>
          <a:xfrm>
            <a:off x="6590582" y="1555895"/>
            <a:ext cx="1944412" cy="246221"/>
          </a:xfrm>
        </p:spPr>
        <p:txBody>
          <a:bodyPr lIns="0" rIns="0">
            <a:spAutoFit/>
          </a:bodyPr>
          <a:lstStyle>
            <a:lvl1pPr marL="0" indent="0" algn="l">
              <a:lnSpc>
                <a:spcPct val="100000"/>
              </a:lnSpc>
              <a:spcBef>
                <a:spcPts val="0"/>
              </a:spcBef>
              <a:buNone/>
              <a:defRPr sz="1000" spc="0" baseline="0">
                <a:solidFill>
                  <a:schemeClr val="bg1"/>
                </a:solidFill>
              </a:defRPr>
            </a:lvl1pPr>
          </a:lstStyle>
          <a:p>
            <a:pPr lvl="0"/>
            <a:endParaRPr lang="en-US" dirty="0"/>
          </a:p>
        </p:txBody>
      </p:sp>
      <p:sp>
        <p:nvSpPr>
          <p:cNvPr id="27" name="Text Placeholder 35">
            <a:extLst>
              <a:ext uri="{FF2B5EF4-FFF2-40B4-BE49-F238E27FC236}">
                <a16:creationId xmlns:a16="http://schemas.microsoft.com/office/drawing/2014/main" id="{819FF331-65B0-46E5-ADDA-2E14B3945CFB}"/>
              </a:ext>
            </a:extLst>
          </p:cNvPr>
          <p:cNvSpPr>
            <a:spLocks noGrp="1"/>
          </p:cNvSpPr>
          <p:nvPr>
            <p:ph type="body" sz="quarter" idx="34"/>
          </p:nvPr>
        </p:nvSpPr>
        <p:spPr>
          <a:xfrm>
            <a:off x="6590620" y="2861631"/>
            <a:ext cx="1943780" cy="585579"/>
          </a:xfrm>
        </p:spPr>
        <p:txBody>
          <a:bodyPr lIns="0" anchor="b">
            <a:noAutofit/>
          </a:bodyPr>
          <a:lstStyle>
            <a:lvl1pPr marL="0" indent="0" algn="l">
              <a:lnSpc>
                <a:spcPct val="100000"/>
              </a:lnSpc>
              <a:spcBef>
                <a:spcPts val="0"/>
              </a:spcBef>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28" name="Text Placeholder 27">
            <a:extLst>
              <a:ext uri="{FF2B5EF4-FFF2-40B4-BE49-F238E27FC236}">
                <a16:creationId xmlns:a16="http://schemas.microsoft.com/office/drawing/2014/main" id="{BC90A453-3A99-4086-8EB3-4B93175BB21B}"/>
              </a:ext>
            </a:extLst>
          </p:cNvPr>
          <p:cNvSpPr>
            <a:spLocks noGrp="1"/>
          </p:cNvSpPr>
          <p:nvPr>
            <p:ph type="body" sz="quarter" idx="35"/>
          </p:nvPr>
        </p:nvSpPr>
        <p:spPr>
          <a:xfrm>
            <a:off x="6590014" y="3455624"/>
            <a:ext cx="1944412" cy="246221"/>
          </a:xfrm>
        </p:spPr>
        <p:txBody>
          <a:bodyPr lIns="0" rIns="0">
            <a:spAutoFit/>
          </a:bodyPr>
          <a:lstStyle>
            <a:lvl1pPr marL="0" indent="0" algn="l">
              <a:lnSpc>
                <a:spcPct val="100000"/>
              </a:lnSpc>
              <a:spcBef>
                <a:spcPts val="0"/>
              </a:spcBef>
              <a:buNone/>
              <a:defRPr sz="1000" spc="0" baseline="0">
                <a:solidFill>
                  <a:schemeClr val="bg1"/>
                </a:solidFill>
              </a:defRPr>
            </a:lvl1pPr>
          </a:lstStyle>
          <a:p>
            <a:pPr lvl="0"/>
            <a:endParaRPr lang="en-US" dirty="0"/>
          </a:p>
        </p:txBody>
      </p:sp>
      <p:sp>
        <p:nvSpPr>
          <p:cNvPr id="30" name="Text Placeholder 35">
            <a:extLst>
              <a:ext uri="{FF2B5EF4-FFF2-40B4-BE49-F238E27FC236}">
                <a16:creationId xmlns:a16="http://schemas.microsoft.com/office/drawing/2014/main" id="{8D7CB523-D3A5-47B1-AAE2-210C69A574F7}"/>
              </a:ext>
            </a:extLst>
          </p:cNvPr>
          <p:cNvSpPr>
            <a:spLocks noGrp="1"/>
          </p:cNvSpPr>
          <p:nvPr>
            <p:ph type="body" sz="quarter" idx="30"/>
          </p:nvPr>
        </p:nvSpPr>
        <p:spPr>
          <a:xfrm>
            <a:off x="6599733" y="4794957"/>
            <a:ext cx="1943780" cy="585579"/>
          </a:xfrm>
        </p:spPr>
        <p:txBody>
          <a:bodyPr lIns="0" anchor="b">
            <a:noAutofit/>
          </a:bodyPr>
          <a:lstStyle>
            <a:lvl1pPr marL="0" indent="0" algn="l">
              <a:lnSpc>
                <a:spcPct val="100000"/>
              </a:lnSpc>
              <a:spcBef>
                <a:spcPts val="0"/>
              </a:spcBef>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31" name="Text Placeholder 27">
            <a:extLst>
              <a:ext uri="{FF2B5EF4-FFF2-40B4-BE49-F238E27FC236}">
                <a16:creationId xmlns:a16="http://schemas.microsoft.com/office/drawing/2014/main" id="{7F561737-87DC-43E0-B8FA-68DFC17447BC}"/>
              </a:ext>
            </a:extLst>
          </p:cNvPr>
          <p:cNvSpPr>
            <a:spLocks noGrp="1"/>
          </p:cNvSpPr>
          <p:nvPr>
            <p:ph type="body" sz="quarter" idx="31"/>
          </p:nvPr>
        </p:nvSpPr>
        <p:spPr>
          <a:xfrm>
            <a:off x="6599127" y="5397575"/>
            <a:ext cx="1944412" cy="246221"/>
          </a:xfrm>
        </p:spPr>
        <p:txBody>
          <a:bodyPr lIns="0" rIns="0">
            <a:spAutoFit/>
          </a:bodyPr>
          <a:lstStyle>
            <a:lvl1pPr marL="0" indent="0" algn="l">
              <a:lnSpc>
                <a:spcPct val="100000"/>
              </a:lnSpc>
              <a:spcBef>
                <a:spcPts val="0"/>
              </a:spcBef>
              <a:buNone/>
              <a:defRPr sz="1000" spc="0" baseline="0">
                <a:solidFill>
                  <a:schemeClr val="bg1"/>
                </a:solidFill>
              </a:defRPr>
            </a:lvl1pPr>
          </a:lstStyle>
          <a:p>
            <a:pPr lvl="0"/>
            <a:endParaRPr lang="en-US" dirty="0"/>
          </a:p>
        </p:txBody>
      </p:sp>
      <p:sp>
        <p:nvSpPr>
          <p:cNvPr id="32" name="Table Placeholder 4">
            <a:extLst>
              <a:ext uri="{FF2B5EF4-FFF2-40B4-BE49-F238E27FC236}">
                <a16:creationId xmlns:a16="http://schemas.microsoft.com/office/drawing/2014/main" id="{4104363E-B11D-473E-A528-38B42D7F68F0}"/>
              </a:ext>
            </a:extLst>
          </p:cNvPr>
          <p:cNvSpPr>
            <a:spLocks noGrp="1"/>
          </p:cNvSpPr>
          <p:nvPr>
            <p:ph type="tbl" sz="quarter" idx="36" hasCustomPrompt="1"/>
          </p:nvPr>
        </p:nvSpPr>
        <p:spPr>
          <a:xfrm>
            <a:off x="3121324" y="122782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1CC1C56B-0610-486E-9F2E-E87BDD1DBE7B}"/>
              </a:ext>
            </a:extLst>
          </p:cNvPr>
          <p:cNvSpPr>
            <a:spLocks noGrp="1"/>
          </p:cNvSpPr>
          <p:nvPr>
            <p:ph type="tbl" sz="quarter" idx="37" hasCustomPrompt="1"/>
          </p:nvPr>
        </p:nvSpPr>
        <p:spPr>
          <a:xfrm>
            <a:off x="381000" y="294889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0" name="Table Placeholder 4">
            <a:extLst>
              <a:ext uri="{FF2B5EF4-FFF2-40B4-BE49-F238E27FC236}">
                <a16:creationId xmlns:a16="http://schemas.microsoft.com/office/drawing/2014/main" id="{0EA8B362-2FF8-437A-9030-4BB3E8E03D43}"/>
              </a:ext>
            </a:extLst>
          </p:cNvPr>
          <p:cNvSpPr>
            <a:spLocks noGrp="1"/>
          </p:cNvSpPr>
          <p:nvPr>
            <p:ph type="tbl" sz="quarter" idx="38" hasCustomPrompt="1"/>
          </p:nvPr>
        </p:nvSpPr>
        <p:spPr>
          <a:xfrm>
            <a:off x="3121325" y="294889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1" name="Table Placeholder 4">
            <a:extLst>
              <a:ext uri="{FF2B5EF4-FFF2-40B4-BE49-F238E27FC236}">
                <a16:creationId xmlns:a16="http://schemas.microsoft.com/office/drawing/2014/main" id="{DBF176B0-0944-4E59-8A91-CB883D27249B}"/>
              </a:ext>
            </a:extLst>
          </p:cNvPr>
          <p:cNvSpPr>
            <a:spLocks noGrp="1"/>
          </p:cNvSpPr>
          <p:nvPr>
            <p:ph type="tbl" sz="quarter" idx="39" hasCustomPrompt="1"/>
          </p:nvPr>
        </p:nvSpPr>
        <p:spPr>
          <a:xfrm>
            <a:off x="381001" y="466996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2" name="Table Placeholder 4">
            <a:extLst>
              <a:ext uri="{FF2B5EF4-FFF2-40B4-BE49-F238E27FC236}">
                <a16:creationId xmlns:a16="http://schemas.microsoft.com/office/drawing/2014/main" id="{464FDF01-EEB9-41AA-85D7-E3D44532ACEC}"/>
              </a:ext>
            </a:extLst>
          </p:cNvPr>
          <p:cNvSpPr>
            <a:spLocks noGrp="1"/>
          </p:cNvSpPr>
          <p:nvPr>
            <p:ph type="tbl" sz="quarter" idx="40" hasCustomPrompt="1"/>
          </p:nvPr>
        </p:nvSpPr>
        <p:spPr>
          <a:xfrm>
            <a:off x="3121326" y="4669966"/>
            <a:ext cx="1905001"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5" name="Text Placeholder 4">
            <a:extLst>
              <a:ext uri="{FF2B5EF4-FFF2-40B4-BE49-F238E27FC236}">
                <a16:creationId xmlns:a16="http://schemas.microsoft.com/office/drawing/2014/main" id="{4535504C-B814-478D-B737-066DDF26FC89}"/>
              </a:ext>
            </a:extLst>
          </p:cNvPr>
          <p:cNvSpPr>
            <a:spLocks noGrp="1"/>
          </p:cNvSpPr>
          <p:nvPr>
            <p:ph type="body" sz="quarter" idx="41"/>
          </p:nvPr>
        </p:nvSpPr>
        <p:spPr>
          <a:xfrm>
            <a:off x="374650" y="505080"/>
            <a:ext cx="4715215" cy="184666"/>
          </a:xfrm>
        </p:spPr>
        <p:txBody>
          <a:bodyPr lIns="0" tIns="0" rIns="0" bIns="0" anchor="t" anchorCtr="0">
            <a:noAutofit/>
          </a:bodyPr>
          <a:lstStyle>
            <a:lvl1pPr marL="0" indent="0">
              <a:buFontTx/>
              <a:buNone/>
              <a:defRPr sz="12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807451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mbstones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6B088-5323-4BCF-A05A-0A4D9D88F0BF}"/>
              </a:ext>
            </a:extLst>
          </p:cNvPr>
          <p:cNvSpPr/>
          <p:nvPr userDrawn="1"/>
        </p:nvSpPr>
        <p:spPr>
          <a:xfrm>
            <a:off x="5454133" y="-8626"/>
            <a:ext cx="3694176"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6"/>
            <a:ext cx="1905001" cy="20760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4104363E-B11D-473E-A528-38B42D7F68F0}"/>
              </a:ext>
            </a:extLst>
          </p:cNvPr>
          <p:cNvSpPr>
            <a:spLocks noGrp="1"/>
          </p:cNvSpPr>
          <p:nvPr>
            <p:ph type="tbl" sz="quarter" idx="36" hasCustomPrompt="1"/>
          </p:nvPr>
        </p:nvSpPr>
        <p:spPr>
          <a:xfrm>
            <a:off x="3121324" y="1227826"/>
            <a:ext cx="1905001" cy="20760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1CC1C56B-0610-486E-9F2E-E87BDD1DBE7B}"/>
              </a:ext>
            </a:extLst>
          </p:cNvPr>
          <p:cNvSpPr>
            <a:spLocks noGrp="1"/>
          </p:cNvSpPr>
          <p:nvPr>
            <p:ph type="tbl" sz="quarter" idx="37" hasCustomPrompt="1"/>
          </p:nvPr>
        </p:nvSpPr>
        <p:spPr>
          <a:xfrm>
            <a:off x="381000" y="3855533"/>
            <a:ext cx="1905001" cy="218295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0" name="Table Placeholder 4">
            <a:extLst>
              <a:ext uri="{FF2B5EF4-FFF2-40B4-BE49-F238E27FC236}">
                <a16:creationId xmlns:a16="http://schemas.microsoft.com/office/drawing/2014/main" id="{0EA8B362-2FF8-437A-9030-4BB3E8E03D43}"/>
              </a:ext>
            </a:extLst>
          </p:cNvPr>
          <p:cNvSpPr>
            <a:spLocks noGrp="1"/>
          </p:cNvSpPr>
          <p:nvPr>
            <p:ph type="tbl" sz="quarter" idx="38" hasCustomPrompt="1"/>
          </p:nvPr>
        </p:nvSpPr>
        <p:spPr>
          <a:xfrm>
            <a:off x="3121325" y="3855533"/>
            <a:ext cx="1905001" cy="2182958"/>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 name="Text Placeholder 3">
            <a:extLst>
              <a:ext uri="{FF2B5EF4-FFF2-40B4-BE49-F238E27FC236}">
                <a16:creationId xmlns:a16="http://schemas.microsoft.com/office/drawing/2014/main" id="{E37A7099-FF33-42AA-B199-82C5D6315A1D}"/>
              </a:ext>
            </a:extLst>
          </p:cNvPr>
          <p:cNvSpPr>
            <a:spLocks noGrp="1"/>
          </p:cNvSpPr>
          <p:nvPr>
            <p:ph type="body" sz="quarter" idx="42"/>
          </p:nvPr>
        </p:nvSpPr>
        <p:spPr>
          <a:xfrm>
            <a:off x="5853023" y="1219200"/>
            <a:ext cx="2901351" cy="4699000"/>
          </a:xfrm>
        </p:spPr>
        <p:txBody>
          <a:bodyPr>
            <a:noAutofit/>
          </a:bodyPr>
          <a:lstStyle>
            <a:lvl1pPr marL="0" indent="0">
              <a:spcAft>
                <a:spcPts val="600"/>
              </a:spcAft>
              <a:buFontTx/>
              <a:buNone/>
              <a:defRPr sz="1000"/>
            </a:lvl1pPr>
          </a:lstStyle>
          <a:p>
            <a:pPr lvl="0"/>
            <a:r>
              <a:rPr lang="en-US" dirty="0"/>
              <a:t>Click to edit Master text styles</a:t>
            </a:r>
          </a:p>
        </p:txBody>
      </p:sp>
      <p:sp>
        <p:nvSpPr>
          <p:cNvPr id="16" name="Rectangle 15">
            <a:extLst>
              <a:ext uri="{FF2B5EF4-FFF2-40B4-BE49-F238E27FC236}">
                <a16:creationId xmlns:a16="http://schemas.microsoft.com/office/drawing/2014/main" id="{7850BB34-3DD8-413F-970D-4FEDFD7F03DD}"/>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11" name="Text Placeholder 45">
            <a:extLst>
              <a:ext uri="{FF2B5EF4-FFF2-40B4-BE49-F238E27FC236}">
                <a16:creationId xmlns:a16="http://schemas.microsoft.com/office/drawing/2014/main" id="{CD56998F-3F36-43B9-806A-1349C223A1F7}"/>
              </a:ext>
            </a:extLst>
          </p:cNvPr>
          <p:cNvSpPr>
            <a:spLocks noGrp="1"/>
          </p:cNvSpPr>
          <p:nvPr>
            <p:ph type="body" sz="quarter" idx="25"/>
          </p:nvPr>
        </p:nvSpPr>
        <p:spPr>
          <a:xfrm>
            <a:off x="374759" y="732284"/>
            <a:ext cx="4715215" cy="276999"/>
          </a:xfrm>
        </p:spPr>
        <p:txBody>
          <a:bodyPr lIns="0" tIns="0" rIns="0" bIns="0" anchor="t" anchorCtr="0">
            <a:noAutofit/>
          </a:bodyPr>
          <a:lstStyle>
            <a:lvl1pPr marL="0" indent="0" algn="l">
              <a:buNone/>
              <a:defRPr sz="1800" b="1" spc="200" baseline="0">
                <a:solidFill>
                  <a:schemeClr val="accent2"/>
                </a:solidFill>
              </a:defRPr>
            </a:lvl1pPr>
          </a:lstStyle>
          <a:p>
            <a:pPr lvl="0"/>
            <a:endParaRPr lang="en-US" dirty="0"/>
          </a:p>
        </p:txBody>
      </p:sp>
      <p:sp>
        <p:nvSpPr>
          <p:cNvPr id="12" name="Text Placeholder 4">
            <a:extLst>
              <a:ext uri="{FF2B5EF4-FFF2-40B4-BE49-F238E27FC236}">
                <a16:creationId xmlns:a16="http://schemas.microsoft.com/office/drawing/2014/main" id="{B7B611B0-9D8C-43CC-A7DE-48C36096F482}"/>
              </a:ext>
            </a:extLst>
          </p:cNvPr>
          <p:cNvSpPr>
            <a:spLocks noGrp="1"/>
          </p:cNvSpPr>
          <p:nvPr>
            <p:ph type="body" sz="quarter" idx="41"/>
          </p:nvPr>
        </p:nvSpPr>
        <p:spPr>
          <a:xfrm>
            <a:off x="374650" y="505080"/>
            <a:ext cx="4715215" cy="184666"/>
          </a:xfrm>
        </p:spPr>
        <p:txBody>
          <a:bodyPr lIns="0" tIns="0" rIns="0" bIns="0" anchor="t" anchorCtr="0">
            <a:noAutofit/>
          </a:bodyPr>
          <a:lstStyle>
            <a:lvl1pPr marL="0" indent="0">
              <a:buFontTx/>
              <a:buNone/>
              <a:defRPr sz="1200"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7206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C2436-1FC4-4DCF-BBD2-D4412CC5ACA1}"/>
              </a:ext>
            </a:extLst>
          </p:cNvPr>
          <p:cNvSpPr>
            <a:spLocks noGrp="1"/>
          </p:cNvSpPr>
          <p:nvPr>
            <p:ph type="body" sz="quarter" idx="26"/>
          </p:nvPr>
        </p:nvSpPr>
        <p:spPr>
          <a:xfrm>
            <a:off x="381000" y="1466850"/>
            <a:ext cx="8153400" cy="4787900"/>
          </a:xfrm>
        </p:spPr>
        <p:txBody>
          <a:bodyPr lIns="45720">
            <a:normAutofit/>
          </a:bodyPr>
          <a:lstStyle>
            <a:lvl1pPr>
              <a:spcAft>
                <a:spcPts val="800"/>
              </a:spcAft>
              <a:defRPr sz="1800"/>
            </a:lvl1pPr>
            <a:lvl2pPr marL="457200" indent="-228600">
              <a:spcAft>
                <a:spcPts val="800"/>
              </a:spcAft>
              <a:buFont typeface="Arial" panose="020B0604020202020204" pitchFamily="34" charset="0"/>
              <a:buChar char="−"/>
              <a:defRPr sz="1600"/>
            </a:lvl2pPr>
            <a:lvl3pPr marL="690563" indent="-228600">
              <a:spcAft>
                <a:spcPts val="800"/>
              </a:spcAft>
              <a:buFont typeface="Arial" panose="020B0604020202020204" pitchFamily="34" charset="0"/>
              <a:buChar char="•"/>
              <a:defRPr sz="1400"/>
            </a:lvl3pPr>
            <a:lvl4pPr marL="914400" indent="-228600">
              <a:spcAft>
                <a:spcPts val="800"/>
              </a:spcAft>
              <a:buFont typeface="Arial" panose="020B0604020202020204" pitchFamily="34" charset="0"/>
              <a:buChar char="−"/>
              <a:defRPr sz="1200"/>
            </a:lvl4pPr>
            <a:lvl5pPr marL="1147763" indent="-228600">
              <a:spcAft>
                <a:spcPts val="8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5">
            <a:extLst>
              <a:ext uri="{FF2B5EF4-FFF2-40B4-BE49-F238E27FC236}">
                <a16:creationId xmlns:a16="http://schemas.microsoft.com/office/drawing/2014/main" id="{A8ABE356-DC6A-47E2-A46E-F41FB322B3CE}"/>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7" name="Title 1">
            <a:extLst>
              <a:ext uri="{FF2B5EF4-FFF2-40B4-BE49-F238E27FC236}">
                <a16:creationId xmlns:a16="http://schemas.microsoft.com/office/drawing/2014/main" id="{DF6CD45F-17BC-4DAF-B06C-5A54745DD285}"/>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988624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mbstones 6">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32284"/>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7"/>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6AC851EF-8C1B-4F1C-A4A7-EC409DF42971}"/>
              </a:ext>
            </a:extLst>
          </p:cNvPr>
          <p:cNvSpPr>
            <a:spLocks noGrp="1"/>
          </p:cNvSpPr>
          <p:nvPr>
            <p:ph type="tbl" sz="quarter" idx="42" hasCustomPrompt="1"/>
          </p:nvPr>
        </p:nvSpPr>
        <p:spPr>
          <a:xfrm>
            <a:off x="3297447" y="1227826"/>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641159F1-DE9F-4A7F-BC96-FC96AC169174}"/>
              </a:ext>
            </a:extLst>
          </p:cNvPr>
          <p:cNvSpPr>
            <a:spLocks noGrp="1"/>
          </p:cNvSpPr>
          <p:nvPr>
            <p:ph type="tbl" sz="quarter" idx="46" hasCustomPrompt="1"/>
          </p:nvPr>
        </p:nvSpPr>
        <p:spPr>
          <a:xfrm>
            <a:off x="6222520" y="1227826"/>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 name="Title 1">
            <a:extLst>
              <a:ext uri="{FF2B5EF4-FFF2-40B4-BE49-F238E27FC236}">
                <a16:creationId xmlns:a16="http://schemas.microsoft.com/office/drawing/2014/main" id="{106EB8F9-8462-4A60-86BD-8A72F1F0B107}"/>
              </a:ext>
            </a:extLst>
          </p:cNvPr>
          <p:cNvSpPr>
            <a:spLocks noGrp="1"/>
          </p:cNvSpPr>
          <p:nvPr>
            <p:ph type="title"/>
          </p:nvPr>
        </p:nvSpPr>
        <p:spPr>
          <a:xfrm>
            <a:off x="378488" y="502920"/>
            <a:ext cx="4702860" cy="184666"/>
          </a:xfrm>
        </p:spPr>
        <p:txBody>
          <a:bodyPr lIns="0" tIns="0" rIns="0" bIns="0" anchor="t">
            <a:noAutofit/>
          </a:bodyPr>
          <a:lstStyle>
            <a:lvl1pPr>
              <a:defRPr sz="1200" b="1">
                <a:solidFill>
                  <a:schemeClr val="accent2"/>
                </a:solidFill>
              </a:defRPr>
            </a:lvl1pPr>
          </a:lstStyle>
          <a:p>
            <a:r>
              <a:rPr lang="en-US"/>
              <a:t>Click to edit Master title style</a:t>
            </a:r>
          </a:p>
        </p:txBody>
      </p:sp>
      <p:sp>
        <p:nvSpPr>
          <p:cNvPr id="16" name="Table Placeholder 4">
            <a:extLst>
              <a:ext uri="{FF2B5EF4-FFF2-40B4-BE49-F238E27FC236}">
                <a16:creationId xmlns:a16="http://schemas.microsoft.com/office/drawing/2014/main" id="{4FF4B3E0-2AF2-4A82-9641-76B0269FB14E}"/>
              </a:ext>
            </a:extLst>
          </p:cNvPr>
          <p:cNvSpPr>
            <a:spLocks noGrp="1"/>
          </p:cNvSpPr>
          <p:nvPr>
            <p:ph type="tbl" sz="quarter" idx="47" hasCustomPrompt="1"/>
          </p:nvPr>
        </p:nvSpPr>
        <p:spPr>
          <a:xfrm>
            <a:off x="376036" y="2987623"/>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able Placeholder 4">
            <a:extLst>
              <a:ext uri="{FF2B5EF4-FFF2-40B4-BE49-F238E27FC236}">
                <a16:creationId xmlns:a16="http://schemas.microsoft.com/office/drawing/2014/main" id="{48A4B55E-9F06-4B71-9C2C-135EDA62B404}"/>
              </a:ext>
            </a:extLst>
          </p:cNvPr>
          <p:cNvSpPr>
            <a:spLocks noGrp="1"/>
          </p:cNvSpPr>
          <p:nvPr>
            <p:ph type="tbl" sz="quarter" idx="48" hasCustomPrompt="1"/>
          </p:nvPr>
        </p:nvSpPr>
        <p:spPr>
          <a:xfrm>
            <a:off x="3292484" y="2987622"/>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8" name="Table Placeholder 4">
            <a:extLst>
              <a:ext uri="{FF2B5EF4-FFF2-40B4-BE49-F238E27FC236}">
                <a16:creationId xmlns:a16="http://schemas.microsoft.com/office/drawing/2014/main" id="{B7E44DC8-02DD-4620-929D-E15D82AEE29C}"/>
              </a:ext>
            </a:extLst>
          </p:cNvPr>
          <p:cNvSpPr>
            <a:spLocks noGrp="1"/>
          </p:cNvSpPr>
          <p:nvPr>
            <p:ph type="tbl" sz="quarter" idx="49" hasCustomPrompt="1"/>
          </p:nvPr>
        </p:nvSpPr>
        <p:spPr>
          <a:xfrm>
            <a:off x="6217557" y="2987622"/>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9" name="Table Placeholder 4">
            <a:extLst>
              <a:ext uri="{FF2B5EF4-FFF2-40B4-BE49-F238E27FC236}">
                <a16:creationId xmlns:a16="http://schemas.microsoft.com/office/drawing/2014/main" id="{58440ED7-4B34-4169-841C-977898FE4907}"/>
              </a:ext>
            </a:extLst>
          </p:cNvPr>
          <p:cNvSpPr>
            <a:spLocks noGrp="1"/>
          </p:cNvSpPr>
          <p:nvPr>
            <p:ph type="tbl" sz="quarter" idx="50" hasCustomPrompt="1"/>
          </p:nvPr>
        </p:nvSpPr>
        <p:spPr>
          <a:xfrm>
            <a:off x="371073" y="4747419"/>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0" name="Table Placeholder 4">
            <a:extLst>
              <a:ext uri="{FF2B5EF4-FFF2-40B4-BE49-F238E27FC236}">
                <a16:creationId xmlns:a16="http://schemas.microsoft.com/office/drawing/2014/main" id="{453BA979-5948-4944-8D67-92AC3E09DBA5}"/>
              </a:ext>
            </a:extLst>
          </p:cNvPr>
          <p:cNvSpPr>
            <a:spLocks noGrp="1"/>
          </p:cNvSpPr>
          <p:nvPr>
            <p:ph type="tbl" sz="quarter" idx="51" hasCustomPrompt="1"/>
          </p:nvPr>
        </p:nvSpPr>
        <p:spPr>
          <a:xfrm>
            <a:off x="3287521" y="4747418"/>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1" name="Table Placeholder 4">
            <a:extLst>
              <a:ext uri="{FF2B5EF4-FFF2-40B4-BE49-F238E27FC236}">
                <a16:creationId xmlns:a16="http://schemas.microsoft.com/office/drawing/2014/main" id="{D59E5CB8-0787-425F-8AE0-6981AEF48DA2}"/>
              </a:ext>
            </a:extLst>
          </p:cNvPr>
          <p:cNvSpPr>
            <a:spLocks noGrp="1"/>
          </p:cNvSpPr>
          <p:nvPr>
            <p:ph type="tbl" sz="quarter" idx="52" hasCustomPrompt="1"/>
          </p:nvPr>
        </p:nvSpPr>
        <p:spPr>
          <a:xfrm>
            <a:off x="6212594" y="4747418"/>
            <a:ext cx="2542636" cy="1541253"/>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Tree>
    <p:extLst>
      <p:ext uri="{BB962C8B-B14F-4D97-AF65-F5344CB8AC3E}">
        <p14:creationId xmlns:p14="http://schemas.microsoft.com/office/powerpoint/2010/main" val="7822011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ombstones 7">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FCB794-EF4F-4F70-A29B-0BC4F0A9C933}"/>
              </a:ext>
            </a:extLst>
          </p:cNvPr>
          <p:cNvSpPr>
            <a:spLocks noGrp="1"/>
          </p:cNvSpPr>
          <p:nvPr>
            <p:ph type="pic" sz="quarter" idx="10" hasCustomPrompt="1"/>
          </p:nvPr>
        </p:nvSpPr>
        <p:spPr>
          <a:xfrm>
            <a:off x="0" y="0"/>
            <a:ext cx="9144000" cy="6858000"/>
          </a:xfrm>
        </p:spPr>
        <p:txBody>
          <a:bodyPr/>
          <a:lstStyle>
            <a:lvl1pPr marL="0" indent="0">
              <a:buFontTx/>
              <a:buNone/>
              <a:defRPr>
                <a:solidFill>
                  <a:schemeClr val="accent6"/>
                </a:solidFill>
              </a:defRPr>
            </a:lvl1pPr>
          </a:lstStyle>
          <a:p>
            <a:r>
              <a:rPr lang="en-US" dirty="0"/>
              <a:t>Picture Placeholder</a:t>
            </a:r>
          </a:p>
        </p:txBody>
      </p:sp>
    </p:spTree>
    <p:extLst>
      <p:ext uri="{BB962C8B-B14F-4D97-AF65-F5344CB8AC3E}">
        <p14:creationId xmlns:p14="http://schemas.microsoft.com/office/powerpoint/2010/main" val="25339055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mbstones 8">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D7571C-7FDB-4C79-B2A1-4E3D60D961F4}"/>
              </a:ext>
            </a:extLst>
          </p:cNvPr>
          <p:cNvSpPr>
            <a:spLocks noGrp="1"/>
          </p:cNvSpPr>
          <p:nvPr>
            <p:ph type="pic" sz="quarter" idx="10" hasCustomPrompt="1"/>
          </p:nvPr>
        </p:nvSpPr>
        <p:spPr>
          <a:xfrm>
            <a:off x="4025641" y="-8626"/>
            <a:ext cx="5111496" cy="6858000"/>
          </a:xfrm>
        </p:spPr>
        <p:txBody>
          <a:bodyPr/>
          <a:lstStyle>
            <a:lvl1pPr marL="0" indent="0" algn="r">
              <a:buFontTx/>
              <a:buNone/>
              <a:defRPr>
                <a:solidFill>
                  <a:srgbClr val="888888"/>
                </a:solidFill>
              </a:defRPr>
            </a:lvl1pPr>
          </a:lstStyle>
          <a:p>
            <a:r>
              <a:rPr lang="en-US" dirty="0"/>
              <a:t>Picture Placeholder</a:t>
            </a:r>
          </a:p>
        </p:txBody>
      </p:sp>
      <p:sp>
        <p:nvSpPr>
          <p:cNvPr id="6" name="Table Placeholder 4">
            <a:extLst>
              <a:ext uri="{FF2B5EF4-FFF2-40B4-BE49-F238E27FC236}">
                <a16:creationId xmlns:a16="http://schemas.microsoft.com/office/drawing/2014/main" id="{67BD6D33-A55D-4E84-9CFA-AB1D107D0BC5}"/>
              </a:ext>
            </a:extLst>
          </p:cNvPr>
          <p:cNvSpPr>
            <a:spLocks noGrp="1"/>
          </p:cNvSpPr>
          <p:nvPr>
            <p:ph type="tbl" sz="quarter" idx="47" hasCustomPrompt="1"/>
          </p:nvPr>
        </p:nvSpPr>
        <p:spPr>
          <a:xfrm>
            <a:off x="290425" y="2218428"/>
            <a:ext cx="2193983" cy="3086816"/>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7" name="Table Placeholder 4">
            <a:extLst>
              <a:ext uri="{FF2B5EF4-FFF2-40B4-BE49-F238E27FC236}">
                <a16:creationId xmlns:a16="http://schemas.microsoft.com/office/drawing/2014/main" id="{FB2294EC-99DF-402C-9AC5-A0E2A86EC074}"/>
              </a:ext>
            </a:extLst>
          </p:cNvPr>
          <p:cNvSpPr>
            <a:spLocks noGrp="1"/>
          </p:cNvSpPr>
          <p:nvPr>
            <p:ph type="tbl" sz="quarter" idx="15" hasCustomPrompt="1"/>
          </p:nvPr>
        </p:nvSpPr>
        <p:spPr>
          <a:xfrm>
            <a:off x="3063094" y="1976888"/>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
        <p:nvSpPr>
          <p:cNvPr id="8" name="Table Placeholder 4">
            <a:extLst>
              <a:ext uri="{FF2B5EF4-FFF2-40B4-BE49-F238E27FC236}">
                <a16:creationId xmlns:a16="http://schemas.microsoft.com/office/drawing/2014/main" id="{469E1A39-2DFD-4C2F-A167-1A6685D8ECE2}"/>
              </a:ext>
            </a:extLst>
          </p:cNvPr>
          <p:cNvSpPr>
            <a:spLocks noGrp="1"/>
          </p:cNvSpPr>
          <p:nvPr>
            <p:ph type="tbl" sz="quarter" idx="48" hasCustomPrompt="1"/>
          </p:nvPr>
        </p:nvSpPr>
        <p:spPr>
          <a:xfrm>
            <a:off x="4503962" y="1976888"/>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
        <p:nvSpPr>
          <p:cNvPr id="9" name="Table Placeholder 4">
            <a:extLst>
              <a:ext uri="{FF2B5EF4-FFF2-40B4-BE49-F238E27FC236}">
                <a16:creationId xmlns:a16="http://schemas.microsoft.com/office/drawing/2014/main" id="{819CCD02-E8DF-4E82-A5E3-8B5DFC6D09A6}"/>
              </a:ext>
            </a:extLst>
          </p:cNvPr>
          <p:cNvSpPr>
            <a:spLocks noGrp="1"/>
          </p:cNvSpPr>
          <p:nvPr>
            <p:ph type="tbl" sz="quarter" idx="49" hasCustomPrompt="1"/>
          </p:nvPr>
        </p:nvSpPr>
        <p:spPr>
          <a:xfrm>
            <a:off x="5944830" y="1976888"/>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
        <p:nvSpPr>
          <p:cNvPr id="10" name="Table Placeholder 4">
            <a:extLst>
              <a:ext uri="{FF2B5EF4-FFF2-40B4-BE49-F238E27FC236}">
                <a16:creationId xmlns:a16="http://schemas.microsoft.com/office/drawing/2014/main" id="{E7B02903-6EAE-4291-BA11-16763378D21B}"/>
              </a:ext>
            </a:extLst>
          </p:cNvPr>
          <p:cNvSpPr>
            <a:spLocks noGrp="1"/>
          </p:cNvSpPr>
          <p:nvPr>
            <p:ph type="tbl" sz="quarter" idx="50" hasCustomPrompt="1"/>
          </p:nvPr>
        </p:nvSpPr>
        <p:spPr>
          <a:xfrm>
            <a:off x="7385698" y="1981203"/>
            <a:ext cx="1238614" cy="1800048"/>
          </a:xfrm>
          <a:prstGeom prst="rect">
            <a:avLst/>
          </a:prstGeom>
        </p:spPr>
        <p:txBody>
          <a:bodyPr>
            <a:normAutofit/>
          </a:bodyPr>
          <a:lstStyle>
            <a:lvl1pPr marL="0" indent="0">
              <a:buFontTx/>
              <a:buNone/>
              <a:defRPr sz="1100" baseline="0">
                <a:latin typeface="Arial" pitchFamily="34" charset="0"/>
                <a:cs typeface="Arial" pitchFamily="34" charset="0"/>
              </a:defRPr>
            </a:lvl1pPr>
          </a:lstStyle>
          <a:p>
            <a:r>
              <a:rPr lang="en-US" dirty="0"/>
              <a:t>Copy and paste Table Here</a:t>
            </a:r>
          </a:p>
        </p:txBody>
      </p:sp>
    </p:spTree>
    <p:extLst>
      <p:ext uri="{BB962C8B-B14F-4D97-AF65-F5344CB8AC3E}">
        <p14:creationId xmlns:p14="http://schemas.microsoft.com/office/powerpoint/2010/main" val="1875986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mbstones 9">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rgbClr val="1F4D64"/>
                </a:solidFill>
              </a:defRPr>
            </a:lvl1pPr>
          </a:lstStyle>
          <a:p>
            <a:pPr lvl="0"/>
            <a:endParaRPr lang="en-US" dirty="0"/>
          </a:p>
        </p:txBody>
      </p:sp>
      <p:sp>
        <p:nvSpPr>
          <p:cNvPr id="2" name="Rectangle 1">
            <a:extLst>
              <a:ext uri="{FF2B5EF4-FFF2-40B4-BE49-F238E27FC236}">
                <a16:creationId xmlns:a16="http://schemas.microsoft.com/office/drawing/2014/main" id="{98D55739-935B-4793-88D6-A1148DBFEB6D}"/>
              </a:ext>
            </a:extLst>
          </p:cNvPr>
          <p:cNvSpPr/>
          <p:nvPr userDrawn="1"/>
        </p:nvSpPr>
        <p:spPr>
          <a:xfrm>
            <a:off x="3327124" y="1466062"/>
            <a:ext cx="5435875"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D3C4762-8066-4D8A-94F1-4EBA865BCC12}"/>
              </a:ext>
            </a:extLst>
          </p:cNvPr>
          <p:cNvSpPr>
            <a:spLocks noGrp="1"/>
          </p:cNvSpPr>
          <p:nvPr>
            <p:ph type="pic" sz="quarter" idx="28"/>
          </p:nvPr>
        </p:nvSpPr>
        <p:spPr>
          <a:xfrm>
            <a:off x="391901" y="1466062"/>
            <a:ext cx="2935224" cy="4114800"/>
          </a:xfrm>
        </p:spPr>
        <p:txBody>
          <a:bodyPr/>
          <a:lstStyle>
            <a:lvl1pPr marL="0" indent="0">
              <a:buFontTx/>
              <a:buNone/>
              <a:defRPr>
                <a:solidFill>
                  <a:srgbClr val="888888"/>
                </a:solidFill>
              </a:defRPr>
            </a:lvl1pPr>
          </a:lstStyle>
          <a:p>
            <a:endParaRPr lang="en-US" dirty="0"/>
          </a:p>
        </p:txBody>
      </p:sp>
      <p:sp>
        <p:nvSpPr>
          <p:cNvPr id="6" name="Title 1">
            <a:extLst>
              <a:ext uri="{FF2B5EF4-FFF2-40B4-BE49-F238E27FC236}">
                <a16:creationId xmlns:a16="http://schemas.microsoft.com/office/drawing/2014/main" id="{7CF28AF3-46C9-4260-A366-5F154398C719}"/>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9743994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ombstones 1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D55739-935B-4793-88D6-A1148DBFEB6D}"/>
              </a:ext>
            </a:extLst>
          </p:cNvPr>
          <p:cNvSpPr/>
          <p:nvPr userDrawn="1"/>
        </p:nvSpPr>
        <p:spPr>
          <a:xfrm>
            <a:off x="385524" y="1466064"/>
            <a:ext cx="5435875"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D3C4762-8066-4D8A-94F1-4EBA865BCC12}"/>
              </a:ext>
            </a:extLst>
          </p:cNvPr>
          <p:cNvSpPr>
            <a:spLocks noGrp="1"/>
          </p:cNvSpPr>
          <p:nvPr>
            <p:ph type="pic" sz="quarter" idx="28"/>
          </p:nvPr>
        </p:nvSpPr>
        <p:spPr>
          <a:xfrm>
            <a:off x="5826531" y="1466064"/>
            <a:ext cx="2935224" cy="4114800"/>
          </a:xfrm>
        </p:spPr>
        <p:txBody>
          <a:bodyPr/>
          <a:lstStyle>
            <a:lvl1pPr marL="0" indent="0">
              <a:buFontTx/>
              <a:buNone/>
              <a:defRPr>
                <a:solidFill>
                  <a:srgbClr val="888888"/>
                </a:solidFill>
              </a:defRPr>
            </a:lvl1pPr>
          </a:lstStyle>
          <a:p>
            <a:endParaRPr lang="en-US" dirty="0"/>
          </a:p>
        </p:txBody>
      </p:sp>
      <p:sp>
        <p:nvSpPr>
          <p:cNvPr id="6" name="Text Placeholder 45">
            <a:extLst>
              <a:ext uri="{FF2B5EF4-FFF2-40B4-BE49-F238E27FC236}">
                <a16:creationId xmlns:a16="http://schemas.microsoft.com/office/drawing/2014/main" id="{ED1EBC5A-17F9-43CD-891E-07CE7C70CCFA}"/>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rgbClr val="1F4D64"/>
                </a:solidFill>
              </a:defRPr>
            </a:lvl1pPr>
          </a:lstStyle>
          <a:p>
            <a:pPr lvl="0"/>
            <a:endParaRPr lang="en-US" dirty="0"/>
          </a:p>
        </p:txBody>
      </p:sp>
      <p:sp>
        <p:nvSpPr>
          <p:cNvPr id="9" name="Title 1">
            <a:extLst>
              <a:ext uri="{FF2B5EF4-FFF2-40B4-BE49-F238E27FC236}">
                <a16:creationId xmlns:a16="http://schemas.microsoft.com/office/drawing/2014/main" id="{5F8993A6-77A1-4FE1-A76C-DD87AEB7AD44}"/>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7989021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mbstones 1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E44D40-697F-49E5-A1EE-AD636C8410AD}"/>
              </a:ext>
            </a:extLst>
          </p:cNvPr>
          <p:cNvSpPr>
            <a:spLocks noGrp="1"/>
          </p:cNvSpPr>
          <p:nvPr>
            <p:ph type="pic" sz="quarter" idx="42" hasCustomPrompt="1"/>
          </p:nvPr>
        </p:nvSpPr>
        <p:spPr>
          <a:xfrm>
            <a:off x="4026500" y="0"/>
            <a:ext cx="5111496" cy="6858000"/>
          </a:xfrm>
        </p:spPr>
        <p:txBody>
          <a:bodyPr/>
          <a:lstStyle>
            <a:lvl1pPr marL="0" indent="0">
              <a:buFontTx/>
              <a:buNone/>
              <a:defRPr>
                <a:solidFill>
                  <a:srgbClr val="888888"/>
                </a:solidFill>
              </a:defRPr>
            </a:lvl1pPr>
          </a:lstStyle>
          <a:p>
            <a:r>
              <a:rPr lang="en-US" dirty="0"/>
              <a:t>Picture Placeholder</a:t>
            </a:r>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9625"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4" name="Table Placeholder 4">
            <a:extLst>
              <a:ext uri="{FF2B5EF4-FFF2-40B4-BE49-F238E27FC236}">
                <a16:creationId xmlns:a16="http://schemas.microsoft.com/office/drawing/2014/main" id="{4781E7AD-3D96-41A4-AC68-ACC01D1C42C6}"/>
              </a:ext>
            </a:extLst>
          </p:cNvPr>
          <p:cNvSpPr>
            <a:spLocks noGrp="1"/>
          </p:cNvSpPr>
          <p:nvPr>
            <p:ph type="tbl" sz="quarter" idx="23" hasCustomPrompt="1"/>
          </p:nvPr>
        </p:nvSpPr>
        <p:spPr>
          <a:xfrm>
            <a:off x="389625"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90120"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0A88C3BF-B929-4019-9429-587B1F55BCBB}"/>
              </a:ext>
            </a:extLst>
          </p:cNvPr>
          <p:cNvSpPr>
            <a:spLocks noGrp="1"/>
          </p:cNvSpPr>
          <p:nvPr>
            <p:ph type="tbl" sz="quarter" idx="33" hasCustomPrompt="1"/>
          </p:nvPr>
        </p:nvSpPr>
        <p:spPr>
          <a:xfrm>
            <a:off x="2597980"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790615"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CECAB098-FCAF-4BB6-B411-97629646A45C}"/>
              </a:ext>
            </a:extLst>
          </p:cNvPr>
          <p:cNvSpPr>
            <a:spLocks noGrp="1"/>
          </p:cNvSpPr>
          <p:nvPr>
            <p:ph type="tbl" sz="quarter" idx="35" hasCustomPrompt="1"/>
          </p:nvPr>
        </p:nvSpPr>
        <p:spPr>
          <a:xfrm>
            <a:off x="4806335"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991110" y="1735561"/>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8" name="Table Placeholder 4">
            <a:extLst>
              <a:ext uri="{FF2B5EF4-FFF2-40B4-BE49-F238E27FC236}">
                <a16:creationId xmlns:a16="http://schemas.microsoft.com/office/drawing/2014/main" id="{CC7F2862-A9A6-4766-998F-02E6F942D026}"/>
              </a:ext>
            </a:extLst>
          </p:cNvPr>
          <p:cNvSpPr>
            <a:spLocks noGrp="1"/>
          </p:cNvSpPr>
          <p:nvPr>
            <p:ph type="tbl" sz="quarter" idx="37" hasCustomPrompt="1"/>
          </p:nvPr>
        </p:nvSpPr>
        <p:spPr>
          <a:xfrm>
            <a:off x="7014691" y="3277963"/>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0" name="Table Placeholder 4">
            <a:extLst>
              <a:ext uri="{FF2B5EF4-FFF2-40B4-BE49-F238E27FC236}">
                <a16:creationId xmlns:a16="http://schemas.microsoft.com/office/drawing/2014/main" id="{238A57F5-E6BB-48E5-ACEB-3C6D37439040}"/>
              </a:ext>
            </a:extLst>
          </p:cNvPr>
          <p:cNvSpPr>
            <a:spLocks noGrp="1"/>
          </p:cNvSpPr>
          <p:nvPr>
            <p:ph type="tbl" sz="quarter" idx="38" hasCustomPrompt="1"/>
          </p:nvPr>
        </p:nvSpPr>
        <p:spPr>
          <a:xfrm>
            <a:off x="389625"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1" name="Table Placeholder 4">
            <a:extLst>
              <a:ext uri="{FF2B5EF4-FFF2-40B4-BE49-F238E27FC236}">
                <a16:creationId xmlns:a16="http://schemas.microsoft.com/office/drawing/2014/main" id="{3D9CDBD2-AA4D-415E-963D-E31CB0272124}"/>
              </a:ext>
            </a:extLst>
          </p:cNvPr>
          <p:cNvSpPr>
            <a:spLocks noGrp="1"/>
          </p:cNvSpPr>
          <p:nvPr>
            <p:ph type="tbl" sz="quarter" idx="39" hasCustomPrompt="1"/>
          </p:nvPr>
        </p:nvSpPr>
        <p:spPr>
          <a:xfrm>
            <a:off x="2597980"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2" name="Table Placeholder 4">
            <a:extLst>
              <a:ext uri="{FF2B5EF4-FFF2-40B4-BE49-F238E27FC236}">
                <a16:creationId xmlns:a16="http://schemas.microsoft.com/office/drawing/2014/main" id="{89413753-9500-4110-8252-49B4ECF08103}"/>
              </a:ext>
            </a:extLst>
          </p:cNvPr>
          <p:cNvSpPr>
            <a:spLocks noGrp="1"/>
          </p:cNvSpPr>
          <p:nvPr>
            <p:ph type="tbl" sz="quarter" idx="40" hasCustomPrompt="1"/>
          </p:nvPr>
        </p:nvSpPr>
        <p:spPr>
          <a:xfrm>
            <a:off x="4806335"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able Placeholder 4">
            <a:extLst>
              <a:ext uri="{FF2B5EF4-FFF2-40B4-BE49-F238E27FC236}">
                <a16:creationId xmlns:a16="http://schemas.microsoft.com/office/drawing/2014/main" id="{DFEE9519-E19A-4CB9-9587-079F3BBBD979}"/>
              </a:ext>
            </a:extLst>
          </p:cNvPr>
          <p:cNvSpPr>
            <a:spLocks noGrp="1"/>
          </p:cNvSpPr>
          <p:nvPr>
            <p:ph type="tbl" sz="quarter" idx="41" hasCustomPrompt="1"/>
          </p:nvPr>
        </p:nvSpPr>
        <p:spPr>
          <a:xfrm>
            <a:off x="7014691" y="4802366"/>
            <a:ext cx="1752987" cy="1334291"/>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5" name="Text Placeholder 45">
            <a:extLst>
              <a:ext uri="{FF2B5EF4-FFF2-40B4-BE49-F238E27FC236}">
                <a16:creationId xmlns:a16="http://schemas.microsoft.com/office/drawing/2014/main" id="{1C2AE89B-E10A-4A3C-841D-EC25DD2DAB03}"/>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26" name="Title 1">
            <a:extLst>
              <a:ext uri="{FF2B5EF4-FFF2-40B4-BE49-F238E27FC236}">
                <a16:creationId xmlns:a16="http://schemas.microsoft.com/office/drawing/2014/main" id="{0B000762-284B-46A0-95DC-4F5E59ED2B32}"/>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06566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mbstones 1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6B088-5323-4BCF-A05A-0A4D9D88F0BF}"/>
              </a:ext>
            </a:extLst>
          </p:cNvPr>
          <p:cNvSpPr/>
          <p:nvPr userDrawn="1"/>
        </p:nvSpPr>
        <p:spPr>
          <a:xfrm>
            <a:off x="6133381" y="0"/>
            <a:ext cx="300837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4B2CA3-E54D-466C-88A8-8C03BF3D69EB}"/>
              </a:ext>
            </a:extLst>
          </p:cNvPr>
          <p:cNvSpPr/>
          <p:nvPr userDrawn="1"/>
        </p:nvSpPr>
        <p:spPr>
          <a:xfrm>
            <a:off x="8653024" y="6502738"/>
            <a:ext cx="290464" cy="200055"/>
          </a:xfrm>
          <a:prstGeom prst="rect">
            <a:avLst/>
          </a:prstGeom>
        </p:spPr>
        <p:txBody>
          <a:bodyPr wrap="none">
            <a:spAutoFit/>
          </a:bodyPr>
          <a:lstStyle/>
          <a:p>
            <a:fld id="{684A41F7-8966-4ED9-BA1F-8EBC30B2B5A8}" type="slidenum">
              <a:rPr lang="en-GB" sz="700">
                <a:solidFill>
                  <a:schemeClr val="bg1"/>
                </a:solidFill>
              </a:rPr>
              <a:pPr/>
              <a:t>‹#›</a:t>
            </a:fld>
            <a:endParaRPr lang="en-US" sz="700">
              <a:solidFill>
                <a:schemeClr val="bg1"/>
              </a:solidFill>
            </a:endParaRPr>
          </a:p>
        </p:txBody>
      </p:sp>
      <p:sp>
        <p:nvSpPr>
          <p:cNvPr id="21" name="Rectangle 20">
            <a:extLst>
              <a:ext uri="{FF2B5EF4-FFF2-40B4-BE49-F238E27FC236}">
                <a16:creationId xmlns:a16="http://schemas.microsoft.com/office/drawing/2014/main" id="{B53DCEF8-C666-4ED9-A5EB-67B2413927BA}"/>
              </a:ext>
            </a:extLst>
          </p:cNvPr>
          <p:cNvSpPr/>
          <p:nvPr userDrawn="1"/>
        </p:nvSpPr>
        <p:spPr>
          <a:xfrm>
            <a:off x="8650150" y="6499865"/>
            <a:ext cx="29046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0999" y="122782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ext Placeholder 35">
            <a:extLst>
              <a:ext uri="{FF2B5EF4-FFF2-40B4-BE49-F238E27FC236}">
                <a16:creationId xmlns:a16="http://schemas.microsoft.com/office/drawing/2014/main" id="{A23903BF-4DBA-4E02-8211-E82D106E6905}"/>
              </a:ext>
            </a:extLst>
          </p:cNvPr>
          <p:cNvSpPr>
            <a:spLocks noGrp="1"/>
          </p:cNvSpPr>
          <p:nvPr>
            <p:ph type="body" sz="quarter" idx="16"/>
          </p:nvPr>
        </p:nvSpPr>
        <p:spPr>
          <a:xfrm>
            <a:off x="6591188" y="1781411"/>
            <a:ext cx="1943780" cy="585579"/>
          </a:xfrm>
        </p:spPr>
        <p:txBody>
          <a:bodyPr lIns="0" anchor="b">
            <a:normAutofit/>
          </a:bodyPr>
          <a:lstStyle>
            <a:lvl1pPr marL="0" indent="0" algn="l">
              <a:spcBef>
                <a:spcPts val="0"/>
              </a:spcBef>
              <a:buNone/>
              <a:defRPr sz="1200" b="1" spc="0" baseline="0">
                <a:solidFill>
                  <a:schemeClr val="accent2"/>
                </a:solidFill>
              </a:defRPr>
            </a:lvl1pPr>
          </a:lstStyle>
          <a:p>
            <a:pPr lvl="0"/>
            <a:endParaRPr lang="en-US" dirty="0"/>
          </a:p>
        </p:txBody>
      </p:sp>
      <p:sp>
        <p:nvSpPr>
          <p:cNvPr id="26" name="Text Placeholder 27">
            <a:extLst>
              <a:ext uri="{FF2B5EF4-FFF2-40B4-BE49-F238E27FC236}">
                <a16:creationId xmlns:a16="http://schemas.microsoft.com/office/drawing/2014/main" id="{54242553-EBB0-4D07-859A-C1235AF7C026}"/>
              </a:ext>
            </a:extLst>
          </p:cNvPr>
          <p:cNvSpPr>
            <a:spLocks noGrp="1"/>
          </p:cNvSpPr>
          <p:nvPr>
            <p:ph type="body" sz="quarter" idx="17"/>
          </p:nvPr>
        </p:nvSpPr>
        <p:spPr>
          <a:xfrm>
            <a:off x="6590582" y="2384029"/>
            <a:ext cx="1944412" cy="542564"/>
          </a:xfrm>
        </p:spPr>
        <p:txBody>
          <a:bodyPr lIns="0" rIns="0">
            <a:normAutofit/>
          </a:bodyPr>
          <a:lstStyle>
            <a:lvl1pPr marL="0" indent="0" algn="l">
              <a:spcBef>
                <a:spcPts val="933"/>
              </a:spcBef>
              <a:buNone/>
              <a:defRPr sz="1000" spc="0" baseline="0">
                <a:solidFill>
                  <a:schemeClr val="bg1"/>
                </a:solidFill>
              </a:defRPr>
            </a:lvl1pPr>
          </a:lstStyle>
          <a:p>
            <a:pPr lvl="0"/>
            <a:endParaRPr lang="en-US" dirty="0"/>
          </a:p>
        </p:txBody>
      </p:sp>
      <p:sp>
        <p:nvSpPr>
          <p:cNvPr id="27" name="Text Placeholder 35">
            <a:extLst>
              <a:ext uri="{FF2B5EF4-FFF2-40B4-BE49-F238E27FC236}">
                <a16:creationId xmlns:a16="http://schemas.microsoft.com/office/drawing/2014/main" id="{819FF331-65B0-46E5-ADDA-2E14B3945CFB}"/>
              </a:ext>
            </a:extLst>
          </p:cNvPr>
          <p:cNvSpPr>
            <a:spLocks noGrp="1"/>
          </p:cNvSpPr>
          <p:nvPr>
            <p:ph type="body" sz="quarter" idx="34"/>
          </p:nvPr>
        </p:nvSpPr>
        <p:spPr>
          <a:xfrm>
            <a:off x="6590620" y="3689765"/>
            <a:ext cx="1943780" cy="585579"/>
          </a:xfrm>
        </p:spPr>
        <p:txBody>
          <a:bodyPr lIns="0" anchor="b">
            <a:normAutofit/>
          </a:bodyPr>
          <a:lstStyle>
            <a:lvl1pPr marL="0" indent="0" algn="l">
              <a:buNone/>
              <a:defRPr lang="en-US" sz="1200" b="1" kern="1200" spc="0" baseline="0" dirty="0">
                <a:solidFill>
                  <a:schemeClr val="accent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28" name="Text Placeholder 27">
            <a:extLst>
              <a:ext uri="{FF2B5EF4-FFF2-40B4-BE49-F238E27FC236}">
                <a16:creationId xmlns:a16="http://schemas.microsoft.com/office/drawing/2014/main" id="{BC90A453-3A99-4086-8EB3-4B93175BB21B}"/>
              </a:ext>
            </a:extLst>
          </p:cNvPr>
          <p:cNvSpPr>
            <a:spLocks noGrp="1"/>
          </p:cNvSpPr>
          <p:nvPr>
            <p:ph type="body" sz="quarter" idx="35"/>
          </p:nvPr>
        </p:nvSpPr>
        <p:spPr>
          <a:xfrm>
            <a:off x="6590014" y="4283758"/>
            <a:ext cx="1944412" cy="542564"/>
          </a:xfrm>
        </p:spPr>
        <p:txBody>
          <a:bodyPr lIns="0" rIns="0">
            <a:normAutofit/>
          </a:bodyPr>
          <a:lstStyle>
            <a:lvl1pPr marL="0" indent="0" algn="l">
              <a:spcBef>
                <a:spcPts val="933"/>
              </a:spcBef>
              <a:buNone/>
              <a:defRPr sz="1000" spc="0" baseline="0">
                <a:solidFill>
                  <a:schemeClr val="bg1"/>
                </a:solidFill>
              </a:defRPr>
            </a:lvl1pPr>
          </a:lstStyle>
          <a:p>
            <a:pPr lvl="0"/>
            <a:endParaRPr lang="en-US" dirty="0"/>
          </a:p>
        </p:txBody>
      </p:sp>
      <p:sp>
        <p:nvSpPr>
          <p:cNvPr id="32" name="Table Placeholder 4">
            <a:extLst>
              <a:ext uri="{FF2B5EF4-FFF2-40B4-BE49-F238E27FC236}">
                <a16:creationId xmlns:a16="http://schemas.microsoft.com/office/drawing/2014/main" id="{4104363E-B11D-473E-A528-38B42D7F68F0}"/>
              </a:ext>
            </a:extLst>
          </p:cNvPr>
          <p:cNvSpPr>
            <a:spLocks noGrp="1"/>
          </p:cNvSpPr>
          <p:nvPr>
            <p:ph type="tbl" sz="quarter" idx="36" hasCustomPrompt="1"/>
          </p:nvPr>
        </p:nvSpPr>
        <p:spPr>
          <a:xfrm>
            <a:off x="2260841" y="122782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43" name="Rectangle 42">
            <a:extLst>
              <a:ext uri="{FF2B5EF4-FFF2-40B4-BE49-F238E27FC236}">
                <a16:creationId xmlns:a16="http://schemas.microsoft.com/office/drawing/2014/main" id="{B768D730-C1CF-4980-97A1-52A94827035C}"/>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24" name="Table Placeholder 4">
            <a:extLst>
              <a:ext uri="{FF2B5EF4-FFF2-40B4-BE49-F238E27FC236}">
                <a16:creationId xmlns:a16="http://schemas.microsoft.com/office/drawing/2014/main" id="{330B3B3A-E21B-4583-9AFC-61FF32A1398E}"/>
              </a:ext>
            </a:extLst>
          </p:cNvPr>
          <p:cNvSpPr>
            <a:spLocks noGrp="1"/>
          </p:cNvSpPr>
          <p:nvPr>
            <p:ph type="tbl" sz="quarter" idx="42" hasCustomPrompt="1"/>
          </p:nvPr>
        </p:nvSpPr>
        <p:spPr>
          <a:xfrm>
            <a:off x="4140682" y="122782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9" name="Table Placeholder 4">
            <a:extLst>
              <a:ext uri="{FF2B5EF4-FFF2-40B4-BE49-F238E27FC236}">
                <a16:creationId xmlns:a16="http://schemas.microsoft.com/office/drawing/2014/main" id="{6B6D12F6-6024-485D-93E0-4FD6759A3C6F}"/>
              </a:ext>
            </a:extLst>
          </p:cNvPr>
          <p:cNvSpPr>
            <a:spLocks noGrp="1"/>
          </p:cNvSpPr>
          <p:nvPr>
            <p:ph type="tbl" sz="quarter" idx="43" hasCustomPrompt="1"/>
          </p:nvPr>
        </p:nvSpPr>
        <p:spPr>
          <a:xfrm>
            <a:off x="381000" y="2910211"/>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BF2F445C-51A1-4CC1-9A4C-E6AAEB1D2069}"/>
              </a:ext>
            </a:extLst>
          </p:cNvPr>
          <p:cNvSpPr>
            <a:spLocks noGrp="1"/>
          </p:cNvSpPr>
          <p:nvPr>
            <p:ph type="tbl" sz="quarter" idx="44" hasCustomPrompt="1"/>
          </p:nvPr>
        </p:nvSpPr>
        <p:spPr>
          <a:xfrm>
            <a:off x="2260842" y="2910211"/>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4" name="Table Placeholder 4">
            <a:extLst>
              <a:ext uri="{FF2B5EF4-FFF2-40B4-BE49-F238E27FC236}">
                <a16:creationId xmlns:a16="http://schemas.microsoft.com/office/drawing/2014/main" id="{973EABB8-42F1-45FD-9DCB-D32481DC5F57}"/>
              </a:ext>
            </a:extLst>
          </p:cNvPr>
          <p:cNvSpPr>
            <a:spLocks noGrp="1"/>
          </p:cNvSpPr>
          <p:nvPr>
            <p:ph type="tbl" sz="quarter" idx="45" hasCustomPrompt="1"/>
          </p:nvPr>
        </p:nvSpPr>
        <p:spPr>
          <a:xfrm>
            <a:off x="4140683" y="2910211"/>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D1E3E9A9-68E0-4D86-8D0F-0B948B8325CE}"/>
              </a:ext>
            </a:extLst>
          </p:cNvPr>
          <p:cNvSpPr>
            <a:spLocks noGrp="1"/>
          </p:cNvSpPr>
          <p:nvPr>
            <p:ph type="tbl" sz="quarter" idx="46" hasCustomPrompt="1"/>
          </p:nvPr>
        </p:nvSpPr>
        <p:spPr>
          <a:xfrm>
            <a:off x="381001" y="459259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6" name="Table Placeholder 4">
            <a:extLst>
              <a:ext uri="{FF2B5EF4-FFF2-40B4-BE49-F238E27FC236}">
                <a16:creationId xmlns:a16="http://schemas.microsoft.com/office/drawing/2014/main" id="{6FDF218A-4306-406A-A311-237C17F28DDE}"/>
              </a:ext>
            </a:extLst>
          </p:cNvPr>
          <p:cNvSpPr>
            <a:spLocks noGrp="1"/>
          </p:cNvSpPr>
          <p:nvPr>
            <p:ph type="tbl" sz="quarter" idx="47" hasCustomPrompt="1"/>
          </p:nvPr>
        </p:nvSpPr>
        <p:spPr>
          <a:xfrm>
            <a:off x="2260843" y="459259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828F69CF-669E-40D1-B137-69E8E463CFD5}"/>
              </a:ext>
            </a:extLst>
          </p:cNvPr>
          <p:cNvSpPr>
            <a:spLocks noGrp="1"/>
          </p:cNvSpPr>
          <p:nvPr>
            <p:ph type="tbl" sz="quarter" idx="48" hasCustomPrompt="1"/>
          </p:nvPr>
        </p:nvSpPr>
        <p:spPr>
          <a:xfrm>
            <a:off x="4140684" y="4592596"/>
            <a:ext cx="1690777" cy="1293419"/>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9" name="Text Placeholder 45">
            <a:extLst>
              <a:ext uri="{FF2B5EF4-FFF2-40B4-BE49-F238E27FC236}">
                <a16:creationId xmlns:a16="http://schemas.microsoft.com/office/drawing/2014/main" id="{58669DCD-D00D-48E7-A97E-B6EA8C317226}"/>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40" name="Title 1">
            <a:extLst>
              <a:ext uri="{FF2B5EF4-FFF2-40B4-BE49-F238E27FC236}">
                <a16:creationId xmlns:a16="http://schemas.microsoft.com/office/drawing/2014/main" id="{FA635116-D4B1-4291-A4C2-C06971212BB9}"/>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055492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mbstones 13">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5316" y="1433634"/>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518237" y="1430760"/>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646845" y="1427886"/>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6775454" y="1425012"/>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6" name="Table Placeholder 4">
            <a:extLst>
              <a:ext uri="{FF2B5EF4-FFF2-40B4-BE49-F238E27FC236}">
                <a16:creationId xmlns:a16="http://schemas.microsoft.com/office/drawing/2014/main" id="{651DF4D4-9D15-4C57-B577-D67548A2F559}"/>
              </a:ext>
            </a:extLst>
          </p:cNvPr>
          <p:cNvSpPr>
            <a:spLocks noGrp="1"/>
          </p:cNvSpPr>
          <p:nvPr>
            <p:ph type="tbl" sz="quarter" idx="37" hasCustomPrompt="1"/>
          </p:nvPr>
        </p:nvSpPr>
        <p:spPr>
          <a:xfrm>
            <a:off x="2518237" y="345199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able Placeholder 4">
            <a:extLst>
              <a:ext uri="{FF2B5EF4-FFF2-40B4-BE49-F238E27FC236}">
                <a16:creationId xmlns:a16="http://schemas.microsoft.com/office/drawing/2014/main" id="{C6275BD4-442B-4364-99BA-2167D3F69BBD}"/>
              </a:ext>
            </a:extLst>
          </p:cNvPr>
          <p:cNvSpPr>
            <a:spLocks noGrp="1"/>
          </p:cNvSpPr>
          <p:nvPr>
            <p:ph type="tbl" sz="quarter" idx="38" hasCustomPrompt="1"/>
          </p:nvPr>
        </p:nvSpPr>
        <p:spPr>
          <a:xfrm>
            <a:off x="4646845" y="345199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5" name="Text Placeholder 45">
            <a:extLst>
              <a:ext uri="{FF2B5EF4-FFF2-40B4-BE49-F238E27FC236}">
                <a16:creationId xmlns:a16="http://schemas.microsoft.com/office/drawing/2014/main" id="{2723DCDB-F400-45AD-8943-AFE5E41E6CCC}"/>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18" name="Title 1">
            <a:extLst>
              <a:ext uri="{FF2B5EF4-FFF2-40B4-BE49-F238E27FC236}">
                <a16:creationId xmlns:a16="http://schemas.microsoft.com/office/drawing/2014/main" id="{FB352808-A1F0-425D-AF68-D5BF165CB19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
        <p:nvSpPr>
          <p:cNvPr id="11" name="Table Placeholder 4">
            <a:extLst>
              <a:ext uri="{FF2B5EF4-FFF2-40B4-BE49-F238E27FC236}">
                <a16:creationId xmlns:a16="http://schemas.microsoft.com/office/drawing/2014/main" id="{6F8CB705-B1B4-4AB5-A721-9726BD20DBC8}"/>
              </a:ext>
            </a:extLst>
          </p:cNvPr>
          <p:cNvSpPr>
            <a:spLocks noGrp="1"/>
          </p:cNvSpPr>
          <p:nvPr>
            <p:ph type="tbl" sz="quarter" idx="40" hasCustomPrompt="1"/>
          </p:nvPr>
        </p:nvSpPr>
        <p:spPr>
          <a:xfrm>
            <a:off x="385316" y="3451993"/>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Tree>
    <p:extLst>
      <p:ext uri="{BB962C8B-B14F-4D97-AF65-F5344CB8AC3E}">
        <p14:creationId xmlns:p14="http://schemas.microsoft.com/office/powerpoint/2010/main" val="26417652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mbstones 14">
    <p:spTree>
      <p:nvGrpSpPr>
        <p:cNvPr id="1" name=""/>
        <p:cNvGrpSpPr/>
        <p:nvPr/>
      </p:nvGrpSpPr>
      <p:grpSpPr>
        <a:xfrm>
          <a:off x="0" y="0"/>
          <a:ext cx="0" cy="0"/>
          <a:chOff x="0" y="0"/>
          <a:chExt cx="0" cy="0"/>
        </a:xfrm>
      </p:grpSpPr>
      <p:sp>
        <p:nvSpPr>
          <p:cNvPr id="22" name="Table Placeholder 4">
            <a:extLst>
              <a:ext uri="{FF2B5EF4-FFF2-40B4-BE49-F238E27FC236}">
                <a16:creationId xmlns:a16="http://schemas.microsoft.com/office/drawing/2014/main" id="{CBC115F4-634E-4471-8DD0-B9E4F3FC5645}"/>
              </a:ext>
            </a:extLst>
          </p:cNvPr>
          <p:cNvSpPr>
            <a:spLocks noGrp="1"/>
          </p:cNvSpPr>
          <p:nvPr>
            <p:ph type="tbl" sz="quarter" idx="15" hasCustomPrompt="1"/>
          </p:nvPr>
        </p:nvSpPr>
        <p:spPr>
          <a:xfrm>
            <a:off x="389627" y="1433634"/>
            <a:ext cx="1752987" cy="1554480"/>
          </a:xfrm>
          <a:prstGeom prst="rect">
            <a:avLst/>
          </a:prstGeom>
        </p:spPr>
        <p:txBody>
          <a:bodyPr lIns="0"/>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3" name="Table Placeholder 4">
            <a:extLst>
              <a:ext uri="{FF2B5EF4-FFF2-40B4-BE49-F238E27FC236}">
                <a16:creationId xmlns:a16="http://schemas.microsoft.com/office/drawing/2014/main" id="{AEA3A6AD-B430-464F-A382-06755E2A40DD}"/>
              </a:ext>
            </a:extLst>
          </p:cNvPr>
          <p:cNvSpPr>
            <a:spLocks noGrp="1"/>
          </p:cNvSpPr>
          <p:nvPr>
            <p:ph type="tbl" sz="quarter" idx="32" hasCustomPrompt="1"/>
          </p:nvPr>
        </p:nvSpPr>
        <p:spPr>
          <a:xfrm>
            <a:off x="2751146" y="1430760"/>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5" name="Table Placeholder 4">
            <a:extLst>
              <a:ext uri="{FF2B5EF4-FFF2-40B4-BE49-F238E27FC236}">
                <a16:creationId xmlns:a16="http://schemas.microsoft.com/office/drawing/2014/main" id="{8D3CA126-CA5C-4083-8423-B536B6DB9E3A}"/>
              </a:ext>
            </a:extLst>
          </p:cNvPr>
          <p:cNvSpPr>
            <a:spLocks noGrp="1"/>
          </p:cNvSpPr>
          <p:nvPr>
            <p:ph type="tbl" sz="quarter" idx="34" hasCustomPrompt="1"/>
          </p:nvPr>
        </p:nvSpPr>
        <p:spPr>
          <a:xfrm>
            <a:off x="4879755" y="1427886"/>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37" name="Table Placeholder 4">
            <a:extLst>
              <a:ext uri="{FF2B5EF4-FFF2-40B4-BE49-F238E27FC236}">
                <a16:creationId xmlns:a16="http://schemas.microsoft.com/office/drawing/2014/main" id="{6E2FCCB0-7B5E-403C-8E3B-BDEF1677DEB6}"/>
              </a:ext>
            </a:extLst>
          </p:cNvPr>
          <p:cNvSpPr>
            <a:spLocks noGrp="1"/>
          </p:cNvSpPr>
          <p:nvPr>
            <p:ph type="tbl" sz="quarter" idx="36" hasCustomPrompt="1"/>
          </p:nvPr>
        </p:nvSpPr>
        <p:spPr>
          <a:xfrm>
            <a:off x="7008363" y="1425012"/>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6" name="Table Placeholder 4">
            <a:extLst>
              <a:ext uri="{FF2B5EF4-FFF2-40B4-BE49-F238E27FC236}">
                <a16:creationId xmlns:a16="http://schemas.microsoft.com/office/drawing/2014/main" id="{651DF4D4-9D15-4C57-B577-D67548A2F559}"/>
              </a:ext>
            </a:extLst>
          </p:cNvPr>
          <p:cNvSpPr>
            <a:spLocks noGrp="1"/>
          </p:cNvSpPr>
          <p:nvPr>
            <p:ph type="tbl" sz="quarter" idx="37" hasCustomPrompt="1"/>
          </p:nvPr>
        </p:nvSpPr>
        <p:spPr>
          <a:xfrm>
            <a:off x="2751144" y="3460365"/>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7" name="Table Placeholder 4">
            <a:extLst>
              <a:ext uri="{FF2B5EF4-FFF2-40B4-BE49-F238E27FC236}">
                <a16:creationId xmlns:a16="http://schemas.microsoft.com/office/drawing/2014/main" id="{C6275BD4-442B-4364-99BA-2167D3F69BBD}"/>
              </a:ext>
            </a:extLst>
          </p:cNvPr>
          <p:cNvSpPr>
            <a:spLocks noGrp="1"/>
          </p:cNvSpPr>
          <p:nvPr>
            <p:ph type="tbl" sz="quarter" idx="38" hasCustomPrompt="1"/>
          </p:nvPr>
        </p:nvSpPr>
        <p:spPr>
          <a:xfrm>
            <a:off x="4879753" y="3457491"/>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23" name="Table Placeholder 4">
            <a:extLst>
              <a:ext uri="{FF2B5EF4-FFF2-40B4-BE49-F238E27FC236}">
                <a16:creationId xmlns:a16="http://schemas.microsoft.com/office/drawing/2014/main" id="{4A485152-99D8-49F6-8BA8-483CA7A9A69D}"/>
              </a:ext>
            </a:extLst>
          </p:cNvPr>
          <p:cNvSpPr>
            <a:spLocks noGrp="1"/>
          </p:cNvSpPr>
          <p:nvPr>
            <p:ph type="tbl" sz="quarter" idx="39" hasCustomPrompt="1"/>
          </p:nvPr>
        </p:nvSpPr>
        <p:spPr>
          <a:xfrm>
            <a:off x="7008361" y="3454617"/>
            <a:ext cx="1752987" cy="1554480"/>
          </a:xfrm>
          <a:prstGeom prst="rect">
            <a:avLst/>
          </a:prstGeom>
        </p:spPr>
        <p:txBody>
          <a:bodyPr/>
          <a:lstStyle>
            <a:lvl1pPr marL="0" indent="0">
              <a:buFontTx/>
              <a:buNone/>
              <a:defRPr sz="1200" baseline="0">
                <a:latin typeface="Arial" pitchFamily="34" charset="0"/>
                <a:cs typeface="Arial" pitchFamily="34" charset="0"/>
              </a:defRPr>
            </a:lvl1pPr>
          </a:lstStyle>
          <a:p>
            <a:r>
              <a:rPr lang="en-US" dirty="0"/>
              <a:t>Copy and paste Table Here</a:t>
            </a:r>
          </a:p>
        </p:txBody>
      </p:sp>
      <p:sp>
        <p:nvSpPr>
          <p:cNvPr id="15" name="Text Placeholder 45">
            <a:extLst>
              <a:ext uri="{FF2B5EF4-FFF2-40B4-BE49-F238E27FC236}">
                <a16:creationId xmlns:a16="http://schemas.microsoft.com/office/drawing/2014/main" id="{2723DCDB-F400-45AD-8943-AFE5E41E6CCC}"/>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18" name="Title 1">
            <a:extLst>
              <a:ext uri="{FF2B5EF4-FFF2-40B4-BE49-F238E27FC236}">
                <a16:creationId xmlns:a16="http://schemas.microsoft.com/office/drawing/2014/main" id="{FB352808-A1F0-425D-AF68-D5BF165CB19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7781427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40EA8-D2EA-423C-B4EE-704C58A53221}"/>
              </a:ext>
            </a:extLst>
          </p:cNvPr>
          <p:cNvSpPr/>
          <p:nvPr userDrawn="1"/>
        </p:nvSpPr>
        <p:spPr>
          <a:xfrm>
            <a:off x="0" y="0"/>
            <a:ext cx="9144000" cy="1515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6794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 1">
    <p:bg>
      <p:bgPr>
        <a:solidFill>
          <a:schemeClr val="tx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0ABBDF-AFEF-46C1-A797-7AA65D428EBF}"/>
              </a:ext>
            </a:extLst>
          </p:cNvPr>
          <p:cNvSpPr>
            <a:spLocks noGrp="1"/>
          </p:cNvSpPr>
          <p:nvPr>
            <p:ph sz="quarter" idx="26" hasCustomPrompt="1"/>
          </p:nvPr>
        </p:nvSpPr>
        <p:spPr>
          <a:xfrm>
            <a:off x="0" y="-1"/>
            <a:ext cx="9144000" cy="5175504"/>
          </a:xfrm>
        </p:spPr>
        <p:txBody>
          <a:bodyPr/>
          <a:lstStyle>
            <a:lvl1pPr marL="0" indent="0">
              <a:buFontTx/>
              <a:buNone/>
              <a:defRPr i="1">
                <a:solidFill>
                  <a:schemeClr val="bg1"/>
                </a:solidFill>
              </a:defRPr>
            </a:lvl1pPr>
          </a:lstStyle>
          <a:p>
            <a:pPr lvl="0"/>
            <a:r>
              <a:rPr lang="en-US" dirty="0"/>
              <a:t>Media Placeholder</a:t>
            </a:r>
          </a:p>
        </p:txBody>
      </p:sp>
      <p:sp>
        <p:nvSpPr>
          <p:cNvPr id="23" name="TextBox 22">
            <a:extLst>
              <a:ext uri="{FF2B5EF4-FFF2-40B4-BE49-F238E27FC236}">
                <a16:creationId xmlns:a16="http://schemas.microsoft.com/office/drawing/2014/main" id="{035A8DAA-4226-4190-BE4A-CA3E2840F0D9}"/>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bg1"/>
                </a:solidFill>
                <a:latin typeface="Arial" panose="020B0604020202020204" pitchFamily="34" charset="0"/>
                <a:cs typeface="Arial" panose="020B0604020202020204" pitchFamily="34" charset="0"/>
              </a:rPr>
              <a:t>Confidential &amp; Proprietary ©2020</a:t>
            </a:r>
            <a:r>
              <a:rPr lang="en-NZ" sz="600" baseline="0" dirty="0">
                <a:solidFill>
                  <a:schemeClr val="bg1"/>
                </a:solidFill>
                <a:latin typeface="Arial" panose="020B0604020202020204" pitchFamily="34" charset="0"/>
                <a:cs typeface="Arial" panose="020B0604020202020204" pitchFamily="34" charset="0"/>
              </a:rPr>
              <a:t> </a:t>
            </a:r>
            <a:r>
              <a:rPr lang="en-NZ" sz="600" dirty="0">
                <a:solidFill>
                  <a:schemeClr val="bg1"/>
                </a:solidFill>
                <a:latin typeface="Arial" panose="020B0604020202020204" pitchFamily="34" charset="0"/>
                <a:cs typeface="Arial" panose="020B0604020202020204" pitchFamily="34" charset="0"/>
              </a:rPr>
              <a:t>Vinson &amp; Elkins LLP  </a:t>
            </a:r>
            <a:r>
              <a:rPr lang="en-NZ" sz="600" b="1" dirty="0">
                <a:solidFill>
                  <a:schemeClr val="bg1"/>
                </a:solidFill>
                <a:latin typeface="Arial" panose="020B0604020202020204" pitchFamily="34" charset="0"/>
                <a:cs typeface="Arial" panose="020B0604020202020204" pitchFamily="34" charset="0"/>
              </a:rPr>
              <a:t>velaw.com</a:t>
            </a:r>
            <a:endParaRPr lang="en-GB" sz="60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FAA1474D-440F-4638-8B78-63653C87584F}"/>
              </a:ext>
            </a:extLst>
          </p:cNvPr>
          <p:cNvSpPr>
            <a:spLocks noGrp="1"/>
          </p:cNvSpPr>
          <p:nvPr>
            <p:ph type="body" sz="quarter" idx="14"/>
          </p:nvPr>
        </p:nvSpPr>
        <p:spPr>
          <a:xfrm>
            <a:off x="1496307" y="1102064"/>
            <a:ext cx="6145032" cy="1459841"/>
          </a:xfrm>
        </p:spPr>
        <p:txBody>
          <a:bodyPr anchor="b">
            <a:noAutofit/>
          </a:bodyPr>
          <a:lstStyle>
            <a:lvl1pPr marL="0" indent="0" algn="ctr">
              <a:spcBef>
                <a:spcPts val="0"/>
              </a:spcBef>
              <a:buNone/>
              <a:defRPr sz="2400" spc="200" baseline="0">
                <a:solidFill>
                  <a:schemeClr val="bg1"/>
                </a:solidFill>
              </a:defRPr>
            </a:lvl1pPr>
          </a:lstStyle>
          <a:p>
            <a:pPr lvl="0"/>
            <a:endParaRPr lang="en-US" dirty="0"/>
          </a:p>
        </p:txBody>
      </p:sp>
      <p:sp>
        <p:nvSpPr>
          <p:cNvPr id="33" name="Text Placeholder 27">
            <a:extLst>
              <a:ext uri="{FF2B5EF4-FFF2-40B4-BE49-F238E27FC236}">
                <a16:creationId xmlns:a16="http://schemas.microsoft.com/office/drawing/2014/main" id="{C66EFCD6-169A-4023-A4C9-A9DF8055BFEF}"/>
              </a:ext>
            </a:extLst>
          </p:cNvPr>
          <p:cNvSpPr>
            <a:spLocks noGrp="1"/>
          </p:cNvSpPr>
          <p:nvPr>
            <p:ph type="body" sz="quarter" idx="15"/>
          </p:nvPr>
        </p:nvSpPr>
        <p:spPr>
          <a:xfrm>
            <a:off x="1493652" y="2690959"/>
            <a:ext cx="6145032" cy="423416"/>
          </a:xfrm>
        </p:spPr>
        <p:txBody>
          <a:bodyPr>
            <a:noAutofit/>
          </a:bodyPr>
          <a:lstStyle>
            <a:lvl1pPr marL="0" indent="0" algn="ctr">
              <a:spcBef>
                <a:spcPts val="0"/>
              </a:spcBef>
              <a:buNone/>
              <a:defRPr sz="1400" spc="0" baseline="0">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36" name="Text Placeholder 35">
            <a:extLst>
              <a:ext uri="{FF2B5EF4-FFF2-40B4-BE49-F238E27FC236}">
                <a16:creationId xmlns:a16="http://schemas.microsoft.com/office/drawing/2014/main" id="{1375E551-6EE7-456E-911F-C6754E19A9DD}"/>
              </a:ext>
            </a:extLst>
          </p:cNvPr>
          <p:cNvSpPr>
            <a:spLocks noGrp="1"/>
          </p:cNvSpPr>
          <p:nvPr>
            <p:ph type="body" sz="quarter" idx="16"/>
          </p:nvPr>
        </p:nvSpPr>
        <p:spPr>
          <a:xfrm>
            <a:off x="598619" y="3395850"/>
            <a:ext cx="2096938"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39" name="Text Placeholder 27">
            <a:extLst>
              <a:ext uri="{FF2B5EF4-FFF2-40B4-BE49-F238E27FC236}">
                <a16:creationId xmlns:a16="http://schemas.microsoft.com/office/drawing/2014/main" id="{AB3818A9-885B-448D-AEF8-FD6D9EF4320B}"/>
              </a:ext>
            </a:extLst>
          </p:cNvPr>
          <p:cNvSpPr>
            <a:spLocks noGrp="1"/>
          </p:cNvSpPr>
          <p:nvPr>
            <p:ph type="body" sz="quarter" idx="17"/>
          </p:nvPr>
        </p:nvSpPr>
        <p:spPr>
          <a:xfrm>
            <a:off x="598009" y="3956448"/>
            <a:ext cx="2097620" cy="246221"/>
          </a:xfrm>
        </p:spPr>
        <p:txBody>
          <a:bodyPr>
            <a:spAutoFit/>
          </a:bodyPr>
          <a:lstStyle>
            <a:lvl1pPr marL="0" indent="0" algn="ctr">
              <a:spcBef>
                <a:spcPts val="0"/>
              </a:spcBef>
              <a:buNone/>
              <a:defRPr sz="1000" spc="0" baseline="0">
                <a:solidFill>
                  <a:schemeClr val="bg1"/>
                </a:solidFill>
              </a:defRPr>
            </a:lvl1pPr>
          </a:lstStyle>
          <a:p>
            <a:pPr lvl="0"/>
            <a:endParaRPr lang="en-US" dirty="0"/>
          </a:p>
        </p:txBody>
      </p:sp>
      <p:sp>
        <p:nvSpPr>
          <p:cNvPr id="40" name="Text Placeholder 35">
            <a:extLst>
              <a:ext uri="{FF2B5EF4-FFF2-40B4-BE49-F238E27FC236}">
                <a16:creationId xmlns:a16="http://schemas.microsoft.com/office/drawing/2014/main" id="{952C5C27-1412-4DB3-96F3-2F2348D105D1}"/>
              </a:ext>
            </a:extLst>
          </p:cNvPr>
          <p:cNvSpPr>
            <a:spLocks noGrp="1"/>
          </p:cNvSpPr>
          <p:nvPr>
            <p:ph type="body" sz="quarter" idx="18"/>
          </p:nvPr>
        </p:nvSpPr>
        <p:spPr>
          <a:xfrm>
            <a:off x="3232814" y="3395850"/>
            <a:ext cx="2262940"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41" name="Text Placeholder 27">
            <a:extLst>
              <a:ext uri="{FF2B5EF4-FFF2-40B4-BE49-F238E27FC236}">
                <a16:creationId xmlns:a16="http://schemas.microsoft.com/office/drawing/2014/main" id="{958F61D5-997B-4288-8DDF-71DF24D41A2A}"/>
              </a:ext>
            </a:extLst>
          </p:cNvPr>
          <p:cNvSpPr>
            <a:spLocks noGrp="1"/>
          </p:cNvSpPr>
          <p:nvPr>
            <p:ph type="body" sz="quarter" idx="19"/>
          </p:nvPr>
        </p:nvSpPr>
        <p:spPr>
          <a:xfrm>
            <a:off x="3232814" y="3956448"/>
            <a:ext cx="2262940" cy="246221"/>
          </a:xfrm>
        </p:spPr>
        <p:txBody>
          <a:bodyPr>
            <a:spAutoFit/>
          </a:bodyPr>
          <a:lstStyle>
            <a:lvl1pPr marL="0" indent="0" algn="ctr" defTabSz="870820">
              <a:spcBef>
                <a:spcPts val="0"/>
              </a:spcBef>
              <a:spcAft>
                <a:spcPts val="286"/>
              </a:spcAft>
              <a:buClr>
                <a:srgbClr val="352F5B"/>
              </a:buClr>
              <a:buNone/>
              <a:defRPr sz="1000" spc="0" baseline="0">
                <a:solidFill>
                  <a:schemeClr val="bg1"/>
                </a:solidFill>
              </a:defRPr>
            </a:lvl1pPr>
          </a:lstStyle>
          <a:p>
            <a:pPr algn="ctr" defTabSz="870820">
              <a:spcAft>
                <a:spcPts val="286"/>
              </a:spcAft>
              <a:buClr>
                <a:srgbClr val="352F5B"/>
              </a:buClr>
              <a:defRPr/>
            </a:pPr>
            <a:endParaRPr lang="en-US" sz="1000" dirty="0">
              <a:solidFill>
                <a:schemeClr val="bg1"/>
              </a:solidFill>
              <a:latin typeface="Arial" panose="020B0604020202020204" pitchFamily="34" charset="0"/>
              <a:ea typeface="ＭＳ Ｐゴシック"/>
              <a:cs typeface="Arial" panose="020B0604020202020204" pitchFamily="34" charset="0"/>
            </a:endParaRPr>
          </a:p>
        </p:txBody>
      </p:sp>
      <p:sp>
        <p:nvSpPr>
          <p:cNvPr id="42" name="Text Placeholder 35">
            <a:extLst>
              <a:ext uri="{FF2B5EF4-FFF2-40B4-BE49-F238E27FC236}">
                <a16:creationId xmlns:a16="http://schemas.microsoft.com/office/drawing/2014/main" id="{172FF37E-D7EF-4EBB-8770-F137699DD48F}"/>
              </a:ext>
            </a:extLst>
          </p:cNvPr>
          <p:cNvSpPr>
            <a:spLocks noGrp="1"/>
          </p:cNvSpPr>
          <p:nvPr>
            <p:ph type="body" sz="quarter" idx="20"/>
          </p:nvPr>
        </p:nvSpPr>
        <p:spPr>
          <a:xfrm>
            <a:off x="6032755" y="3395850"/>
            <a:ext cx="2518752" cy="595598"/>
          </a:xfrm>
        </p:spPr>
        <p:txBody>
          <a:bodyPr anchor="b">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spc="50" baseline="0">
                <a:solidFill>
                  <a:schemeClr val="accent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spc="200" dirty="0">
              <a:solidFill>
                <a:srgbClr val="F56461"/>
              </a:solidFill>
              <a:latin typeface="Arial" panose="020B0604020202020204" pitchFamily="34" charset="0"/>
              <a:ea typeface="ＭＳ Ｐゴシック"/>
              <a:cs typeface="Arial" panose="020B0604020202020204" pitchFamily="34" charset="0"/>
            </a:endParaRPr>
          </a:p>
        </p:txBody>
      </p:sp>
      <p:sp>
        <p:nvSpPr>
          <p:cNvPr id="43" name="Text Placeholder 27">
            <a:extLst>
              <a:ext uri="{FF2B5EF4-FFF2-40B4-BE49-F238E27FC236}">
                <a16:creationId xmlns:a16="http://schemas.microsoft.com/office/drawing/2014/main" id="{A65BCB88-E5EC-4725-B636-BF588445A151}"/>
              </a:ext>
            </a:extLst>
          </p:cNvPr>
          <p:cNvSpPr>
            <a:spLocks noGrp="1"/>
          </p:cNvSpPr>
          <p:nvPr>
            <p:ph type="body" sz="quarter" idx="21"/>
          </p:nvPr>
        </p:nvSpPr>
        <p:spPr>
          <a:xfrm>
            <a:off x="6036353" y="3956448"/>
            <a:ext cx="2515154" cy="246221"/>
          </a:xfrm>
        </p:spPr>
        <p:txBody>
          <a:bodyPr>
            <a:spAutoFit/>
          </a:bodyPr>
          <a:lstStyle>
            <a:lvl1pPr marL="0" indent="0" algn="ctr" defTabSz="870820">
              <a:spcBef>
                <a:spcPts val="0"/>
              </a:spcBef>
              <a:spcAft>
                <a:spcPts val="286"/>
              </a:spcAft>
              <a:buClr>
                <a:srgbClr val="352F5B"/>
              </a:buClr>
              <a:buNone/>
              <a:defRPr sz="1000" spc="0" baseline="0">
                <a:solidFill>
                  <a:schemeClr val="bg1"/>
                </a:solidFill>
              </a:defRPr>
            </a:lvl1pPr>
          </a:lstStyle>
          <a:p>
            <a:pPr algn="ctr" defTabSz="870820">
              <a:spcAft>
                <a:spcPts val="286"/>
              </a:spcAft>
              <a:buClr>
                <a:srgbClr val="352F5B"/>
              </a:buClr>
              <a:defRPr/>
            </a:pPr>
            <a:endParaRPr lang="en-US" sz="1000" dirty="0">
              <a:solidFill>
                <a:schemeClr val="bg1"/>
              </a:solidFill>
              <a:latin typeface="Arial" panose="020B0604020202020204" pitchFamily="34" charset="0"/>
              <a:ea typeface="ＭＳ Ｐゴシック"/>
              <a:cs typeface="Arial" panose="020B0604020202020204" pitchFamily="34" charset="0"/>
            </a:endParaRPr>
          </a:p>
        </p:txBody>
      </p:sp>
      <p:sp>
        <p:nvSpPr>
          <p:cNvPr id="46" name="Text Placeholder 45">
            <a:extLst>
              <a:ext uri="{FF2B5EF4-FFF2-40B4-BE49-F238E27FC236}">
                <a16:creationId xmlns:a16="http://schemas.microsoft.com/office/drawing/2014/main" id="{890ABF46-A8BF-4C14-8F6B-80EE76A31850}"/>
              </a:ext>
            </a:extLst>
          </p:cNvPr>
          <p:cNvSpPr>
            <a:spLocks noGrp="1"/>
          </p:cNvSpPr>
          <p:nvPr>
            <p:ph type="body" sz="quarter" idx="22"/>
          </p:nvPr>
        </p:nvSpPr>
        <p:spPr>
          <a:xfrm>
            <a:off x="1204943" y="5414635"/>
            <a:ext cx="6727760" cy="384432"/>
          </a:xfrm>
        </p:spPr>
        <p:txBody>
          <a:bodyPr anchor="b">
            <a:noAutofit/>
          </a:bodyPr>
          <a:lstStyle>
            <a:lvl1pPr marL="0" indent="0" algn="ctr">
              <a:buNone/>
              <a:defRPr sz="1200">
                <a:solidFill>
                  <a:schemeClr val="bg2"/>
                </a:solidFill>
              </a:defRPr>
            </a:lvl1pPr>
          </a:lstStyle>
          <a:p>
            <a:pPr lvl="0"/>
            <a:endParaRPr lang="en-US" dirty="0"/>
          </a:p>
        </p:txBody>
      </p:sp>
      <p:sp>
        <p:nvSpPr>
          <p:cNvPr id="52" name="Rectangle 51">
            <a:extLst>
              <a:ext uri="{FF2B5EF4-FFF2-40B4-BE49-F238E27FC236}">
                <a16:creationId xmlns:a16="http://schemas.microsoft.com/office/drawing/2014/main" id="{5C34AE03-6135-4824-BBCF-E99166FE110D}"/>
              </a:ext>
            </a:extLst>
          </p:cNvPr>
          <p:cNvSpPr/>
          <p:nvPr userDrawn="1"/>
        </p:nvSpPr>
        <p:spPr>
          <a:xfrm>
            <a:off x="8653024" y="6502738"/>
            <a:ext cx="229550" cy="200055"/>
          </a:xfrm>
          <a:prstGeom prst="rect">
            <a:avLst/>
          </a:prstGeom>
        </p:spPr>
        <p:txBody>
          <a:bodyPr wrap="none">
            <a:spAutoFit/>
          </a:bodyPr>
          <a:lstStyle/>
          <a:p>
            <a:fld id="{684A41F7-8966-4ED9-BA1F-8EBC30B2B5A8}" type="slidenum">
              <a:rPr lang="en-GB" sz="700">
                <a:solidFill>
                  <a:schemeClr val="bg1"/>
                </a:solidFill>
              </a:rPr>
              <a:pPr/>
              <a:t>‹#›</a:t>
            </a:fld>
            <a:endParaRPr lang="en-US" sz="700" dirty="0">
              <a:solidFill>
                <a:schemeClr val="bg1"/>
              </a:solidFill>
            </a:endParaRPr>
          </a:p>
        </p:txBody>
      </p:sp>
      <p:sp>
        <p:nvSpPr>
          <p:cNvPr id="64" name="Text Placeholder 45">
            <a:extLst>
              <a:ext uri="{FF2B5EF4-FFF2-40B4-BE49-F238E27FC236}">
                <a16:creationId xmlns:a16="http://schemas.microsoft.com/office/drawing/2014/main" id="{E015C21C-476A-4339-BCBE-94980C866E62}"/>
              </a:ext>
            </a:extLst>
          </p:cNvPr>
          <p:cNvSpPr>
            <a:spLocks noGrp="1"/>
          </p:cNvSpPr>
          <p:nvPr>
            <p:ph type="body" sz="quarter" idx="25"/>
          </p:nvPr>
        </p:nvSpPr>
        <p:spPr>
          <a:xfrm>
            <a:off x="3725768" y="5893012"/>
            <a:ext cx="1692464" cy="609726"/>
          </a:xfrm>
        </p:spPr>
        <p:txBody>
          <a:bodyPr anchor="t">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lvl="0"/>
            <a:endParaRPr lang="en-US" dirty="0"/>
          </a:p>
        </p:txBody>
      </p:sp>
      <p:pic>
        <p:nvPicPr>
          <p:cNvPr id="17" name="Picture 16">
            <a:extLst>
              <a:ext uri="{FF2B5EF4-FFF2-40B4-BE49-F238E27FC236}">
                <a16:creationId xmlns:a16="http://schemas.microsoft.com/office/drawing/2014/main" id="{F73DAD7D-BC65-45D2-8F2D-F02E21116BE0}"/>
              </a:ext>
            </a:extLst>
          </p:cNvPr>
          <p:cNvPicPr preferRelativeResize="0">
            <a:picLocks/>
          </p:cNvPicPr>
          <p:nvPr userDrawn="1"/>
        </p:nvPicPr>
        <p:blipFill>
          <a:blip r:embed="rId2"/>
          <a:stretch>
            <a:fillRect/>
          </a:stretch>
        </p:blipFill>
        <p:spPr>
          <a:xfrm>
            <a:off x="381062" y="6483096"/>
            <a:ext cx="402336" cy="158496"/>
          </a:xfrm>
          <a:prstGeom prst="rect">
            <a:avLst/>
          </a:prstGeom>
        </p:spPr>
      </p:pic>
    </p:spTree>
    <p:extLst>
      <p:ext uri="{BB962C8B-B14F-4D97-AF65-F5344CB8AC3E}">
        <p14:creationId xmlns:p14="http://schemas.microsoft.com/office/powerpoint/2010/main" val="1627979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ogos 2">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14C32B09-5F59-4FF5-A69B-5561E7F44E87}"/>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9982B93C-4A82-40A9-B3C4-DADF9A3F3C4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
        <p:nvSpPr>
          <p:cNvPr id="3" name="Text Placeholder 2">
            <a:extLst>
              <a:ext uri="{FF2B5EF4-FFF2-40B4-BE49-F238E27FC236}">
                <a16:creationId xmlns:a16="http://schemas.microsoft.com/office/drawing/2014/main" id="{39B67AE9-C0CD-43A1-A837-3E959EFB8A53}"/>
              </a:ext>
            </a:extLst>
          </p:cNvPr>
          <p:cNvSpPr>
            <a:spLocks noGrp="1"/>
          </p:cNvSpPr>
          <p:nvPr>
            <p:ph type="body" sz="quarter" idx="26"/>
          </p:nvPr>
        </p:nvSpPr>
        <p:spPr>
          <a:xfrm>
            <a:off x="406878"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3" name="Text Placeholder 2">
            <a:extLst>
              <a:ext uri="{FF2B5EF4-FFF2-40B4-BE49-F238E27FC236}">
                <a16:creationId xmlns:a16="http://schemas.microsoft.com/office/drawing/2014/main" id="{CDEC666B-C6BE-43E0-938E-BB5B3027A457}"/>
              </a:ext>
            </a:extLst>
          </p:cNvPr>
          <p:cNvSpPr>
            <a:spLocks noGrp="1"/>
          </p:cNvSpPr>
          <p:nvPr>
            <p:ph type="body" sz="quarter" idx="31"/>
          </p:nvPr>
        </p:nvSpPr>
        <p:spPr>
          <a:xfrm>
            <a:off x="2099027"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4" name="Text Placeholder 2">
            <a:extLst>
              <a:ext uri="{FF2B5EF4-FFF2-40B4-BE49-F238E27FC236}">
                <a16:creationId xmlns:a16="http://schemas.microsoft.com/office/drawing/2014/main" id="{1D058214-88CC-4289-BCEC-B5157059DC2B}"/>
              </a:ext>
            </a:extLst>
          </p:cNvPr>
          <p:cNvSpPr>
            <a:spLocks noGrp="1"/>
          </p:cNvSpPr>
          <p:nvPr>
            <p:ph type="body" sz="quarter" idx="32"/>
          </p:nvPr>
        </p:nvSpPr>
        <p:spPr>
          <a:xfrm>
            <a:off x="3766932"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5" name="Text Placeholder 2">
            <a:extLst>
              <a:ext uri="{FF2B5EF4-FFF2-40B4-BE49-F238E27FC236}">
                <a16:creationId xmlns:a16="http://schemas.microsoft.com/office/drawing/2014/main" id="{8D6DC911-14B7-46F8-A095-97D53BA19FE8}"/>
              </a:ext>
            </a:extLst>
          </p:cNvPr>
          <p:cNvSpPr>
            <a:spLocks noGrp="1"/>
          </p:cNvSpPr>
          <p:nvPr>
            <p:ph type="body" sz="quarter" idx="33"/>
          </p:nvPr>
        </p:nvSpPr>
        <p:spPr>
          <a:xfrm>
            <a:off x="5434837" y="1228795"/>
            <a:ext cx="1611702" cy="327314"/>
          </a:xfrm>
        </p:spPr>
        <p:txBody>
          <a:bodyPr>
            <a:noAutofit/>
          </a:bodyPr>
          <a:lstStyle>
            <a:lvl1pPr marL="0" indent="0" algn="ctr">
              <a:buFontTx/>
              <a:buNone/>
              <a:defRPr sz="1400"/>
            </a:lvl1pPr>
          </a:lstStyle>
          <a:p>
            <a:pPr lvl="0"/>
            <a:r>
              <a:rPr lang="en-US" dirty="0"/>
              <a:t>Click to edit Master text styles</a:t>
            </a:r>
          </a:p>
        </p:txBody>
      </p:sp>
      <p:sp>
        <p:nvSpPr>
          <p:cNvPr id="16" name="Text Placeholder 2">
            <a:extLst>
              <a:ext uri="{FF2B5EF4-FFF2-40B4-BE49-F238E27FC236}">
                <a16:creationId xmlns:a16="http://schemas.microsoft.com/office/drawing/2014/main" id="{E6531983-A3CC-4A84-9C2A-F99DACC931E6}"/>
              </a:ext>
            </a:extLst>
          </p:cNvPr>
          <p:cNvSpPr>
            <a:spLocks noGrp="1"/>
          </p:cNvSpPr>
          <p:nvPr>
            <p:ph type="body" sz="quarter" idx="34"/>
          </p:nvPr>
        </p:nvSpPr>
        <p:spPr>
          <a:xfrm>
            <a:off x="7117814" y="1228795"/>
            <a:ext cx="1611702" cy="327314"/>
          </a:xfrm>
        </p:spPr>
        <p:txBody>
          <a:bodyPr>
            <a:noAutofit/>
          </a:bodyPr>
          <a:lstStyle>
            <a:lvl1pPr marL="0" indent="0" algn="ctr">
              <a:buFontTx/>
              <a:buNone/>
              <a:defRPr sz="1400"/>
            </a:lvl1pPr>
          </a:lstStyle>
          <a:p>
            <a:pPr lvl="0"/>
            <a:r>
              <a:rPr lang="en-US" dirty="0"/>
              <a:t>Click to edit Master text styles</a:t>
            </a:r>
          </a:p>
        </p:txBody>
      </p:sp>
    </p:spTree>
    <p:extLst>
      <p:ext uri="{BB962C8B-B14F-4D97-AF65-F5344CB8AC3E}">
        <p14:creationId xmlns:p14="http://schemas.microsoft.com/office/powerpoint/2010/main" val="29560407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s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40EA8-D2EA-423C-B4EE-704C58A53221}"/>
              </a:ext>
            </a:extLst>
          </p:cNvPr>
          <p:cNvSpPr/>
          <p:nvPr userDrawn="1"/>
        </p:nvSpPr>
        <p:spPr>
          <a:xfrm>
            <a:off x="0" y="0"/>
            <a:ext cx="9144000" cy="1515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
        <p:nvSpPr>
          <p:cNvPr id="5" name="Text Placeholder 2">
            <a:extLst>
              <a:ext uri="{FF2B5EF4-FFF2-40B4-BE49-F238E27FC236}">
                <a16:creationId xmlns:a16="http://schemas.microsoft.com/office/drawing/2014/main" id="{1044599D-F571-4191-824D-686E95D78C91}"/>
              </a:ext>
            </a:extLst>
          </p:cNvPr>
          <p:cNvSpPr>
            <a:spLocks noGrp="1"/>
          </p:cNvSpPr>
          <p:nvPr>
            <p:ph type="body" sz="quarter" idx="26"/>
          </p:nvPr>
        </p:nvSpPr>
        <p:spPr>
          <a:xfrm>
            <a:off x="406878"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6" name="Text Placeholder 2">
            <a:extLst>
              <a:ext uri="{FF2B5EF4-FFF2-40B4-BE49-F238E27FC236}">
                <a16:creationId xmlns:a16="http://schemas.microsoft.com/office/drawing/2014/main" id="{0E0DB4F5-2349-43E0-B949-E563ACB23686}"/>
              </a:ext>
            </a:extLst>
          </p:cNvPr>
          <p:cNvSpPr>
            <a:spLocks noGrp="1"/>
          </p:cNvSpPr>
          <p:nvPr>
            <p:ph type="body" sz="quarter" idx="31"/>
          </p:nvPr>
        </p:nvSpPr>
        <p:spPr>
          <a:xfrm>
            <a:off x="2099027"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7" name="Text Placeholder 2">
            <a:extLst>
              <a:ext uri="{FF2B5EF4-FFF2-40B4-BE49-F238E27FC236}">
                <a16:creationId xmlns:a16="http://schemas.microsoft.com/office/drawing/2014/main" id="{4E3B9904-A66B-49A3-9FD7-54BCE546F4E7}"/>
              </a:ext>
            </a:extLst>
          </p:cNvPr>
          <p:cNvSpPr>
            <a:spLocks noGrp="1"/>
          </p:cNvSpPr>
          <p:nvPr>
            <p:ph type="body" sz="quarter" idx="32"/>
          </p:nvPr>
        </p:nvSpPr>
        <p:spPr>
          <a:xfrm>
            <a:off x="3766932"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8" name="Text Placeholder 2">
            <a:extLst>
              <a:ext uri="{FF2B5EF4-FFF2-40B4-BE49-F238E27FC236}">
                <a16:creationId xmlns:a16="http://schemas.microsoft.com/office/drawing/2014/main" id="{2BC811E5-0CCE-41C5-B4A4-9C78B237CDAA}"/>
              </a:ext>
            </a:extLst>
          </p:cNvPr>
          <p:cNvSpPr>
            <a:spLocks noGrp="1"/>
          </p:cNvSpPr>
          <p:nvPr>
            <p:ph type="body" sz="quarter" idx="33"/>
          </p:nvPr>
        </p:nvSpPr>
        <p:spPr>
          <a:xfrm>
            <a:off x="5434837" y="1530720"/>
            <a:ext cx="1611702" cy="327314"/>
          </a:xfrm>
        </p:spPr>
        <p:txBody>
          <a:bodyPr>
            <a:noAutofit/>
          </a:bodyPr>
          <a:lstStyle>
            <a:lvl1pPr marL="0" indent="0" algn="ctr">
              <a:buFontTx/>
              <a:buNone/>
              <a:defRPr sz="1400"/>
            </a:lvl1pPr>
          </a:lstStyle>
          <a:p>
            <a:pPr lvl="0"/>
            <a:r>
              <a:rPr lang="en-US" dirty="0"/>
              <a:t>Click to edit Master text styles</a:t>
            </a:r>
          </a:p>
        </p:txBody>
      </p:sp>
      <p:sp>
        <p:nvSpPr>
          <p:cNvPr id="10" name="Text Placeholder 2">
            <a:extLst>
              <a:ext uri="{FF2B5EF4-FFF2-40B4-BE49-F238E27FC236}">
                <a16:creationId xmlns:a16="http://schemas.microsoft.com/office/drawing/2014/main" id="{80459261-9F78-41FA-A1AF-74780E273BDE}"/>
              </a:ext>
            </a:extLst>
          </p:cNvPr>
          <p:cNvSpPr>
            <a:spLocks noGrp="1"/>
          </p:cNvSpPr>
          <p:nvPr>
            <p:ph type="body" sz="quarter" idx="34"/>
          </p:nvPr>
        </p:nvSpPr>
        <p:spPr>
          <a:xfrm>
            <a:off x="7117814" y="1530720"/>
            <a:ext cx="1611702" cy="327314"/>
          </a:xfrm>
        </p:spPr>
        <p:txBody>
          <a:bodyPr>
            <a:noAutofit/>
          </a:bodyPr>
          <a:lstStyle>
            <a:lvl1pPr marL="0" indent="0" algn="ctr">
              <a:buFontTx/>
              <a:buNone/>
              <a:defRPr sz="1400"/>
            </a:lvl1pPr>
          </a:lstStyle>
          <a:p>
            <a:pPr lvl="0"/>
            <a:r>
              <a:rPr lang="en-US" dirty="0"/>
              <a:t>Click to edit Master text styles</a:t>
            </a:r>
          </a:p>
        </p:txBody>
      </p:sp>
    </p:spTree>
    <p:extLst>
      <p:ext uri="{BB962C8B-B14F-4D97-AF65-F5344CB8AC3E}">
        <p14:creationId xmlns:p14="http://schemas.microsoft.com/office/powerpoint/2010/main" val="26514759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14C32B09-5F59-4FF5-A69B-5561E7F44E87}"/>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9982B93C-4A82-40A9-B3C4-DADF9A3F3C4F}"/>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2343387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Optional">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688820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DA2660-6382-49B4-A846-E56EA31BC0BF}"/>
              </a:ext>
            </a:extLst>
          </p:cNvPr>
          <p:cNvSpPr/>
          <p:nvPr userDrawn="1"/>
        </p:nvSpPr>
        <p:spPr>
          <a:xfrm>
            <a:off x="0" y="0"/>
            <a:ext cx="91440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5466661" y="476248"/>
            <a:ext cx="3067739" cy="1335298"/>
          </a:xfrm>
        </p:spPr>
        <p:txBody>
          <a:bodyPr wrap="square" lIns="0">
            <a:noAutofit/>
          </a:bodyPr>
          <a:lstStyle>
            <a:lvl1pPr marL="0" indent="0">
              <a:lnSpc>
                <a:spcPct val="100000"/>
              </a:lnSpc>
              <a:spcAft>
                <a:spcPts val="600"/>
              </a:spcAft>
              <a:buNone/>
              <a:defRPr sz="1000"/>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4045438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s 2">
    <p:spTree>
      <p:nvGrpSpPr>
        <p:cNvPr id="1" name=""/>
        <p:cNvGrpSpPr/>
        <p:nvPr/>
      </p:nvGrpSpPr>
      <p:grpSpPr>
        <a:xfrm>
          <a:off x="0" y="0"/>
          <a:ext cx="0" cy="0"/>
          <a:chOff x="0" y="0"/>
          <a:chExt cx="0" cy="0"/>
        </a:xfrm>
      </p:grpSpPr>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6" y="1499242"/>
            <a:ext cx="3644894" cy="276999"/>
          </a:xfrm>
        </p:spPr>
        <p:txBody>
          <a:bodyPr wrap="square" lIns="0">
            <a:spAutoFit/>
          </a:bodyPr>
          <a:lstStyle>
            <a:lvl1pPr marL="0" indent="0">
              <a:lnSpc>
                <a:spcPct val="100000"/>
              </a:lnSpc>
              <a:spcAft>
                <a:spcPts val="600"/>
              </a:spcAft>
              <a:buNone/>
              <a:defRPr sz="1200"/>
            </a:lvl1pPr>
          </a:lstStyle>
          <a:p>
            <a:pPr lvl="0"/>
            <a:endParaRPr lang="en-US" dirty="0"/>
          </a:p>
        </p:txBody>
      </p:sp>
      <p:sp>
        <p:nvSpPr>
          <p:cNvPr id="5" name="Text Placeholder 45">
            <a:extLst>
              <a:ext uri="{FF2B5EF4-FFF2-40B4-BE49-F238E27FC236}">
                <a16:creationId xmlns:a16="http://schemas.microsoft.com/office/drawing/2014/main" id="{464335B6-BEFE-4C7B-B533-F0D6BCB0D003}"/>
              </a:ext>
            </a:extLst>
          </p:cNvPr>
          <p:cNvSpPr>
            <a:spLocks noGrp="1"/>
          </p:cNvSpPr>
          <p:nvPr>
            <p:ph type="body" sz="quarter" idx="25"/>
          </p:nvPr>
        </p:nvSpPr>
        <p:spPr>
          <a:xfrm>
            <a:off x="374759" y="727260"/>
            <a:ext cx="4715215" cy="276999"/>
          </a:xfrm>
        </p:spPr>
        <p:txBody>
          <a:bodyPr lIns="0" tIns="0" rIns="0" bIns="0" anchor="t" anchorCtr="0">
            <a:noAutofit/>
          </a:bodyPr>
          <a:lstStyle>
            <a:lvl1pPr marL="0" indent="0" algn="l">
              <a:buNone/>
              <a:defRPr sz="1800" b="1" spc="200" baseline="0">
                <a:solidFill>
                  <a:schemeClr val="accent1"/>
                </a:solidFill>
              </a:defRPr>
            </a:lvl1pPr>
          </a:lstStyle>
          <a:p>
            <a:pPr lvl="0"/>
            <a:endParaRPr lang="en-US" dirty="0"/>
          </a:p>
        </p:txBody>
      </p:sp>
      <p:sp>
        <p:nvSpPr>
          <p:cNvPr id="6" name="Title 1">
            <a:extLst>
              <a:ext uri="{FF2B5EF4-FFF2-40B4-BE49-F238E27FC236}">
                <a16:creationId xmlns:a16="http://schemas.microsoft.com/office/drawing/2014/main" id="{CD899AF1-D9B3-479C-9889-CC631FD2AEE1}"/>
              </a:ext>
            </a:extLst>
          </p:cNvPr>
          <p:cNvSpPr>
            <a:spLocks noGrp="1"/>
          </p:cNvSpPr>
          <p:nvPr>
            <p:ph type="title"/>
          </p:nvPr>
        </p:nvSpPr>
        <p:spPr>
          <a:xfrm>
            <a:off x="376687" y="499653"/>
            <a:ext cx="4713287" cy="184666"/>
          </a:xfrm>
        </p:spPr>
        <p:txBody>
          <a:bodyPr lIns="0" tIns="0" rIns="0" bIns="0" anchor="t">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11801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s 3">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99242"/>
            <a:ext cx="8159385" cy="276999"/>
          </a:xfrm>
        </p:spPr>
        <p:txBody>
          <a:bodyPr lIns="0">
            <a:spAutoFit/>
          </a:bodyPr>
          <a:lstStyle>
            <a:lvl1pPr marL="0" indent="0">
              <a:lnSpc>
                <a:spcPct val="100000"/>
              </a:lnSpc>
              <a:spcAft>
                <a:spcPts val="600"/>
              </a:spcAft>
              <a:buNone/>
              <a:defRPr sz="1200"/>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3550344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rts 4">
    <p:spTree>
      <p:nvGrpSpPr>
        <p:cNvPr id="1" name=""/>
        <p:cNvGrpSpPr/>
        <p:nvPr/>
      </p:nvGrpSpPr>
      <p:grpSpPr>
        <a:xfrm>
          <a:off x="0" y="0"/>
          <a:ext cx="0" cy="0"/>
          <a:chOff x="0" y="0"/>
          <a:chExt cx="0" cy="0"/>
        </a:xfrm>
      </p:grpSpPr>
      <p:sp>
        <p:nvSpPr>
          <p:cNvPr id="25" name="Text Placeholder 45">
            <a:extLst>
              <a:ext uri="{FF2B5EF4-FFF2-40B4-BE49-F238E27FC236}">
                <a16:creationId xmlns:a16="http://schemas.microsoft.com/office/drawing/2014/main" id="{B4ED80A6-E66D-479F-9972-ADFB874771B2}"/>
              </a:ext>
            </a:extLst>
          </p:cNvPr>
          <p:cNvSpPr>
            <a:spLocks noGrp="1"/>
          </p:cNvSpPr>
          <p:nvPr>
            <p:ph type="body" sz="quarter" idx="25"/>
          </p:nvPr>
        </p:nvSpPr>
        <p:spPr>
          <a:xfrm>
            <a:off x="366133" y="724224"/>
            <a:ext cx="4741094" cy="526608"/>
          </a:xfrm>
        </p:spPr>
        <p:txBody>
          <a:bodyPr lIns="0">
            <a:noAutofit/>
          </a:bodyPr>
          <a:lstStyle>
            <a:lvl1pPr marL="0" indent="0" algn="l">
              <a:lnSpc>
                <a:spcPct val="100000"/>
              </a:lnSpc>
              <a:buNone/>
              <a:defRPr sz="3600" spc="200" baseline="0">
                <a:solidFill>
                  <a:schemeClr val="accent1"/>
                </a:solidFill>
              </a:defRPr>
            </a:lvl1pPr>
          </a:lstStyle>
          <a:p>
            <a:pPr lvl="0"/>
            <a:endParaRPr lang="en-US" dirty="0"/>
          </a:p>
        </p:txBody>
      </p:sp>
      <p:sp>
        <p:nvSpPr>
          <p:cNvPr id="26" name="Text Placeholder 43">
            <a:extLst>
              <a:ext uri="{FF2B5EF4-FFF2-40B4-BE49-F238E27FC236}">
                <a16:creationId xmlns:a16="http://schemas.microsoft.com/office/drawing/2014/main" id="{02AF7E5E-459A-4AF3-A012-D88818E644CA}"/>
              </a:ext>
            </a:extLst>
          </p:cNvPr>
          <p:cNvSpPr>
            <a:spLocks noGrp="1"/>
          </p:cNvSpPr>
          <p:nvPr>
            <p:ph type="body" sz="quarter" idx="26"/>
          </p:nvPr>
        </p:nvSpPr>
        <p:spPr>
          <a:xfrm>
            <a:off x="375015" y="1499242"/>
            <a:ext cx="3023793" cy="276999"/>
          </a:xfrm>
        </p:spPr>
        <p:txBody>
          <a:bodyPr wrap="square" lIns="0">
            <a:spAutoFit/>
          </a:bodyPr>
          <a:lstStyle>
            <a:lvl1pPr marL="0" indent="0">
              <a:lnSpc>
                <a:spcPct val="100000"/>
              </a:lnSpc>
              <a:spcAft>
                <a:spcPts val="600"/>
              </a:spcAft>
              <a:buNone/>
              <a:defRPr sz="1200"/>
            </a:lvl1pPr>
          </a:lstStyle>
          <a:p>
            <a:pPr lvl="0"/>
            <a:endParaRPr lang="en-US" dirty="0"/>
          </a:p>
        </p:txBody>
      </p:sp>
      <p:sp>
        <p:nvSpPr>
          <p:cNvPr id="9" name="Title 1">
            <a:extLst>
              <a:ext uri="{FF2B5EF4-FFF2-40B4-BE49-F238E27FC236}">
                <a16:creationId xmlns:a16="http://schemas.microsoft.com/office/drawing/2014/main" id="{D7A7BBFF-E7C8-4B01-88B9-85BE09DDE531}"/>
              </a:ext>
            </a:extLst>
          </p:cNvPr>
          <p:cNvSpPr>
            <a:spLocks noGrp="1"/>
          </p:cNvSpPr>
          <p:nvPr>
            <p:ph type="title"/>
          </p:nvPr>
        </p:nvSpPr>
        <p:spPr>
          <a:xfrm>
            <a:off x="376687" y="458996"/>
            <a:ext cx="4713287" cy="265976"/>
          </a:xfrm>
        </p:spPr>
        <p:txBody>
          <a:bodyPr lIns="0" tIns="0" rIns="0" bIns="0">
            <a:noAutofit/>
          </a:bodyPr>
          <a:lstStyle>
            <a:lvl1pPr>
              <a:defRPr sz="1200"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8817428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7691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ack Page 2">
    <p:bg>
      <p:bgPr>
        <a:solidFill>
          <a:schemeClr val="bg2"/>
        </a:solidFill>
        <a:effectLst/>
      </p:bgPr>
    </p:bg>
    <p:spTree>
      <p:nvGrpSpPr>
        <p:cNvPr id="1" name=""/>
        <p:cNvGrpSpPr/>
        <p:nvPr/>
      </p:nvGrpSpPr>
      <p:grpSpPr>
        <a:xfrm>
          <a:off x="0" y="0"/>
          <a:ext cx="0" cy="0"/>
          <a:chOff x="0" y="0"/>
          <a:chExt cx="0" cy="0"/>
        </a:xfrm>
      </p:grpSpPr>
      <p:sp>
        <p:nvSpPr>
          <p:cNvPr id="8" name="Text Placeholder 17">
            <a:extLst>
              <a:ext uri="{FF2B5EF4-FFF2-40B4-BE49-F238E27FC236}">
                <a16:creationId xmlns:a16="http://schemas.microsoft.com/office/drawing/2014/main" id="{7D8CD73D-8335-4BB2-A371-F2CEBBFFE769}"/>
              </a:ext>
            </a:extLst>
          </p:cNvPr>
          <p:cNvSpPr>
            <a:spLocks noGrp="1"/>
          </p:cNvSpPr>
          <p:nvPr>
            <p:ph type="body" sz="quarter" idx="10"/>
          </p:nvPr>
        </p:nvSpPr>
        <p:spPr>
          <a:xfrm>
            <a:off x="370169" y="1837874"/>
            <a:ext cx="5167991" cy="1077218"/>
          </a:xfrm>
        </p:spPr>
        <p:txBody>
          <a:bodyPr lIns="0">
            <a:spAutoFit/>
          </a:bodyPr>
          <a:lstStyle>
            <a:lvl1pPr marL="0" indent="0" algn="l">
              <a:buFontTx/>
              <a:buNone/>
              <a:defRPr sz="3200" b="0" cap="all" baseline="0">
                <a:solidFill>
                  <a:schemeClr val="accent1"/>
                </a:solidFill>
              </a:defRPr>
            </a:lvl1pPr>
          </a:lstStyle>
          <a:p>
            <a:pPr lvl="0"/>
            <a:r>
              <a:rPr lang="en-US" dirty="0"/>
              <a:t>Click to edit Master text styles</a:t>
            </a:r>
          </a:p>
        </p:txBody>
      </p:sp>
      <p:sp>
        <p:nvSpPr>
          <p:cNvPr id="9" name="Text Placeholder 19">
            <a:extLst>
              <a:ext uri="{FF2B5EF4-FFF2-40B4-BE49-F238E27FC236}">
                <a16:creationId xmlns:a16="http://schemas.microsoft.com/office/drawing/2014/main" id="{FCB26D9A-4FCB-4146-BC48-53F0DA4FD162}"/>
              </a:ext>
            </a:extLst>
          </p:cNvPr>
          <p:cNvSpPr>
            <a:spLocks noGrp="1"/>
          </p:cNvSpPr>
          <p:nvPr>
            <p:ph type="body" sz="quarter" idx="11"/>
          </p:nvPr>
        </p:nvSpPr>
        <p:spPr>
          <a:xfrm>
            <a:off x="384038" y="2453400"/>
            <a:ext cx="3841692" cy="279757"/>
          </a:xfrm>
        </p:spPr>
        <p:txBody>
          <a:bodyPr lIns="0">
            <a:spAutoFit/>
          </a:bodyPr>
          <a:lstStyle>
            <a:lvl1pPr marL="0" indent="0">
              <a:lnSpc>
                <a:spcPct val="110000"/>
              </a:lnSpc>
              <a:buFontTx/>
              <a:buNone/>
              <a:defRPr sz="1200" b="0">
                <a:solidFill>
                  <a:schemeClr val="accent6"/>
                </a:solidFill>
              </a:defRPr>
            </a:lvl1pPr>
            <a:lvl2pPr>
              <a:lnSpc>
                <a:spcPct val="110000"/>
              </a:lnSpc>
              <a:defRPr sz="1050">
                <a:solidFill>
                  <a:schemeClr val="bg1"/>
                </a:solidFill>
              </a:defRPr>
            </a:lvl2pPr>
            <a:lvl3pPr>
              <a:lnSpc>
                <a:spcPct val="110000"/>
              </a:lnSpc>
              <a:defRPr sz="1050">
                <a:solidFill>
                  <a:schemeClr val="bg1"/>
                </a:solidFill>
              </a:defRPr>
            </a:lvl3pPr>
            <a:lvl4pPr>
              <a:lnSpc>
                <a:spcPct val="110000"/>
              </a:lnSpc>
              <a:defRPr sz="1050">
                <a:solidFill>
                  <a:schemeClr val="bg1"/>
                </a:solidFill>
              </a:defRPr>
            </a:lvl4pPr>
            <a:lvl5pPr>
              <a:lnSpc>
                <a:spcPct val="110000"/>
              </a:lnSpc>
              <a:defRPr sz="1050">
                <a:solidFill>
                  <a:schemeClr val="bg1"/>
                </a:solidFill>
              </a:defRPr>
            </a:lvl5pPr>
          </a:lstStyle>
          <a:p>
            <a:pPr lvl="0"/>
            <a:endParaRPr lang="en-US" dirty="0"/>
          </a:p>
        </p:txBody>
      </p:sp>
      <p:sp>
        <p:nvSpPr>
          <p:cNvPr id="10" name="Text Placeholder 42">
            <a:extLst>
              <a:ext uri="{FF2B5EF4-FFF2-40B4-BE49-F238E27FC236}">
                <a16:creationId xmlns:a16="http://schemas.microsoft.com/office/drawing/2014/main" id="{FB44F443-9ED7-44AE-9CCF-EFA0EE18DD4B}"/>
              </a:ext>
            </a:extLst>
          </p:cNvPr>
          <p:cNvSpPr>
            <a:spLocks noGrp="1"/>
          </p:cNvSpPr>
          <p:nvPr>
            <p:ph type="body" sz="quarter" idx="12"/>
          </p:nvPr>
        </p:nvSpPr>
        <p:spPr>
          <a:xfrm>
            <a:off x="384236" y="532540"/>
            <a:ext cx="1809877" cy="107722"/>
          </a:xfrm>
        </p:spPr>
        <p:txBody>
          <a:bodyPr lIns="0" anchor="ctr" anchorCtr="0"/>
          <a:lstStyle>
            <a:lvl1pPr marL="0" indent="0">
              <a:buFontTx/>
              <a:buNone/>
              <a:defRPr sz="700" b="0">
                <a:solidFill>
                  <a:schemeClr val="accent6"/>
                </a:solidFill>
              </a:defRPr>
            </a:lvl1pPr>
          </a:lstStyle>
          <a:p>
            <a:pPr lvl="0"/>
            <a:r>
              <a:rPr lang="en-US" dirty="0"/>
              <a:t>Click to edit Master text styles</a:t>
            </a:r>
          </a:p>
        </p:txBody>
      </p:sp>
    </p:spTree>
    <p:extLst>
      <p:ext uri="{BB962C8B-B14F-4D97-AF65-F5344CB8AC3E}">
        <p14:creationId xmlns:p14="http://schemas.microsoft.com/office/powerpoint/2010/main" val="139617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ro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F548F3-3372-4BF7-8337-493A5872BB4A}"/>
              </a:ext>
            </a:extLst>
          </p:cNvPr>
          <p:cNvSpPr>
            <a:spLocks noGrp="1"/>
          </p:cNvSpPr>
          <p:nvPr>
            <p:ph type="pic" sz="quarter" idx="26" hasCustomPrompt="1"/>
          </p:nvPr>
        </p:nvSpPr>
        <p:spPr>
          <a:xfrm>
            <a:off x="0" y="0"/>
            <a:ext cx="9144000" cy="6858000"/>
          </a:xfrm>
        </p:spPr>
        <p:txBody>
          <a:bodyPr>
            <a:noAutofit/>
          </a:bodyPr>
          <a:lstStyle>
            <a:lvl1pPr marL="0" indent="0" algn="r">
              <a:buFontTx/>
              <a:buNone/>
              <a:defRPr>
                <a:solidFill>
                  <a:srgbClr val="888888"/>
                </a:solidFill>
              </a:defRPr>
            </a:lvl1pPr>
          </a:lstStyle>
          <a:p>
            <a:r>
              <a:rPr lang="en-US" dirty="0"/>
              <a:t>Picture Placeholder</a:t>
            </a:r>
          </a:p>
        </p:txBody>
      </p:sp>
      <p:sp>
        <p:nvSpPr>
          <p:cNvPr id="36" name="Text Placeholder 27">
            <a:extLst>
              <a:ext uri="{FF2B5EF4-FFF2-40B4-BE49-F238E27FC236}">
                <a16:creationId xmlns:a16="http://schemas.microsoft.com/office/drawing/2014/main" id="{65BBD93E-7BCD-4B53-BFC9-F20B44782661}"/>
              </a:ext>
            </a:extLst>
          </p:cNvPr>
          <p:cNvSpPr>
            <a:spLocks noGrp="1"/>
          </p:cNvSpPr>
          <p:nvPr>
            <p:ph type="body" sz="quarter" idx="14"/>
          </p:nvPr>
        </p:nvSpPr>
        <p:spPr>
          <a:xfrm>
            <a:off x="1015244" y="1085255"/>
            <a:ext cx="7101814" cy="1374165"/>
          </a:xfrm>
        </p:spPr>
        <p:txBody>
          <a:bodyPr anchor="b">
            <a:noAutofit/>
          </a:bodyPr>
          <a:lstStyle>
            <a:lvl1pPr marL="0" indent="0" algn="ctr">
              <a:spcBef>
                <a:spcPts val="0"/>
              </a:spcBef>
              <a:buNone/>
              <a:defRPr sz="2600" spc="200" baseline="0">
                <a:solidFill>
                  <a:schemeClr val="accent1"/>
                </a:solidFill>
              </a:defRPr>
            </a:lvl1pPr>
          </a:lstStyle>
          <a:p>
            <a:pPr marL="0" indent="0" algn="ctr">
              <a:buNone/>
            </a:pPr>
            <a:endParaRPr lang="en-US" sz="2600" dirty="0">
              <a:solidFill>
                <a:srgbClr val="1F4D64"/>
              </a:solidFill>
              <a:latin typeface="Arial" panose="020B0604020202020204" pitchFamily="34" charset="0"/>
              <a:cs typeface="Arial" panose="020B0604020202020204" pitchFamily="34" charset="0"/>
            </a:endParaRPr>
          </a:p>
        </p:txBody>
      </p:sp>
      <p:sp>
        <p:nvSpPr>
          <p:cNvPr id="37" name="Text Placeholder 27">
            <a:extLst>
              <a:ext uri="{FF2B5EF4-FFF2-40B4-BE49-F238E27FC236}">
                <a16:creationId xmlns:a16="http://schemas.microsoft.com/office/drawing/2014/main" id="{6DB8E80A-A754-4D54-AF0B-6B1B54CA86F2}"/>
              </a:ext>
            </a:extLst>
          </p:cNvPr>
          <p:cNvSpPr>
            <a:spLocks noGrp="1"/>
          </p:cNvSpPr>
          <p:nvPr>
            <p:ph type="body" sz="quarter" idx="15"/>
          </p:nvPr>
        </p:nvSpPr>
        <p:spPr>
          <a:xfrm>
            <a:off x="1500330" y="2623323"/>
            <a:ext cx="6145032" cy="423416"/>
          </a:xfrm>
        </p:spPr>
        <p:txBody>
          <a:bodyPr>
            <a:noAutofit/>
          </a:bodyPr>
          <a:lstStyle>
            <a:lvl1pPr marL="0" indent="0" algn="ctr">
              <a:spcBef>
                <a:spcPts val="0"/>
              </a:spcBef>
              <a:buNone/>
              <a:defRPr sz="1400" spc="0" baseline="0">
                <a:solidFill>
                  <a:schemeClr val="accent1"/>
                </a:solidFill>
                <a:latin typeface="Arial" panose="020B0604020202020204" pitchFamily="34" charset="0"/>
                <a:cs typeface="Arial" panose="020B0604020202020204" pitchFamily="34" charset="0"/>
              </a:defRPr>
            </a:lvl1pPr>
          </a:lstStyle>
          <a:p>
            <a:pPr lvl="0"/>
            <a:endParaRPr lang="en-US" dirty="0"/>
          </a:p>
        </p:txBody>
      </p:sp>
      <p:sp>
        <p:nvSpPr>
          <p:cNvPr id="44" name="Text Placeholder 35">
            <a:extLst>
              <a:ext uri="{FF2B5EF4-FFF2-40B4-BE49-F238E27FC236}">
                <a16:creationId xmlns:a16="http://schemas.microsoft.com/office/drawing/2014/main" id="{C1F93ACC-E22B-4EE4-9BD7-B48495A7EA7E}"/>
              </a:ext>
            </a:extLst>
          </p:cNvPr>
          <p:cNvSpPr>
            <a:spLocks noGrp="1"/>
          </p:cNvSpPr>
          <p:nvPr>
            <p:ph type="body" sz="quarter" idx="16"/>
          </p:nvPr>
        </p:nvSpPr>
        <p:spPr>
          <a:xfrm>
            <a:off x="629490" y="3411419"/>
            <a:ext cx="1602432"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45" name="Text Placeholder 27">
            <a:extLst>
              <a:ext uri="{FF2B5EF4-FFF2-40B4-BE49-F238E27FC236}">
                <a16:creationId xmlns:a16="http://schemas.microsoft.com/office/drawing/2014/main" id="{D773517D-4CE4-4F56-BD37-D1E36A4926B2}"/>
              </a:ext>
            </a:extLst>
          </p:cNvPr>
          <p:cNvSpPr>
            <a:spLocks noGrp="1"/>
          </p:cNvSpPr>
          <p:nvPr>
            <p:ph type="body" sz="quarter" idx="17"/>
          </p:nvPr>
        </p:nvSpPr>
        <p:spPr>
          <a:xfrm>
            <a:off x="628960" y="3972017"/>
            <a:ext cx="1602954" cy="246221"/>
          </a:xfrm>
        </p:spPr>
        <p:txBody>
          <a:bodyPr>
            <a:spAutoFit/>
          </a:bodyPr>
          <a:lstStyle>
            <a:lvl1pPr marL="0" indent="0" algn="ctr">
              <a:spcBef>
                <a:spcPts val="0"/>
              </a:spcBef>
              <a:buNone/>
              <a:defRPr sz="1000" spc="0" baseline="0">
                <a:solidFill>
                  <a:schemeClr val="accent1"/>
                </a:solidFill>
              </a:defRPr>
            </a:lvl1pPr>
          </a:lstStyle>
          <a:p>
            <a:pPr lvl="0"/>
            <a:endParaRPr lang="en-US" dirty="0"/>
          </a:p>
        </p:txBody>
      </p:sp>
      <p:sp>
        <p:nvSpPr>
          <p:cNvPr id="46" name="Text Placeholder 35">
            <a:extLst>
              <a:ext uri="{FF2B5EF4-FFF2-40B4-BE49-F238E27FC236}">
                <a16:creationId xmlns:a16="http://schemas.microsoft.com/office/drawing/2014/main" id="{7C4A84F9-B7EA-4C0B-95CD-0838BBBFFA6F}"/>
              </a:ext>
            </a:extLst>
          </p:cNvPr>
          <p:cNvSpPr>
            <a:spLocks noGrp="1"/>
          </p:cNvSpPr>
          <p:nvPr>
            <p:ph type="body" sz="quarter" idx="18"/>
          </p:nvPr>
        </p:nvSpPr>
        <p:spPr>
          <a:xfrm>
            <a:off x="3115155" y="3411419"/>
            <a:ext cx="2262940" cy="595598"/>
          </a:xfrm>
        </p:spPr>
        <p:txBody>
          <a:bodyPr anchor="b">
            <a:noAutofit/>
          </a:bodyPr>
          <a:lstStyle>
            <a:lvl1pPr marL="0" indent="0" algn="ctr">
              <a:buNone/>
              <a:defRPr sz="3600" b="1" spc="50" baseline="0">
                <a:solidFill>
                  <a:schemeClr val="accent2"/>
                </a:solidFill>
              </a:defRPr>
            </a:lvl1pPr>
          </a:lstStyle>
          <a:p>
            <a:pPr lvl="0"/>
            <a:endParaRPr lang="en-US" dirty="0"/>
          </a:p>
        </p:txBody>
      </p:sp>
      <p:sp>
        <p:nvSpPr>
          <p:cNvPr id="48" name="Text Placeholder 35">
            <a:extLst>
              <a:ext uri="{FF2B5EF4-FFF2-40B4-BE49-F238E27FC236}">
                <a16:creationId xmlns:a16="http://schemas.microsoft.com/office/drawing/2014/main" id="{7DAC4A80-4364-40EE-A11D-39279B5BFFC2}"/>
              </a:ext>
            </a:extLst>
          </p:cNvPr>
          <p:cNvSpPr>
            <a:spLocks noGrp="1"/>
          </p:cNvSpPr>
          <p:nvPr>
            <p:ph type="body" sz="quarter" idx="20"/>
          </p:nvPr>
        </p:nvSpPr>
        <p:spPr>
          <a:xfrm>
            <a:off x="5894007" y="3411419"/>
            <a:ext cx="2518752" cy="595598"/>
          </a:xfrm>
        </p:spPr>
        <p:txBody>
          <a:bodyPr anchor="b">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spc="50" baseline="0">
                <a:solidFill>
                  <a:schemeClr val="accent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spc="200" dirty="0">
              <a:solidFill>
                <a:srgbClr val="F56461"/>
              </a:solidFill>
              <a:latin typeface="Arial" panose="020B0604020202020204" pitchFamily="34" charset="0"/>
              <a:ea typeface="ＭＳ Ｐゴシック"/>
              <a:cs typeface="Arial" panose="020B0604020202020204" pitchFamily="34" charset="0"/>
            </a:endParaRPr>
          </a:p>
        </p:txBody>
      </p:sp>
      <p:sp>
        <p:nvSpPr>
          <p:cNvPr id="49" name="Text Placeholder 27">
            <a:extLst>
              <a:ext uri="{FF2B5EF4-FFF2-40B4-BE49-F238E27FC236}">
                <a16:creationId xmlns:a16="http://schemas.microsoft.com/office/drawing/2014/main" id="{957B7306-341C-43A3-9E63-ACDCF13012DF}"/>
              </a:ext>
            </a:extLst>
          </p:cNvPr>
          <p:cNvSpPr>
            <a:spLocks noGrp="1"/>
          </p:cNvSpPr>
          <p:nvPr>
            <p:ph type="body" sz="quarter" idx="21"/>
          </p:nvPr>
        </p:nvSpPr>
        <p:spPr>
          <a:xfrm>
            <a:off x="5897605" y="3972017"/>
            <a:ext cx="2515154" cy="246221"/>
          </a:xfrm>
        </p:spPr>
        <p:txBody>
          <a:bodyPr>
            <a:spAutoFit/>
          </a:bodyPr>
          <a:lstStyle>
            <a:lvl1pPr marL="0" indent="0" algn="ctr" defTabSz="870820">
              <a:spcBef>
                <a:spcPts val="0"/>
              </a:spcBef>
              <a:spcAft>
                <a:spcPts val="286"/>
              </a:spcAft>
              <a:buClr>
                <a:srgbClr val="352F5B"/>
              </a:buClr>
              <a:buNone/>
              <a:defRPr sz="1000" spc="0" baseline="0">
                <a:solidFill>
                  <a:schemeClr val="accent1"/>
                </a:solidFill>
              </a:defRPr>
            </a:lvl1pPr>
          </a:lstStyle>
          <a:p>
            <a:pPr algn="ctr" defTabSz="870820">
              <a:spcAft>
                <a:spcPts val="286"/>
              </a:spcAft>
              <a:buClr>
                <a:srgbClr val="352F5B"/>
              </a:buClr>
              <a:defRPr/>
            </a:pPr>
            <a:endParaRPr lang="en-US" sz="1000" dirty="0">
              <a:solidFill>
                <a:srgbClr val="1F4D64"/>
              </a:solidFill>
              <a:latin typeface="Arial" panose="020B0604020202020204" pitchFamily="34" charset="0"/>
              <a:ea typeface="ＭＳ Ｐゴシック"/>
              <a:cs typeface="Arial" panose="020B0604020202020204" pitchFamily="34" charset="0"/>
            </a:endParaRPr>
          </a:p>
        </p:txBody>
      </p:sp>
      <p:sp>
        <p:nvSpPr>
          <p:cNvPr id="54" name="Text Placeholder 45">
            <a:extLst>
              <a:ext uri="{FF2B5EF4-FFF2-40B4-BE49-F238E27FC236}">
                <a16:creationId xmlns:a16="http://schemas.microsoft.com/office/drawing/2014/main" id="{95492657-BFF2-460B-BFD8-9DE39D279F05}"/>
              </a:ext>
            </a:extLst>
          </p:cNvPr>
          <p:cNvSpPr>
            <a:spLocks noGrp="1"/>
          </p:cNvSpPr>
          <p:nvPr>
            <p:ph type="body" sz="quarter" idx="22"/>
          </p:nvPr>
        </p:nvSpPr>
        <p:spPr>
          <a:xfrm>
            <a:off x="1204943" y="5413248"/>
            <a:ext cx="6727760" cy="384432"/>
          </a:xfrm>
        </p:spPr>
        <p:txBody>
          <a:bodyPr anchor="b">
            <a:noAutofit/>
          </a:bodyPr>
          <a:lstStyle>
            <a:lvl1pPr marL="0" indent="0" algn="ctr">
              <a:buNone/>
              <a:defRPr sz="1200">
                <a:solidFill>
                  <a:schemeClr val="accent1"/>
                </a:solidFill>
              </a:defRPr>
            </a:lvl1pPr>
          </a:lstStyle>
          <a:p>
            <a:pPr lvl="0"/>
            <a:endParaRPr lang="en-US" dirty="0"/>
          </a:p>
        </p:txBody>
      </p:sp>
      <p:sp>
        <p:nvSpPr>
          <p:cNvPr id="55" name="Text Placeholder 45">
            <a:extLst>
              <a:ext uri="{FF2B5EF4-FFF2-40B4-BE49-F238E27FC236}">
                <a16:creationId xmlns:a16="http://schemas.microsoft.com/office/drawing/2014/main" id="{EC790B74-CA1E-4AFF-8004-34990CBDA1D0}"/>
              </a:ext>
            </a:extLst>
          </p:cNvPr>
          <p:cNvSpPr>
            <a:spLocks noGrp="1"/>
          </p:cNvSpPr>
          <p:nvPr>
            <p:ph type="body" sz="quarter" idx="23"/>
          </p:nvPr>
        </p:nvSpPr>
        <p:spPr>
          <a:xfrm>
            <a:off x="3725768" y="5897880"/>
            <a:ext cx="1692464" cy="246221"/>
          </a:xfrm>
        </p:spPr>
        <p:txBody>
          <a:bodyPr anchor="t">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accent1"/>
                </a:solidFill>
              </a:defRPr>
            </a:lvl1pPr>
          </a:lstStyle>
          <a:p>
            <a:pPr lvl="0"/>
            <a:endParaRPr lang="en-US" dirty="0"/>
          </a:p>
        </p:txBody>
      </p:sp>
      <p:sp>
        <p:nvSpPr>
          <p:cNvPr id="57" name="Text Placeholder 27">
            <a:extLst>
              <a:ext uri="{FF2B5EF4-FFF2-40B4-BE49-F238E27FC236}">
                <a16:creationId xmlns:a16="http://schemas.microsoft.com/office/drawing/2014/main" id="{774C7473-FCE3-427E-B475-4258EBE3638E}"/>
              </a:ext>
            </a:extLst>
          </p:cNvPr>
          <p:cNvSpPr>
            <a:spLocks noGrp="1"/>
          </p:cNvSpPr>
          <p:nvPr>
            <p:ph type="body" sz="quarter" idx="25"/>
          </p:nvPr>
        </p:nvSpPr>
        <p:spPr>
          <a:xfrm>
            <a:off x="3122350" y="3972017"/>
            <a:ext cx="2262097" cy="246221"/>
          </a:xfrm>
        </p:spPr>
        <p:txBody>
          <a:bodyPr>
            <a:spAutoFit/>
          </a:bodyPr>
          <a:lstStyle>
            <a:lvl1pPr marL="0" indent="0" algn="ctr">
              <a:spcBef>
                <a:spcPts val="0"/>
              </a:spcBef>
              <a:buNone/>
              <a:defRPr sz="1000" spc="0" baseline="0">
                <a:solidFill>
                  <a:schemeClr val="accent1"/>
                </a:solidFill>
              </a:defRPr>
            </a:lvl1pPr>
          </a:lstStyle>
          <a:p>
            <a:pPr lvl="0"/>
            <a:endParaRPr lang="en-US" dirty="0"/>
          </a:p>
        </p:txBody>
      </p:sp>
    </p:spTree>
    <p:extLst>
      <p:ext uri="{BB962C8B-B14F-4D97-AF65-F5344CB8AC3E}">
        <p14:creationId xmlns:p14="http://schemas.microsoft.com/office/powerpoint/2010/main" val="467060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F4386E-753C-4BAC-8259-CBB5A11078F3}"/>
              </a:ext>
            </a:extLst>
          </p:cNvPr>
          <p:cNvSpPr txBox="1"/>
          <p:nvPr userDrawn="1"/>
        </p:nvSpPr>
        <p:spPr>
          <a:xfrm>
            <a:off x="1001250" y="6549165"/>
            <a:ext cx="2526472" cy="92333"/>
          </a:xfrm>
          <a:prstGeom prst="rect">
            <a:avLst/>
          </a:prstGeom>
          <a:noFill/>
        </p:spPr>
        <p:txBody>
          <a:bodyPr wrap="square" lIns="0" tIns="0" rIns="0" bIns="0" rtlCol="0">
            <a:spAutoFit/>
          </a:bodyPr>
          <a:lstStyle/>
          <a:p>
            <a:pPr algn="l">
              <a:defRPr/>
            </a:pPr>
            <a:r>
              <a:rPr lang="en-NZ" sz="600" kern="1200" dirty="0">
                <a:solidFill>
                  <a:schemeClr val="bg1"/>
                </a:solidFill>
                <a:latin typeface="+mn-lt"/>
                <a:ea typeface="+mn-ea"/>
                <a:cs typeface="+mn-cs"/>
              </a:rPr>
              <a:t>Confidential</a:t>
            </a:r>
            <a:r>
              <a:rPr lang="en-NZ" sz="600" dirty="0">
                <a:solidFill>
                  <a:srgbClr val="FFFFFF"/>
                </a:solidFill>
              </a:rPr>
              <a:t> &amp; Proprietary ©2020 Vinson &amp; Elkins LLP  </a:t>
            </a:r>
            <a:r>
              <a:rPr lang="en-NZ" sz="600" b="1" dirty="0">
                <a:solidFill>
                  <a:schemeClr val="accent6">
                    <a:lumMod val="40000"/>
                    <a:lumOff val="60000"/>
                  </a:schemeClr>
                </a:solidFill>
              </a:rPr>
              <a:t>velaw.com</a:t>
            </a:r>
            <a:endParaRPr lang="en-GB" sz="600" dirty="0">
              <a:solidFill>
                <a:schemeClr val="accent6">
                  <a:lumMod val="40000"/>
                  <a:lumOff val="60000"/>
                </a:schemeClr>
              </a:solidFill>
            </a:endParaRPr>
          </a:p>
        </p:txBody>
      </p:sp>
      <p:graphicFrame>
        <p:nvGraphicFramePr>
          <p:cNvPr id="7" name="Table 6">
            <a:extLst>
              <a:ext uri="{FF2B5EF4-FFF2-40B4-BE49-F238E27FC236}">
                <a16:creationId xmlns:a16="http://schemas.microsoft.com/office/drawing/2014/main" id="{F4F54D6C-A914-4A80-96EB-15E28E7385EB}"/>
              </a:ext>
            </a:extLst>
          </p:cNvPr>
          <p:cNvGraphicFramePr>
            <a:graphicFrameLocks noGrp="1"/>
          </p:cNvGraphicFramePr>
          <p:nvPr userDrawn="1">
            <p:extLst>
              <p:ext uri="{D42A27DB-BD31-4B8C-83A1-F6EECF244321}">
                <p14:modId xmlns:p14="http://schemas.microsoft.com/office/powerpoint/2010/main" val="1840640147"/>
              </p:ext>
            </p:extLst>
          </p:nvPr>
        </p:nvGraphicFramePr>
        <p:xfrm>
          <a:off x="532526" y="5517276"/>
          <a:ext cx="6975090" cy="569030"/>
        </p:xfrm>
        <a:graphic>
          <a:graphicData uri="http://schemas.openxmlformats.org/drawingml/2006/table">
            <a:tbl>
              <a:tblPr firstRow="1" bandRow="1">
                <a:tableStyleId>{2D5ABB26-0587-4C30-8999-92F81FD0307C}</a:tableStyleId>
              </a:tblPr>
              <a:tblGrid>
                <a:gridCol w="1162515">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162515">
                  <a:extLst>
                    <a:ext uri="{9D8B030D-6E8A-4147-A177-3AD203B41FA5}">
                      <a16:colId xmlns:a16="http://schemas.microsoft.com/office/drawing/2014/main" val="20004"/>
                    </a:ext>
                  </a:extLst>
                </a:gridCol>
                <a:gridCol w="1162515">
                  <a:extLst>
                    <a:ext uri="{9D8B030D-6E8A-4147-A177-3AD203B41FA5}">
                      <a16:colId xmlns:a16="http://schemas.microsoft.com/office/drawing/2014/main" val="20005"/>
                    </a:ext>
                  </a:extLst>
                </a:gridCol>
              </a:tblGrid>
              <a:tr h="284515">
                <a:tc>
                  <a:txBody>
                    <a:bodyPr/>
                    <a:lstStyle/>
                    <a:p>
                      <a:r>
                        <a:rPr lang="en-US" sz="700" b="1" kern="1200" baseline="0" dirty="0">
                          <a:solidFill>
                            <a:schemeClr val="accent6">
                              <a:lumMod val="40000"/>
                              <a:lumOff val="60000"/>
                            </a:schemeClr>
                          </a:solidFill>
                          <a:latin typeface="+mn-lt"/>
                          <a:ea typeface="+mn-ea"/>
                          <a:cs typeface="+mn-cs"/>
                        </a:rPr>
                        <a:t>Austin</a:t>
                      </a:r>
                    </a:p>
                    <a:p>
                      <a:r>
                        <a:rPr lang="en-US" sz="700" baseline="0" dirty="0">
                          <a:solidFill>
                            <a:schemeClr val="bg1"/>
                          </a:solidFill>
                        </a:rPr>
                        <a:t>T  +1.512.542.8400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Dallas</a:t>
                      </a:r>
                    </a:p>
                    <a:p>
                      <a:r>
                        <a:rPr lang="en-US" sz="700" baseline="0" dirty="0">
                          <a:solidFill>
                            <a:schemeClr val="bg1"/>
                          </a:solidFill>
                        </a:rPr>
                        <a:t>T  +1.214.220.7700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Dubai</a:t>
                      </a:r>
                    </a:p>
                    <a:p>
                      <a:r>
                        <a:rPr lang="en-US" sz="700" baseline="0" dirty="0">
                          <a:solidFill>
                            <a:schemeClr val="bg1"/>
                          </a:solidFill>
                        </a:rPr>
                        <a:t>T  +971.4.330.1800</a:t>
                      </a:r>
                    </a:p>
                  </a:txBody>
                  <a:tcPr marT="27432" marB="274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baseline="0" noProof="0" dirty="0">
                          <a:solidFill>
                            <a:schemeClr val="accent6">
                              <a:lumMod val="40000"/>
                              <a:lumOff val="60000"/>
                            </a:schemeClr>
                          </a:solidFill>
                          <a:latin typeface="+mn-lt"/>
                          <a:ea typeface="+mn-ea"/>
                          <a:cs typeface="+mn-cs"/>
                        </a:rPr>
                        <a:t>Hong Kong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T  +852.3658.6400</a:t>
                      </a:r>
                      <a:endParaRPr lang="en-US" sz="700" baseline="0" dirty="0"/>
                    </a:p>
                  </a:txBody>
                  <a:tcPr marT="27432" marB="27432"/>
                </a:tc>
                <a:tc>
                  <a:txBody>
                    <a:bodyPr/>
                    <a:lstStyle/>
                    <a:p>
                      <a:r>
                        <a:rPr lang="en-US" sz="700" b="1" kern="1200" baseline="0" dirty="0">
                          <a:solidFill>
                            <a:schemeClr val="accent6">
                              <a:lumMod val="40000"/>
                              <a:lumOff val="60000"/>
                            </a:schemeClr>
                          </a:solidFill>
                          <a:latin typeface="+mn-lt"/>
                          <a:ea typeface="+mn-ea"/>
                          <a:cs typeface="+mn-cs"/>
                        </a:rPr>
                        <a:t>Houston</a:t>
                      </a:r>
                    </a:p>
                    <a:p>
                      <a:r>
                        <a:rPr lang="en-US" sz="700" baseline="0" dirty="0">
                          <a:solidFill>
                            <a:schemeClr val="bg1"/>
                          </a:solidFill>
                        </a:rPr>
                        <a:t>T  +1.713.758.2222</a:t>
                      </a:r>
                      <a:endParaRPr lang="en-US" sz="700" baseline="0" dirty="0"/>
                    </a:p>
                  </a:txBody>
                  <a:tcPr marT="27432" marB="27432"/>
                </a:tc>
                <a:tc>
                  <a:txBody>
                    <a:bodyPr/>
                    <a:lstStyle/>
                    <a:p>
                      <a:r>
                        <a:rPr lang="en-US" sz="700" b="1" kern="1200" baseline="0" dirty="0">
                          <a:solidFill>
                            <a:schemeClr val="accent6">
                              <a:lumMod val="40000"/>
                              <a:lumOff val="60000"/>
                            </a:schemeClr>
                          </a:solidFill>
                          <a:latin typeface="+mn-lt"/>
                          <a:ea typeface="+mn-ea"/>
                          <a:cs typeface="+mn-cs"/>
                        </a:rPr>
                        <a:t>London</a:t>
                      </a:r>
                    </a:p>
                    <a:p>
                      <a:r>
                        <a:rPr lang="en-US" sz="700" baseline="0" dirty="0">
                          <a:solidFill>
                            <a:schemeClr val="bg1"/>
                          </a:solidFill>
                        </a:rPr>
                        <a:t>T  +44.20.7065.6000</a:t>
                      </a:r>
                    </a:p>
                  </a:txBody>
                  <a:tcPr marT="27432" marB="27432"/>
                </a:tc>
                <a:extLst>
                  <a:ext uri="{0D108BD9-81ED-4DB2-BD59-A6C34878D82A}">
                    <a16:rowId xmlns:a16="http://schemas.microsoft.com/office/drawing/2014/main" val="10000"/>
                  </a:ext>
                </a:extLst>
              </a:tr>
              <a:tr h="284515">
                <a:tc>
                  <a:txBody>
                    <a:bodyPr/>
                    <a:lstStyle/>
                    <a:p>
                      <a:r>
                        <a:rPr lang="en-US" sz="700" b="1" kern="1200" baseline="0" dirty="0">
                          <a:solidFill>
                            <a:schemeClr val="accent6">
                              <a:lumMod val="40000"/>
                              <a:lumOff val="60000"/>
                            </a:schemeClr>
                          </a:solidFill>
                          <a:latin typeface="+mn-lt"/>
                          <a:ea typeface="+mn-ea"/>
                          <a:cs typeface="+mn-cs"/>
                        </a:rPr>
                        <a:t>New York</a:t>
                      </a:r>
                    </a:p>
                    <a:p>
                      <a:r>
                        <a:rPr lang="en-US" sz="700" baseline="0" dirty="0">
                          <a:solidFill>
                            <a:schemeClr val="bg1"/>
                          </a:solidFill>
                        </a:rPr>
                        <a:t>T  +1.212.237.0000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Richmond</a:t>
                      </a:r>
                    </a:p>
                    <a:p>
                      <a:r>
                        <a:rPr lang="en-US" sz="700" baseline="0" dirty="0">
                          <a:solidFill>
                            <a:schemeClr val="bg1"/>
                          </a:solidFill>
                        </a:rPr>
                        <a:t>T  +1.804.327.6300</a:t>
                      </a:r>
                      <a:endParaRPr lang="en-US" sz="700" baseline="0" dirty="0"/>
                    </a:p>
                  </a:txBody>
                  <a:tcPr marT="27432" marB="274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baseline="0" noProof="0" dirty="0">
                          <a:solidFill>
                            <a:schemeClr val="accent6">
                              <a:lumMod val="40000"/>
                              <a:lumOff val="60000"/>
                            </a:schemeClr>
                          </a:solidFill>
                          <a:latin typeface="+mn-lt"/>
                          <a:ea typeface="+mn-ea"/>
                          <a:cs typeface="+mn-cs"/>
                        </a:rPr>
                        <a:t>Riyadh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T  +966.11.250.0800</a:t>
                      </a:r>
                      <a:endParaRPr lang="en-US" sz="700" baseline="0" dirty="0">
                        <a:solidFill>
                          <a:schemeClr val="bg1"/>
                        </a:solidFill>
                      </a:endParaRPr>
                    </a:p>
                  </a:txBody>
                  <a:tcPr marT="27432" marB="27432"/>
                </a:tc>
                <a:tc>
                  <a:txBody>
                    <a:bodyPr/>
                    <a:lstStyle/>
                    <a:p>
                      <a:r>
                        <a:rPr lang="en-US" sz="700" b="1" kern="1200" baseline="0" dirty="0">
                          <a:solidFill>
                            <a:schemeClr val="accent6">
                              <a:lumMod val="40000"/>
                              <a:lumOff val="60000"/>
                            </a:schemeClr>
                          </a:solidFill>
                          <a:latin typeface="+mn-lt"/>
                          <a:ea typeface="+mn-ea"/>
                          <a:cs typeface="+mn-cs"/>
                        </a:rPr>
                        <a:t>San Francisco</a:t>
                      </a:r>
                    </a:p>
                    <a:p>
                      <a:r>
                        <a:rPr lang="en-US" sz="700" baseline="0" dirty="0">
                          <a:solidFill>
                            <a:schemeClr val="bg1"/>
                          </a:solidFill>
                        </a:rPr>
                        <a:t>T  +1.415.979.6900</a:t>
                      </a:r>
                      <a:endParaRPr lang="en-US" sz="700" baseline="0" dirty="0"/>
                    </a:p>
                  </a:txBody>
                  <a:tcPr marT="27432" marB="27432"/>
                </a:tc>
                <a:tc>
                  <a:txBody>
                    <a:bodyPr/>
                    <a:lstStyle/>
                    <a:p>
                      <a:r>
                        <a:rPr lang="en-US" sz="700" b="1" kern="1200" baseline="0" dirty="0">
                          <a:solidFill>
                            <a:schemeClr val="accent6">
                              <a:lumMod val="40000"/>
                              <a:lumOff val="60000"/>
                            </a:schemeClr>
                          </a:solidFill>
                          <a:latin typeface="+mn-lt"/>
                          <a:ea typeface="+mn-ea"/>
                          <a:cs typeface="+mn-cs"/>
                        </a:rPr>
                        <a:t>Tokyo</a:t>
                      </a:r>
                    </a:p>
                    <a:p>
                      <a:r>
                        <a:rPr lang="en-US" sz="700" baseline="0" dirty="0">
                          <a:solidFill>
                            <a:schemeClr val="bg1"/>
                          </a:solidFill>
                        </a:rPr>
                        <a:t>T  +81.3.3282.0450</a:t>
                      </a:r>
                    </a:p>
                  </a:txBody>
                  <a:tcPr marT="27432" marB="27432"/>
                </a:tc>
                <a:tc>
                  <a:txBody>
                    <a:bodyPr/>
                    <a:lstStyle/>
                    <a:p>
                      <a:r>
                        <a:rPr lang="en-US" sz="700" b="1" kern="1200" baseline="0" dirty="0">
                          <a:solidFill>
                            <a:schemeClr val="accent6">
                              <a:lumMod val="40000"/>
                              <a:lumOff val="60000"/>
                            </a:schemeClr>
                          </a:solidFill>
                          <a:latin typeface="+mn-lt"/>
                          <a:ea typeface="+mn-ea"/>
                          <a:cs typeface="+mn-cs"/>
                        </a:rPr>
                        <a:t>Washington</a:t>
                      </a:r>
                    </a:p>
                    <a:p>
                      <a:r>
                        <a:rPr lang="en-US" sz="700" baseline="0" dirty="0">
                          <a:solidFill>
                            <a:schemeClr val="bg1"/>
                          </a:solidFill>
                        </a:rPr>
                        <a:t>T  +1.202.639.6500</a:t>
                      </a:r>
                    </a:p>
                  </a:txBody>
                  <a:tcPr marT="27432" marB="27432"/>
                </a:tc>
                <a:extLst>
                  <a:ext uri="{0D108BD9-81ED-4DB2-BD59-A6C34878D82A}">
                    <a16:rowId xmlns:a16="http://schemas.microsoft.com/office/drawing/2014/main" val="10001"/>
                  </a:ext>
                </a:extLst>
              </a:tr>
            </a:tbl>
          </a:graphicData>
        </a:graphic>
      </p:graphicFrame>
      <p:sp>
        <p:nvSpPr>
          <p:cNvPr id="8" name="Text Placeholder 17">
            <a:extLst>
              <a:ext uri="{FF2B5EF4-FFF2-40B4-BE49-F238E27FC236}">
                <a16:creationId xmlns:a16="http://schemas.microsoft.com/office/drawing/2014/main" id="{7D8CD73D-8335-4BB2-A371-F2CEBBFFE769}"/>
              </a:ext>
            </a:extLst>
          </p:cNvPr>
          <p:cNvSpPr>
            <a:spLocks noGrp="1"/>
          </p:cNvSpPr>
          <p:nvPr>
            <p:ph type="body" sz="quarter" idx="10"/>
          </p:nvPr>
        </p:nvSpPr>
        <p:spPr>
          <a:xfrm>
            <a:off x="594454" y="1837874"/>
            <a:ext cx="3859090" cy="1477328"/>
          </a:xfrm>
        </p:spPr>
        <p:txBody>
          <a:bodyPr lIns="0">
            <a:noAutofit/>
          </a:bodyPr>
          <a:lstStyle>
            <a:lvl1pPr marL="0" indent="0" algn="l">
              <a:buFontTx/>
              <a:buNone/>
              <a:defRPr sz="3200" b="0" cap="all" baseline="0">
                <a:solidFill>
                  <a:schemeClr val="accent6">
                    <a:lumMod val="40000"/>
                    <a:lumOff val="60000"/>
                  </a:schemeClr>
                </a:solidFill>
              </a:defRPr>
            </a:lvl1pPr>
          </a:lstStyle>
          <a:p>
            <a:pPr lvl="0"/>
            <a:r>
              <a:rPr lang="en-US" dirty="0"/>
              <a:t>Click to edit Master text styles</a:t>
            </a:r>
          </a:p>
        </p:txBody>
      </p:sp>
      <p:sp>
        <p:nvSpPr>
          <p:cNvPr id="9" name="Text Placeholder 19">
            <a:extLst>
              <a:ext uri="{FF2B5EF4-FFF2-40B4-BE49-F238E27FC236}">
                <a16:creationId xmlns:a16="http://schemas.microsoft.com/office/drawing/2014/main" id="{FCB26D9A-4FCB-4146-BC48-53F0DA4FD162}"/>
              </a:ext>
            </a:extLst>
          </p:cNvPr>
          <p:cNvSpPr>
            <a:spLocks noGrp="1"/>
          </p:cNvSpPr>
          <p:nvPr>
            <p:ph type="body" sz="quarter" idx="11"/>
          </p:nvPr>
        </p:nvSpPr>
        <p:spPr>
          <a:xfrm>
            <a:off x="608322" y="2453400"/>
            <a:ext cx="3841692" cy="1209049"/>
          </a:xfrm>
        </p:spPr>
        <p:txBody>
          <a:bodyPr lIns="0">
            <a:noAutofit/>
          </a:bodyPr>
          <a:lstStyle>
            <a:lvl1pPr marL="0" indent="0">
              <a:lnSpc>
                <a:spcPct val="110000"/>
              </a:lnSpc>
              <a:buFontTx/>
              <a:buNone/>
              <a:defRPr sz="1200" b="1">
                <a:solidFill>
                  <a:schemeClr val="bg1"/>
                </a:solidFill>
              </a:defRPr>
            </a:lvl1pPr>
            <a:lvl2pPr>
              <a:lnSpc>
                <a:spcPct val="110000"/>
              </a:lnSpc>
              <a:defRPr sz="1050">
                <a:solidFill>
                  <a:schemeClr val="bg1"/>
                </a:solidFill>
              </a:defRPr>
            </a:lvl2pPr>
            <a:lvl3pPr>
              <a:lnSpc>
                <a:spcPct val="110000"/>
              </a:lnSpc>
              <a:defRPr sz="1050">
                <a:solidFill>
                  <a:schemeClr val="bg1"/>
                </a:solidFill>
              </a:defRPr>
            </a:lvl3pPr>
            <a:lvl4pPr>
              <a:lnSpc>
                <a:spcPct val="110000"/>
              </a:lnSpc>
              <a:defRPr sz="1050">
                <a:solidFill>
                  <a:schemeClr val="bg1"/>
                </a:solidFill>
              </a:defRPr>
            </a:lvl4pPr>
            <a:lvl5pPr>
              <a:lnSpc>
                <a:spcPct val="110000"/>
              </a:lnSpc>
              <a:defRPr sz="1050">
                <a:solidFill>
                  <a:schemeClr val="bg1"/>
                </a:solidFill>
              </a:defRPr>
            </a:lvl5pPr>
          </a:lstStyle>
          <a:p>
            <a:pPr lvl="0"/>
            <a:endParaRPr lang="en-US" dirty="0"/>
          </a:p>
        </p:txBody>
      </p:sp>
      <p:sp>
        <p:nvSpPr>
          <p:cNvPr id="10" name="Text Placeholder 42">
            <a:extLst>
              <a:ext uri="{FF2B5EF4-FFF2-40B4-BE49-F238E27FC236}">
                <a16:creationId xmlns:a16="http://schemas.microsoft.com/office/drawing/2014/main" id="{FB44F443-9ED7-44AE-9CCF-EFA0EE18DD4B}"/>
              </a:ext>
            </a:extLst>
          </p:cNvPr>
          <p:cNvSpPr>
            <a:spLocks noGrp="1"/>
          </p:cNvSpPr>
          <p:nvPr>
            <p:ph type="body" sz="quarter" idx="12"/>
          </p:nvPr>
        </p:nvSpPr>
        <p:spPr>
          <a:xfrm>
            <a:off x="608520" y="532540"/>
            <a:ext cx="1809877" cy="107722"/>
          </a:xfrm>
        </p:spPr>
        <p:txBody>
          <a:bodyPr lIns="0" anchor="ctr" anchorCtr="0"/>
          <a:lstStyle>
            <a:lvl1pPr marL="0" indent="0">
              <a:buFontTx/>
              <a:buNone/>
              <a:defRPr sz="700" b="0">
                <a:solidFill>
                  <a:schemeClr val="bg2"/>
                </a:solidFill>
              </a:defRPr>
            </a:lvl1pPr>
          </a:lstStyle>
          <a:p>
            <a:pPr lvl="0"/>
            <a:r>
              <a:rPr lang="en-US" dirty="0"/>
              <a:t>Click to edit Master text styles</a:t>
            </a:r>
          </a:p>
        </p:txBody>
      </p:sp>
      <p:sp>
        <p:nvSpPr>
          <p:cNvPr id="11" name="Text Placeholder 3">
            <a:extLst>
              <a:ext uri="{FF2B5EF4-FFF2-40B4-BE49-F238E27FC236}">
                <a16:creationId xmlns:a16="http://schemas.microsoft.com/office/drawing/2014/main" id="{D673523B-2799-4C0C-8A70-6CDB84CCD2B1}"/>
              </a:ext>
            </a:extLst>
          </p:cNvPr>
          <p:cNvSpPr>
            <a:spLocks noGrp="1"/>
          </p:cNvSpPr>
          <p:nvPr>
            <p:ph type="body" sz="quarter" idx="13"/>
          </p:nvPr>
        </p:nvSpPr>
        <p:spPr>
          <a:xfrm>
            <a:off x="5542455" y="1960148"/>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2" name="Text Placeholder 3">
            <a:extLst>
              <a:ext uri="{FF2B5EF4-FFF2-40B4-BE49-F238E27FC236}">
                <a16:creationId xmlns:a16="http://schemas.microsoft.com/office/drawing/2014/main" id="{4CA871F1-4659-4F7E-9818-F237DA4A878A}"/>
              </a:ext>
            </a:extLst>
          </p:cNvPr>
          <p:cNvSpPr>
            <a:spLocks noGrp="1"/>
          </p:cNvSpPr>
          <p:nvPr>
            <p:ph type="body" sz="quarter" idx="14"/>
          </p:nvPr>
        </p:nvSpPr>
        <p:spPr>
          <a:xfrm>
            <a:off x="5542455" y="2421330"/>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3" name="Text Placeholder 3">
            <a:extLst>
              <a:ext uri="{FF2B5EF4-FFF2-40B4-BE49-F238E27FC236}">
                <a16:creationId xmlns:a16="http://schemas.microsoft.com/office/drawing/2014/main" id="{D0845233-F545-4153-8EFE-2C252B5A2448}"/>
              </a:ext>
            </a:extLst>
          </p:cNvPr>
          <p:cNvSpPr>
            <a:spLocks noGrp="1"/>
          </p:cNvSpPr>
          <p:nvPr>
            <p:ph type="body" sz="quarter" idx="15"/>
          </p:nvPr>
        </p:nvSpPr>
        <p:spPr>
          <a:xfrm>
            <a:off x="5542455" y="2882512"/>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020A6E2C-C641-4DE5-A1A6-4AEF6276D105}"/>
              </a:ext>
            </a:extLst>
          </p:cNvPr>
          <p:cNvSpPr>
            <a:spLocks noGrp="1"/>
          </p:cNvSpPr>
          <p:nvPr>
            <p:ph type="body" sz="quarter" idx="17"/>
          </p:nvPr>
        </p:nvSpPr>
        <p:spPr>
          <a:xfrm>
            <a:off x="5542455" y="3343694"/>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sp>
        <p:nvSpPr>
          <p:cNvPr id="16" name="Text Placeholder 3">
            <a:extLst>
              <a:ext uri="{FF2B5EF4-FFF2-40B4-BE49-F238E27FC236}">
                <a16:creationId xmlns:a16="http://schemas.microsoft.com/office/drawing/2014/main" id="{9510BDA6-3D8E-4867-8A77-57BB74498A2E}"/>
              </a:ext>
            </a:extLst>
          </p:cNvPr>
          <p:cNvSpPr>
            <a:spLocks noGrp="1"/>
          </p:cNvSpPr>
          <p:nvPr>
            <p:ph type="body" sz="quarter" idx="18"/>
          </p:nvPr>
        </p:nvSpPr>
        <p:spPr>
          <a:xfrm>
            <a:off x="5535360" y="3804875"/>
            <a:ext cx="1950412" cy="323165"/>
          </a:xfrm>
        </p:spPr>
        <p:txBody>
          <a:bodyPr/>
          <a:lstStyle>
            <a:lvl1pPr marL="0" indent="0">
              <a:spcAft>
                <a:spcPts val="0"/>
              </a:spcAft>
              <a:buFontTx/>
              <a:buNone/>
              <a:defRPr sz="1050" b="0">
                <a:solidFill>
                  <a:schemeClr val="bg1"/>
                </a:solidFill>
              </a:defRPr>
            </a:lvl1pPr>
          </a:lstStyle>
          <a:p>
            <a:pPr lvl="0"/>
            <a:r>
              <a:rPr lang="en-US" dirty="0"/>
              <a:t>Click to edit Master text styles</a:t>
            </a:r>
          </a:p>
        </p:txBody>
      </p:sp>
      <p:pic>
        <p:nvPicPr>
          <p:cNvPr id="5" name="Picture 4">
            <a:extLst>
              <a:ext uri="{FF2B5EF4-FFF2-40B4-BE49-F238E27FC236}">
                <a16:creationId xmlns:a16="http://schemas.microsoft.com/office/drawing/2014/main" id="{4B202067-FE59-4F61-9A6A-0CA3AAB5E226}"/>
              </a:ext>
            </a:extLst>
          </p:cNvPr>
          <p:cNvPicPr>
            <a:picLocks noChangeAspect="1"/>
          </p:cNvPicPr>
          <p:nvPr userDrawn="1"/>
        </p:nvPicPr>
        <p:blipFill>
          <a:blip r:embed="rId2"/>
          <a:stretch>
            <a:fillRect/>
          </a:stretch>
        </p:blipFill>
        <p:spPr>
          <a:xfrm>
            <a:off x="381000" y="6479907"/>
            <a:ext cx="402337" cy="158496"/>
          </a:xfrm>
          <a:prstGeom prst="rect">
            <a:avLst/>
          </a:prstGeom>
        </p:spPr>
      </p:pic>
    </p:spTree>
    <p:extLst>
      <p:ext uri="{BB962C8B-B14F-4D97-AF65-F5344CB8AC3E}">
        <p14:creationId xmlns:p14="http://schemas.microsoft.com/office/powerpoint/2010/main" val="321004835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1.pn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3CC9281-CA91-431E-AC3F-628FEC053376}"/>
              </a:ext>
            </a:extLst>
          </p:cNvPr>
          <p:cNvPicPr>
            <a:picLocks noChangeAspect="1"/>
          </p:cNvPicPr>
          <p:nvPr userDrawn="1"/>
        </p:nvPicPr>
        <p:blipFill>
          <a:blip r:embed="rId92"/>
          <a:stretch>
            <a:fillRect/>
          </a:stretch>
        </p:blipFill>
        <p:spPr>
          <a:xfrm>
            <a:off x="384048" y="6481904"/>
            <a:ext cx="402337" cy="158496"/>
          </a:xfrm>
          <a:prstGeom prst="rect">
            <a:avLst/>
          </a:prstGeom>
        </p:spPr>
      </p:pic>
      <p:sp>
        <p:nvSpPr>
          <p:cNvPr id="6" name="TextBox 5">
            <a:extLst>
              <a:ext uri="{FF2B5EF4-FFF2-40B4-BE49-F238E27FC236}">
                <a16:creationId xmlns:a16="http://schemas.microsoft.com/office/drawing/2014/main" id="{4F671098-519A-4A22-A1C7-5A7E8A868DA9}"/>
              </a:ext>
            </a:extLst>
          </p:cNvPr>
          <p:cNvSpPr txBox="1"/>
          <p:nvPr userDrawn="1"/>
        </p:nvSpPr>
        <p:spPr>
          <a:xfrm>
            <a:off x="983355" y="6556657"/>
            <a:ext cx="2796494" cy="92333"/>
          </a:xfrm>
          <a:prstGeom prst="rect">
            <a:avLst/>
          </a:prstGeom>
          <a:noFill/>
        </p:spPr>
        <p:txBody>
          <a:bodyPr wrap="square" lIns="0" tIns="0" rIns="0" bIns="0" rtlCol="0">
            <a:spAutoFit/>
          </a:bodyPr>
          <a:lstStyle/>
          <a:p>
            <a:pPr>
              <a:defRPr/>
            </a:pPr>
            <a:r>
              <a:rPr lang="en-NZ" sz="600" dirty="0">
                <a:solidFill>
                  <a:schemeClr val="accent1"/>
                </a:solidFill>
                <a:latin typeface="Arial" panose="020B0604020202020204" pitchFamily="34" charset="0"/>
                <a:cs typeface="Arial" panose="020B0604020202020204" pitchFamily="34" charset="0"/>
              </a:rPr>
              <a:t>Confidential &amp; Proprietary ©2020</a:t>
            </a:r>
            <a:r>
              <a:rPr lang="en-NZ" sz="600" baseline="0" dirty="0">
                <a:solidFill>
                  <a:schemeClr val="accent1"/>
                </a:solidFill>
                <a:latin typeface="Arial" panose="020B0604020202020204" pitchFamily="34" charset="0"/>
                <a:cs typeface="Arial" panose="020B0604020202020204" pitchFamily="34" charset="0"/>
              </a:rPr>
              <a:t> </a:t>
            </a:r>
            <a:r>
              <a:rPr lang="en-NZ" sz="600" dirty="0">
                <a:solidFill>
                  <a:schemeClr val="accent1"/>
                </a:solidFill>
                <a:latin typeface="Arial" panose="020B0604020202020204" pitchFamily="34" charset="0"/>
                <a:cs typeface="Arial" panose="020B0604020202020204" pitchFamily="34" charset="0"/>
              </a:rPr>
              <a:t>Vinson &amp; Elkins LLP  </a:t>
            </a:r>
            <a:r>
              <a:rPr lang="en-NZ" sz="600" b="1" dirty="0">
                <a:solidFill>
                  <a:schemeClr val="accent1"/>
                </a:solidFill>
                <a:latin typeface="Arial" panose="020B0604020202020204" pitchFamily="34" charset="0"/>
                <a:cs typeface="Arial" panose="020B0604020202020204" pitchFamily="34" charset="0"/>
              </a:rPr>
              <a:t>velaw.com</a:t>
            </a:r>
            <a:endParaRPr lang="en-GB" sz="600" dirty="0">
              <a:solidFill>
                <a:schemeClr val="accent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F0F9DAD-BF5E-428B-95F7-FD17835CB133}"/>
              </a:ext>
            </a:extLst>
          </p:cNvPr>
          <p:cNvSpPr/>
          <p:nvPr userDrawn="1"/>
        </p:nvSpPr>
        <p:spPr>
          <a:xfrm>
            <a:off x="8650224" y="6501384"/>
            <a:ext cx="295274" cy="200055"/>
          </a:xfrm>
          <a:prstGeom prst="rect">
            <a:avLst/>
          </a:prstGeom>
        </p:spPr>
        <p:txBody>
          <a:bodyPr wrap="none">
            <a:spAutoFit/>
          </a:bodyPr>
          <a:lstStyle/>
          <a:p>
            <a:fld id="{684A41F7-8966-4ED9-BA1F-8EBC30B2B5A8}" type="slidenum">
              <a:rPr lang="en-GB" sz="700">
                <a:solidFill>
                  <a:srgbClr val="1F4D64"/>
                </a:solidFill>
              </a:rPr>
              <a:pPr/>
              <a:t>‹#›</a:t>
            </a:fld>
            <a:endParaRPr lang="en-US" sz="700" dirty="0">
              <a:solidFill>
                <a:srgbClr val="1F4D64"/>
              </a:solidFill>
            </a:endParaRPr>
          </a:p>
        </p:txBody>
      </p:sp>
    </p:spTree>
    <p:extLst>
      <p:ext uri="{BB962C8B-B14F-4D97-AF65-F5344CB8AC3E}">
        <p14:creationId xmlns:p14="http://schemas.microsoft.com/office/powerpoint/2010/main" val="4031737628"/>
      </p:ext>
    </p:extLst>
  </p:cSld>
  <p:clrMap bg1="lt1" tx1="dk1" bg2="lt2" tx2="dk2" accent1="accent1" accent2="accent2" accent3="accent3" accent4="accent4" accent5="accent5" accent6="accent6" hlink="hlink" folHlink="folHlink"/>
  <p:sldLayoutIdLst>
    <p:sldLayoutId id="2147483710" r:id="rId1"/>
    <p:sldLayoutId id="2147483813" r:id="rId2"/>
    <p:sldLayoutId id="2147483709" r:id="rId3"/>
    <p:sldLayoutId id="2147483721" r:id="rId4"/>
    <p:sldLayoutId id="2147483722" r:id="rId5"/>
    <p:sldLayoutId id="2147483803" r:id="rId6"/>
    <p:sldLayoutId id="2147483804" r:id="rId7"/>
    <p:sldLayoutId id="2147483723" r:id="rId8"/>
    <p:sldLayoutId id="2147483711" r:id="rId9"/>
    <p:sldLayoutId id="2147483794" r:id="rId10"/>
    <p:sldLayoutId id="2147483725" r:id="rId11"/>
    <p:sldLayoutId id="2147483726" r:id="rId12"/>
    <p:sldLayoutId id="2147483795" r:id="rId13"/>
    <p:sldLayoutId id="2147483728" r:id="rId14"/>
    <p:sldLayoutId id="2147483729" r:id="rId15"/>
    <p:sldLayoutId id="2147483753" r:id="rId16"/>
    <p:sldLayoutId id="2147483732" r:id="rId17"/>
    <p:sldLayoutId id="2147483755" r:id="rId18"/>
    <p:sldLayoutId id="2147483733" r:id="rId19"/>
    <p:sldLayoutId id="2147483734" r:id="rId20"/>
    <p:sldLayoutId id="2147483735" r:id="rId21"/>
    <p:sldLayoutId id="2147483736" r:id="rId22"/>
    <p:sldLayoutId id="2147483737" r:id="rId23"/>
    <p:sldLayoutId id="2147483738" r:id="rId24"/>
    <p:sldLayoutId id="2147483739" r:id="rId25"/>
    <p:sldLayoutId id="2147483791" r:id="rId26"/>
    <p:sldLayoutId id="2147483740" r:id="rId27"/>
    <p:sldLayoutId id="2147483741" r:id="rId28"/>
    <p:sldLayoutId id="2147483742" r:id="rId29"/>
    <p:sldLayoutId id="2147483756" r:id="rId30"/>
    <p:sldLayoutId id="2147483757" r:id="rId31"/>
    <p:sldLayoutId id="2147483790" r:id="rId32"/>
    <p:sldLayoutId id="2147483758" r:id="rId33"/>
    <p:sldLayoutId id="2147483759" r:id="rId34"/>
    <p:sldLayoutId id="2147483760" r:id="rId35"/>
    <p:sldLayoutId id="2147483761" r:id="rId36"/>
    <p:sldLayoutId id="2147483762" r:id="rId37"/>
    <p:sldLayoutId id="2147483763" r:id="rId38"/>
    <p:sldLayoutId id="2147483743" r:id="rId39"/>
    <p:sldLayoutId id="2147483744" r:id="rId40"/>
    <p:sldLayoutId id="2147483745" r:id="rId41"/>
    <p:sldLayoutId id="2147483764" r:id="rId42"/>
    <p:sldLayoutId id="2147483765" r:id="rId43"/>
    <p:sldLayoutId id="2147483766" r:id="rId44"/>
    <p:sldLayoutId id="2147483767" r:id="rId45"/>
    <p:sldLayoutId id="2147483768" r:id="rId46"/>
    <p:sldLayoutId id="2147483793" r:id="rId47"/>
    <p:sldLayoutId id="2147483769" r:id="rId48"/>
    <p:sldLayoutId id="2147483816" r:id="rId49"/>
    <p:sldLayoutId id="2147483770" r:id="rId50"/>
    <p:sldLayoutId id="2147483817" r:id="rId51"/>
    <p:sldLayoutId id="2147483771" r:id="rId52"/>
    <p:sldLayoutId id="2147483818" r:id="rId53"/>
    <p:sldLayoutId id="2147483772" r:id="rId54"/>
    <p:sldLayoutId id="2147483800" r:id="rId55"/>
    <p:sldLayoutId id="2147483805" r:id="rId56"/>
    <p:sldLayoutId id="2147483806" r:id="rId57"/>
    <p:sldLayoutId id="2147483807" r:id="rId58"/>
    <p:sldLayoutId id="2147483809" r:id="rId59"/>
    <p:sldLayoutId id="2147483819" r:id="rId60"/>
    <p:sldLayoutId id="2147483820" r:id="rId61"/>
    <p:sldLayoutId id="2147483821" r:id="rId62"/>
    <p:sldLayoutId id="2147483822" r:id="rId63"/>
    <p:sldLayoutId id="2147483773" r:id="rId64"/>
    <p:sldLayoutId id="2147483775" r:id="rId65"/>
    <p:sldLayoutId id="2147483776" r:id="rId66"/>
    <p:sldLayoutId id="2147483777" r:id="rId67"/>
    <p:sldLayoutId id="2147483778" r:id="rId68"/>
    <p:sldLayoutId id="2147483780" r:id="rId69"/>
    <p:sldLayoutId id="2147483779" r:id="rId70"/>
    <p:sldLayoutId id="2147483802" r:id="rId71"/>
    <p:sldLayoutId id="2147483782" r:id="rId72"/>
    <p:sldLayoutId id="2147483783" r:id="rId73"/>
    <p:sldLayoutId id="2147483784" r:id="rId74"/>
    <p:sldLayoutId id="2147483785" r:id="rId75"/>
    <p:sldLayoutId id="2147483786" r:id="rId76"/>
    <p:sldLayoutId id="2147483789" r:id="rId77"/>
    <p:sldLayoutId id="2147483792" r:id="rId78"/>
    <p:sldLayoutId id="2147483810" r:id="rId79"/>
    <p:sldLayoutId id="2147483811" r:id="rId80"/>
    <p:sldLayoutId id="2147483812" r:id="rId81"/>
    <p:sldLayoutId id="2147483774" r:id="rId82"/>
    <p:sldLayoutId id="2147483799" r:id="rId83"/>
    <p:sldLayoutId id="2147483797" r:id="rId84"/>
    <p:sldLayoutId id="2147483798" r:id="rId85"/>
    <p:sldLayoutId id="2147483796" r:id="rId86"/>
    <p:sldLayoutId id="2147483801" r:id="rId87"/>
    <p:sldLayoutId id="2147483715" r:id="rId88"/>
    <p:sldLayoutId id="2147483815" r:id="rId89"/>
    <p:sldLayoutId id="2147483814" r:id="rId90"/>
  </p:sldLayoutIdLst>
  <p:hf sldNum="0" hdr="0"/>
  <p:txStyles>
    <p:titleStyle>
      <a:lvl1pPr algn="l" defTabSz="914400" rtl="0" eaLnBrk="1" latinLnBrk="0" hangingPunct="1">
        <a:lnSpc>
          <a:spcPct val="10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userDrawn="1">
          <p15:clr>
            <a:srgbClr val="A4A3A4"/>
          </p15:clr>
        </p15:guide>
        <p15:guide id="2" pos="384" userDrawn="1">
          <p15:clr>
            <a:srgbClr val="A4A3A4"/>
          </p15:clr>
        </p15:guide>
        <p15:guide id="3" pos="5376" userDrawn="1">
          <p15:clr>
            <a:srgbClr val="A4A3A4"/>
          </p15:clr>
        </p15:guide>
        <p15:guide id="5" pos="240" userDrawn="1">
          <p15:clr>
            <a:srgbClr val="A4A3A4"/>
          </p15:clr>
        </p15:guide>
        <p15:guide id="6" pos="5520" userDrawn="1">
          <p15:clr>
            <a:srgbClr val="A4A3A4"/>
          </p15:clr>
        </p15:guide>
        <p15:guide id="7" orient="horz" pos="4176" userDrawn="1">
          <p15:clr>
            <a:srgbClr val="A4A3A4"/>
          </p15:clr>
        </p15:guide>
        <p15:guide id="8" orient="horz" pos="600" userDrawn="1">
          <p15:clr>
            <a:srgbClr val="A4A3A4"/>
          </p15:clr>
        </p15:guide>
        <p15:guide id="9" orient="horz" pos="408" userDrawn="1">
          <p15:clr>
            <a:srgbClr val="A4A3A4"/>
          </p15:clr>
        </p15:guide>
        <p15:guide id="10" orient="horz" pos="24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water, boat, blue, large&#10;&#10;Description automatically generated">
            <a:extLst>
              <a:ext uri="{FF2B5EF4-FFF2-40B4-BE49-F238E27FC236}">
                <a16:creationId xmlns:a16="http://schemas.microsoft.com/office/drawing/2014/main" id="{102569C6-0493-4F4C-A0D6-FD7CE774CA81}"/>
              </a:ext>
            </a:extLst>
          </p:cNvPr>
          <p:cNvPicPr>
            <a:picLocks noGrp="1" noChangeAspect="1"/>
          </p:cNvPicPr>
          <p:nvPr>
            <p:ph type="pic" sz="quarter" idx="15"/>
          </p:nvPr>
        </p:nvPicPr>
        <p:blipFill rotWithShape="1">
          <a:blip r:embed="rId2" cstate="email">
            <a:alphaModFix/>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contrast="20000"/>
                    </a14:imgEffect>
                  </a14:imgLayer>
                </a14:imgProps>
              </a:ext>
              <a:ext uri="{28A0092B-C50C-407E-A947-70E740481C1C}">
                <a14:useLocalDpi xmlns:a14="http://schemas.microsoft.com/office/drawing/2010/main"/>
              </a:ext>
            </a:extLst>
          </a:blip>
          <a:srcRect b="-9334"/>
          <a:stretch/>
        </p:blipFill>
        <p:spPr>
          <a:xfrm flipH="1">
            <a:off x="0" y="0"/>
            <a:ext cx="9144000" cy="7498080"/>
          </a:xfrm>
        </p:spPr>
      </p:pic>
      <p:sp>
        <p:nvSpPr>
          <p:cNvPr id="20" name="Title 19">
            <a:extLst>
              <a:ext uri="{FF2B5EF4-FFF2-40B4-BE49-F238E27FC236}">
                <a16:creationId xmlns:a16="http://schemas.microsoft.com/office/drawing/2014/main" id="{72DC8C4B-1F94-4034-91F3-1E7A3085B289}"/>
              </a:ext>
            </a:extLst>
          </p:cNvPr>
          <p:cNvSpPr>
            <a:spLocks noGrp="1"/>
          </p:cNvSpPr>
          <p:nvPr>
            <p:ph type="title"/>
          </p:nvPr>
        </p:nvSpPr>
        <p:spPr>
          <a:xfrm>
            <a:off x="586596" y="1793240"/>
            <a:ext cx="4877415" cy="1965537"/>
          </a:xfrm>
        </p:spPr>
        <p:txBody>
          <a:bodyPr/>
          <a:lstStyle/>
          <a:p>
            <a:r>
              <a:rPr lang="en-US" sz="2400" dirty="0"/>
              <a:t>Deal Breakers: </a:t>
            </a:r>
            <a:br>
              <a:rPr lang="en-US" sz="2400" dirty="0"/>
            </a:br>
            <a:r>
              <a:rPr lang="en-US" sz="2400" dirty="0"/>
              <a:t>Labor, Employment, Benefits and Executive Compensation</a:t>
            </a:r>
          </a:p>
        </p:txBody>
      </p:sp>
      <p:sp>
        <p:nvSpPr>
          <p:cNvPr id="21" name="Text Placeholder 20">
            <a:extLst>
              <a:ext uri="{FF2B5EF4-FFF2-40B4-BE49-F238E27FC236}">
                <a16:creationId xmlns:a16="http://schemas.microsoft.com/office/drawing/2014/main" id="{93C5CBA7-0E6F-4907-9854-38A5695AF5CE}"/>
              </a:ext>
            </a:extLst>
          </p:cNvPr>
          <p:cNvSpPr>
            <a:spLocks noGrp="1"/>
          </p:cNvSpPr>
          <p:nvPr>
            <p:ph type="body" sz="quarter" idx="14"/>
          </p:nvPr>
        </p:nvSpPr>
        <p:spPr>
          <a:xfrm>
            <a:off x="612475" y="3842198"/>
            <a:ext cx="4841239" cy="759299"/>
          </a:xfrm>
        </p:spPr>
        <p:txBody>
          <a:bodyPr/>
          <a:lstStyle/>
          <a:p>
            <a:r>
              <a:rPr lang="en-US" dirty="0"/>
              <a:t>Christie </a:t>
            </a:r>
            <a:r>
              <a:rPr lang="en-US" dirty="0" err="1"/>
              <a:t>Alcalá</a:t>
            </a:r>
            <a:r>
              <a:rPr lang="en-US" dirty="0"/>
              <a:t> &amp; Kristy Fields, Vinson &amp; Elkins</a:t>
            </a:r>
          </a:p>
        </p:txBody>
      </p:sp>
      <p:sp>
        <p:nvSpPr>
          <p:cNvPr id="23" name="Text Placeholder 22">
            <a:extLst>
              <a:ext uri="{FF2B5EF4-FFF2-40B4-BE49-F238E27FC236}">
                <a16:creationId xmlns:a16="http://schemas.microsoft.com/office/drawing/2014/main" id="{88DBF500-0B9E-4A0E-80A3-1EF1971CC009}"/>
              </a:ext>
            </a:extLst>
          </p:cNvPr>
          <p:cNvSpPr>
            <a:spLocks noGrp="1"/>
          </p:cNvSpPr>
          <p:nvPr>
            <p:ph type="body" sz="quarter" idx="16"/>
          </p:nvPr>
        </p:nvSpPr>
        <p:spPr>
          <a:xfrm>
            <a:off x="612774" y="6383934"/>
            <a:ext cx="3701501" cy="307777"/>
          </a:xfrm>
        </p:spPr>
        <p:txBody>
          <a:bodyPr/>
          <a:lstStyle/>
          <a:p>
            <a:r>
              <a:rPr lang="en-US" dirty="0"/>
              <a:t>ACC </a:t>
            </a:r>
            <a:r>
              <a:rPr lang="en-US" dirty="0" err="1"/>
              <a:t>DFW</a:t>
            </a:r>
            <a:r>
              <a:rPr lang="en-US" dirty="0"/>
              <a:t> Summer Symposium Series</a:t>
            </a:r>
          </a:p>
          <a:p>
            <a:r>
              <a:rPr lang="en-US" dirty="0"/>
              <a:t>July 21, 2020</a:t>
            </a:r>
          </a:p>
        </p:txBody>
      </p:sp>
      <p:pic>
        <p:nvPicPr>
          <p:cNvPr id="14" name="Picture 13">
            <a:extLst>
              <a:ext uri="{FF2B5EF4-FFF2-40B4-BE49-F238E27FC236}">
                <a16:creationId xmlns:a16="http://schemas.microsoft.com/office/drawing/2014/main" id="{7965221A-2B87-426A-9069-792427682E25}"/>
              </a:ext>
            </a:extLst>
          </p:cNvPr>
          <p:cNvPicPr>
            <a:picLocks noChangeAspect="1"/>
          </p:cNvPicPr>
          <p:nvPr/>
        </p:nvPicPr>
        <p:blipFill>
          <a:blip r:embed="rId4"/>
          <a:stretch>
            <a:fillRect/>
          </a:stretch>
        </p:blipFill>
        <p:spPr>
          <a:xfrm>
            <a:off x="614499" y="936463"/>
            <a:ext cx="2395733" cy="289561"/>
          </a:xfrm>
          <a:prstGeom prst="rect">
            <a:avLst/>
          </a:prstGeom>
        </p:spPr>
      </p:pic>
    </p:spTree>
    <p:extLst>
      <p:ext uri="{BB962C8B-B14F-4D97-AF65-F5344CB8AC3E}">
        <p14:creationId xmlns:p14="http://schemas.microsoft.com/office/powerpoint/2010/main" val="386127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B5E8B-600B-4715-BCF7-DDD5063C669D}"/>
              </a:ext>
            </a:extLst>
          </p:cNvPr>
          <p:cNvSpPr>
            <a:spLocks noGrp="1"/>
          </p:cNvSpPr>
          <p:nvPr>
            <p:ph type="body" sz="quarter" idx="26"/>
          </p:nvPr>
        </p:nvSpPr>
        <p:spPr/>
        <p:txBody>
          <a:bodyPr/>
          <a:lstStyle/>
          <a:p>
            <a:r>
              <a:rPr lang="en-US" dirty="0"/>
              <a:t>Employees</a:t>
            </a:r>
          </a:p>
          <a:p>
            <a:pPr lvl="1"/>
            <a:r>
              <a:rPr lang="en-US" dirty="0"/>
              <a:t>Any terminations anticipated?  Should any occur at Closing?</a:t>
            </a:r>
          </a:p>
          <a:p>
            <a:pPr lvl="2"/>
            <a:r>
              <a:rPr lang="en-US" dirty="0"/>
              <a:t>Who bears severance costs? Accrued PTO costs? Will WARN notice be required? </a:t>
            </a:r>
          </a:p>
          <a:p>
            <a:pPr lvl="2"/>
            <a:r>
              <a:rPr lang="en-US" dirty="0"/>
              <a:t>Is severance conditioned upon a release and will there be enough time to sign enforceable releases?</a:t>
            </a:r>
          </a:p>
          <a:p>
            <a:pPr lvl="1"/>
            <a:r>
              <a:rPr lang="en-US" dirty="0"/>
              <a:t>For Asset Purchase, which employees will receive offers?</a:t>
            </a:r>
          </a:p>
          <a:p>
            <a:pPr marL="228600" lvl="1" indent="0">
              <a:buNone/>
            </a:pPr>
            <a:endParaRPr lang="en-US" dirty="0"/>
          </a:p>
          <a:p>
            <a:r>
              <a:rPr lang="en-US" dirty="0"/>
              <a:t>Benefit plans</a:t>
            </a:r>
          </a:p>
          <a:p>
            <a:pPr lvl="1"/>
            <a:r>
              <a:rPr lang="en-US" dirty="0"/>
              <a:t>Does Purchaser want to keep existing plans?</a:t>
            </a:r>
          </a:p>
          <a:p>
            <a:pPr lvl="2"/>
            <a:r>
              <a:rPr lang="en-US" dirty="0"/>
              <a:t>Any plan terminations should occur prior to Closing (one day prior for 401(k) plans)</a:t>
            </a:r>
          </a:p>
          <a:p>
            <a:pPr lvl="2"/>
            <a:r>
              <a:rPr lang="en-US" dirty="0"/>
              <a:t>Consider effect on Purchaser’s existing plans </a:t>
            </a:r>
          </a:p>
          <a:p>
            <a:pPr lvl="3"/>
            <a:r>
              <a:rPr lang="en-US" dirty="0"/>
              <a:t>Adding new employer to Purchaser’s controlled group</a:t>
            </a:r>
          </a:p>
          <a:p>
            <a:pPr lvl="3"/>
            <a:r>
              <a:rPr lang="en-US" dirty="0"/>
              <a:t>Professional Employer Organization issues</a:t>
            </a:r>
          </a:p>
          <a:p>
            <a:pPr lvl="1"/>
            <a:r>
              <a:rPr lang="en-US" dirty="0"/>
              <a:t>Draft post-Closing covenants to reflect plan for transferring employees and benefits</a:t>
            </a:r>
          </a:p>
        </p:txBody>
      </p:sp>
      <p:sp>
        <p:nvSpPr>
          <p:cNvPr id="3" name="Text Placeholder 2">
            <a:extLst>
              <a:ext uri="{FF2B5EF4-FFF2-40B4-BE49-F238E27FC236}">
                <a16:creationId xmlns:a16="http://schemas.microsoft.com/office/drawing/2014/main" id="{57E4305D-4F88-44B6-9BFE-24CEFBC9D3B3}"/>
              </a:ext>
            </a:extLst>
          </p:cNvPr>
          <p:cNvSpPr>
            <a:spLocks noGrp="1"/>
          </p:cNvSpPr>
          <p:nvPr>
            <p:ph type="body" sz="quarter" idx="25"/>
          </p:nvPr>
        </p:nvSpPr>
        <p:spPr/>
        <p:txBody>
          <a:bodyPr/>
          <a:lstStyle/>
          <a:p>
            <a:r>
              <a:rPr lang="en-US" dirty="0"/>
              <a:t>Plan for Employees</a:t>
            </a:r>
          </a:p>
        </p:txBody>
      </p:sp>
      <p:sp>
        <p:nvSpPr>
          <p:cNvPr id="4" name="Title 3">
            <a:extLst>
              <a:ext uri="{FF2B5EF4-FFF2-40B4-BE49-F238E27FC236}">
                <a16:creationId xmlns:a16="http://schemas.microsoft.com/office/drawing/2014/main" id="{0C6DE2F0-0A70-46AF-9F3F-653AC5023B99}"/>
              </a:ext>
            </a:extLst>
          </p:cNvPr>
          <p:cNvSpPr>
            <a:spLocks noGrp="1"/>
          </p:cNvSpPr>
          <p:nvPr>
            <p:ph type="title"/>
          </p:nvPr>
        </p:nvSpPr>
        <p:spPr/>
        <p:txBody>
          <a:bodyPr/>
          <a:lstStyle/>
          <a:p>
            <a:r>
              <a:rPr lang="en-US" dirty="0"/>
              <a:t>Pre-Signing</a:t>
            </a:r>
          </a:p>
        </p:txBody>
      </p:sp>
    </p:spTree>
    <p:extLst>
      <p:ext uri="{BB962C8B-B14F-4D97-AF65-F5344CB8AC3E}">
        <p14:creationId xmlns:p14="http://schemas.microsoft.com/office/powerpoint/2010/main" val="338745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0E8D0D-1FA4-4096-97DB-8CC36FB2FDA9}"/>
              </a:ext>
            </a:extLst>
          </p:cNvPr>
          <p:cNvSpPr>
            <a:spLocks noGrp="1"/>
          </p:cNvSpPr>
          <p:nvPr>
            <p:ph type="body" sz="quarter" idx="26"/>
          </p:nvPr>
        </p:nvSpPr>
        <p:spPr/>
        <p:txBody>
          <a:bodyPr/>
          <a:lstStyle/>
          <a:p>
            <a:r>
              <a:rPr lang="en-US" dirty="0"/>
              <a:t>Insurance to protect against losses due to seller’s breach of certain representations in the purchase agreement</a:t>
            </a:r>
          </a:p>
          <a:p>
            <a:endParaRPr lang="en-US" dirty="0"/>
          </a:p>
          <a:p>
            <a:r>
              <a:rPr lang="en-US"/>
              <a:t>Diligence Process</a:t>
            </a:r>
          </a:p>
          <a:p>
            <a:endParaRPr lang="en-US"/>
          </a:p>
          <a:p>
            <a:r>
              <a:rPr lang="en-US" dirty="0"/>
              <a:t>Reps become more important</a:t>
            </a:r>
          </a:p>
          <a:p>
            <a:pPr marL="0" indent="0">
              <a:buNone/>
            </a:pPr>
            <a:endParaRPr lang="en-US" dirty="0"/>
          </a:p>
          <a:p>
            <a:r>
              <a:rPr lang="en-US" dirty="0"/>
              <a:t>Often no or very little indemnity protections</a:t>
            </a:r>
          </a:p>
          <a:p>
            <a:pPr lvl="1"/>
            <a:r>
              <a:rPr lang="en-US" dirty="0"/>
              <a:t>Special indemnity for multiemployer plan liabilities</a:t>
            </a:r>
          </a:p>
          <a:p>
            <a:pPr lvl="1"/>
            <a:r>
              <a:rPr lang="en-US" dirty="0"/>
              <a:t>Wage and hour liability</a:t>
            </a:r>
          </a:p>
          <a:p>
            <a:endParaRPr lang="en-US" dirty="0"/>
          </a:p>
        </p:txBody>
      </p:sp>
      <p:sp>
        <p:nvSpPr>
          <p:cNvPr id="3" name="Text Placeholder 2">
            <a:extLst>
              <a:ext uri="{FF2B5EF4-FFF2-40B4-BE49-F238E27FC236}">
                <a16:creationId xmlns:a16="http://schemas.microsoft.com/office/drawing/2014/main" id="{5597A143-87DF-4575-BB12-D8BA4585791D}"/>
              </a:ext>
            </a:extLst>
          </p:cNvPr>
          <p:cNvSpPr>
            <a:spLocks noGrp="1"/>
          </p:cNvSpPr>
          <p:nvPr>
            <p:ph type="body" sz="quarter" idx="25"/>
          </p:nvPr>
        </p:nvSpPr>
        <p:spPr/>
        <p:txBody>
          <a:bodyPr/>
          <a:lstStyle/>
          <a:p>
            <a:r>
              <a:rPr lang="en-US" dirty="0"/>
              <a:t>Reps &amp; Warranties Insurance</a:t>
            </a:r>
          </a:p>
        </p:txBody>
      </p:sp>
      <p:sp>
        <p:nvSpPr>
          <p:cNvPr id="4" name="Title 3">
            <a:extLst>
              <a:ext uri="{FF2B5EF4-FFF2-40B4-BE49-F238E27FC236}">
                <a16:creationId xmlns:a16="http://schemas.microsoft.com/office/drawing/2014/main" id="{0AD31CB6-E0DA-419E-9A5F-9EC5D599B0D9}"/>
              </a:ext>
            </a:extLst>
          </p:cNvPr>
          <p:cNvSpPr>
            <a:spLocks noGrp="1"/>
          </p:cNvSpPr>
          <p:nvPr>
            <p:ph type="title"/>
          </p:nvPr>
        </p:nvSpPr>
        <p:spPr/>
        <p:txBody>
          <a:bodyPr/>
          <a:lstStyle/>
          <a:p>
            <a:r>
              <a:rPr lang="en-US" dirty="0"/>
              <a:t>Pre-Signing</a:t>
            </a:r>
          </a:p>
        </p:txBody>
      </p:sp>
    </p:spTree>
    <p:extLst>
      <p:ext uri="{BB962C8B-B14F-4D97-AF65-F5344CB8AC3E}">
        <p14:creationId xmlns:p14="http://schemas.microsoft.com/office/powerpoint/2010/main" val="245077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E101AE-2412-4581-9B8A-0651840B4E00}"/>
              </a:ext>
            </a:extLst>
          </p:cNvPr>
          <p:cNvSpPr>
            <a:spLocks noGrp="1"/>
          </p:cNvSpPr>
          <p:nvPr>
            <p:ph type="body" sz="quarter" idx="26"/>
          </p:nvPr>
        </p:nvSpPr>
        <p:spPr/>
        <p:txBody>
          <a:bodyPr>
            <a:normAutofit lnSpcReduction="10000"/>
          </a:bodyPr>
          <a:lstStyle/>
          <a:p>
            <a:r>
              <a:rPr lang="en-US" dirty="0"/>
              <a:t>Started appearing in 2018 – coinciding with the #MeToo movement picking up steam</a:t>
            </a:r>
          </a:p>
          <a:p>
            <a:pPr marL="0" indent="0">
              <a:buNone/>
            </a:pPr>
            <a:endParaRPr lang="en-US" dirty="0"/>
          </a:p>
          <a:p>
            <a:r>
              <a:rPr lang="en-US" dirty="0"/>
              <a:t>M&amp;A market began to react to the new risk presented by pending or potential sexual harassment allegations against senior corporate executives</a:t>
            </a:r>
          </a:p>
          <a:p>
            <a:pPr marL="0" indent="0">
              <a:buNone/>
            </a:pPr>
            <a:endParaRPr lang="en-US" dirty="0"/>
          </a:p>
          <a:p>
            <a:r>
              <a:rPr lang="en-US" dirty="0"/>
              <a:t>Considerations</a:t>
            </a:r>
          </a:p>
          <a:p>
            <a:pPr lvl="1"/>
            <a:r>
              <a:rPr lang="en-US" dirty="0"/>
              <a:t>Look-back period</a:t>
            </a:r>
          </a:p>
          <a:p>
            <a:pPr lvl="1"/>
            <a:r>
              <a:rPr lang="en-US" dirty="0"/>
              <a:t>Knowledge qualifiers</a:t>
            </a:r>
          </a:p>
          <a:p>
            <a:pPr lvl="1"/>
            <a:r>
              <a:rPr lang="en-US" dirty="0"/>
              <a:t>Scope</a:t>
            </a:r>
          </a:p>
          <a:p>
            <a:pPr lvl="2"/>
            <a:r>
              <a:rPr lang="en-US" dirty="0"/>
              <a:t>Limit to officers, board member, EVPS?</a:t>
            </a:r>
          </a:p>
          <a:p>
            <a:pPr lvl="2"/>
            <a:r>
              <a:rPr lang="en-US" dirty="0"/>
              <a:t>Complaints, settlements?</a:t>
            </a:r>
          </a:p>
          <a:p>
            <a:pPr marL="461963" lvl="2" indent="0">
              <a:buNone/>
            </a:pPr>
            <a:endParaRPr lang="en-US" dirty="0"/>
          </a:p>
          <a:p>
            <a:r>
              <a:rPr lang="en-US" dirty="0"/>
              <a:t>Rep does not replace pre-signing and post-closing diligence</a:t>
            </a:r>
          </a:p>
          <a:p>
            <a:pPr lvl="1"/>
            <a:endParaRPr lang="en-US" dirty="0"/>
          </a:p>
          <a:p>
            <a:endParaRPr lang="en-US" dirty="0"/>
          </a:p>
        </p:txBody>
      </p:sp>
      <p:sp>
        <p:nvSpPr>
          <p:cNvPr id="3" name="Text Placeholder 2">
            <a:extLst>
              <a:ext uri="{FF2B5EF4-FFF2-40B4-BE49-F238E27FC236}">
                <a16:creationId xmlns:a16="http://schemas.microsoft.com/office/drawing/2014/main" id="{F8B5B9EC-92B2-4483-A5A9-540E5EE4BF99}"/>
              </a:ext>
            </a:extLst>
          </p:cNvPr>
          <p:cNvSpPr>
            <a:spLocks noGrp="1"/>
          </p:cNvSpPr>
          <p:nvPr>
            <p:ph type="body" sz="quarter" idx="25"/>
          </p:nvPr>
        </p:nvSpPr>
        <p:spPr/>
        <p:txBody>
          <a:bodyPr/>
          <a:lstStyle/>
          <a:p>
            <a:r>
              <a:rPr lang="en-US" dirty="0"/>
              <a:t>#MeToo Rep</a:t>
            </a:r>
          </a:p>
        </p:txBody>
      </p:sp>
      <p:sp>
        <p:nvSpPr>
          <p:cNvPr id="4" name="Title 3">
            <a:extLst>
              <a:ext uri="{FF2B5EF4-FFF2-40B4-BE49-F238E27FC236}">
                <a16:creationId xmlns:a16="http://schemas.microsoft.com/office/drawing/2014/main" id="{ADE05541-F616-4C67-9FF8-77A0885D97E6}"/>
              </a:ext>
            </a:extLst>
          </p:cNvPr>
          <p:cNvSpPr>
            <a:spLocks noGrp="1"/>
          </p:cNvSpPr>
          <p:nvPr>
            <p:ph type="title"/>
          </p:nvPr>
        </p:nvSpPr>
        <p:spPr/>
        <p:txBody>
          <a:bodyPr/>
          <a:lstStyle/>
          <a:p>
            <a:r>
              <a:rPr lang="en-US" dirty="0"/>
              <a:t>Pre-Signing</a:t>
            </a:r>
          </a:p>
        </p:txBody>
      </p:sp>
    </p:spTree>
    <p:extLst>
      <p:ext uri="{BB962C8B-B14F-4D97-AF65-F5344CB8AC3E}">
        <p14:creationId xmlns:p14="http://schemas.microsoft.com/office/powerpoint/2010/main" val="252562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1C3C9D-3716-4615-BD8B-5B4A3A671E68}"/>
              </a:ext>
            </a:extLst>
          </p:cNvPr>
          <p:cNvSpPr>
            <a:spLocks noGrp="1"/>
          </p:cNvSpPr>
          <p:nvPr>
            <p:ph type="body" sz="quarter" idx="26"/>
          </p:nvPr>
        </p:nvSpPr>
        <p:spPr/>
        <p:txBody>
          <a:bodyPr/>
          <a:lstStyle/>
          <a:p>
            <a:r>
              <a:rPr lang="en-US" dirty="0"/>
              <a:t>Restrictions on Seller’s ability to</a:t>
            </a:r>
          </a:p>
          <a:p>
            <a:pPr lvl="1"/>
            <a:r>
              <a:rPr lang="en-US" dirty="0"/>
              <a:t>Hire/fire employees</a:t>
            </a:r>
          </a:p>
          <a:p>
            <a:pPr lvl="1"/>
            <a:r>
              <a:rPr lang="en-US" dirty="0"/>
              <a:t>Increase compensation or benefits</a:t>
            </a:r>
          </a:p>
          <a:p>
            <a:pPr lvl="1"/>
            <a:r>
              <a:rPr lang="en-US" dirty="0"/>
              <a:t>Adopt, or materially amend, benefit plans</a:t>
            </a:r>
          </a:p>
          <a:p>
            <a:pPr lvl="1"/>
            <a:r>
              <a:rPr lang="en-US" dirty="0"/>
              <a:t>Enter into union contracts</a:t>
            </a:r>
          </a:p>
        </p:txBody>
      </p:sp>
      <p:sp>
        <p:nvSpPr>
          <p:cNvPr id="3" name="Text Placeholder 2">
            <a:extLst>
              <a:ext uri="{FF2B5EF4-FFF2-40B4-BE49-F238E27FC236}">
                <a16:creationId xmlns:a16="http://schemas.microsoft.com/office/drawing/2014/main" id="{8D357965-0245-4442-B2B4-F7905FC2886E}"/>
              </a:ext>
            </a:extLst>
          </p:cNvPr>
          <p:cNvSpPr>
            <a:spLocks noGrp="1"/>
          </p:cNvSpPr>
          <p:nvPr>
            <p:ph type="body" sz="quarter" idx="25"/>
          </p:nvPr>
        </p:nvSpPr>
        <p:spPr/>
        <p:txBody>
          <a:bodyPr/>
          <a:lstStyle/>
          <a:p>
            <a:r>
              <a:rPr lang="en-US" dirty="0"/>
              <a:t>Interim Operating Covenants</a:t>
            </a:r>
          </a:p>
        </p:txBody>
      </p:sp>
      <p:sp>
        <p:nvSpPr>
          <p:cNvPr id="4" name="Title 3">
            <a:extLst>
              <a:ext uri="{FF2B5EF4-FFF2-40B4-BE49-F238E27FC236}">
                <a16:creationId xmlns:a16="http://schemas.microsoft.com/office/drawing/2014/main" id="{1CD5DBA0-B050-4C5F-A780-E1319724789C}"/>
              </a:ext>
            </a:extLst>
          </p:cNvPr>
          <p:cNvSpPr>
            <a:spLocks noGrp="1"/>
          </p:cNvSpPr>
          <p:nvPr>
            <p:ph type="title"/>
          </p:nvPr>
        </p:nvSpPr>
        <p:spPr/>
        <p:txBody>
          <a:bodyPr/>
          <a:lstStyle/>
          <a:p>
            <a:r>
              <a:rPr lang="en-US" dirty="0"/>
              <a:t>Between Sign and Close</a:t>
            </a:r>
          </a:p>
        </p:txBody>
      </p:sp>
      <p:pic>
        <p:nvPicPr>
          <p:cNvPr id="8" name="Picture 7" descr="A sign on a pole&#10;&#10;Description automatically generated">
            <a:extLst>
              <a:ext uri="{FF2B5EF4-FFF2-40B4-BE49-F238E27FC236}">
                <a16:creationId xmlns:a16="http://schemas.microsoft.com/office/drawing/2014/main" id="{21C57205-A67D-4185-A7F5-D059CB1CFF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641272" y="3408320"/>
            <a:ext cx="3893128" cy="2722420"/>
          </a:xfrm>
          <a:prstGeom prst="rect">
            <a:avLst/>
          </a:prstGeom>
        </p:spPr>
      </p:pic>
    </p:spTree>
    <p:extLst>
      <p:ext uri="{BB962C8B-B14F-4D97-AF65-F5344CB8AC3E}">
        <p14:creationId xmlns:p14="http://schemas.microsoft.com/office/powerpoint/2010/main" val="193089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1C3C9D-3716-4615-BD8B-5B4A3A671E68}"/>
              </a:ext>
            </a:extLst>
          </p:cNvPr>
          <p:cNvSpPr>
            <a:spLocks noGrp="1"/>
          </p:cNvSpPr>
          <p:nvPr>
            <p:ph type="body" sz="quarter" idx="26"/>
          </p:nvPr>
        </p:nvSpPr>
        <p:spPr/>
        <p:txBody>
          <a:bodyPr/>
          <a:lstStyle/>
          <a:p>
            <a:r>
              <a:rPr lang="en-US" dirty="0"/>
              <a:t>Shared Services Employees</a:t>
            </a:r>
          </a:p>
          <a:p>
            <a:pPr lvl="1"/>
            <a:r>
              <a:rPr lang="en-US" dirty="0"/>
              <a:t>Purchaser requires services of employees not transferring for some period post-Closing</a:t>
            </a:r>
          </a:p>
          <a:p>
            <a:pPr lvl="1"/>
            <a:r>
              <a:rPr lang="en-US" dirty="0"/>
              <a:t>Costs allocated based on amount of services required</a:t>
            </a:r>
          </a:p>
          <a:p>
            <a:pPr lvl="2"/>
            <a:r>
              <a:rPr lang="en-US" dirty="0"/>
              <a:t>Hourly rates for particular employees</a:t>
            </a:r>
          </a:p>
          <a:p>
            <a:pPr lvl="2"/>
            <a:r>
              <a:rPr lang="en-US" dirty="0"/>
              <a:t>Flat fee for specified services</a:t>
            </a:r>
          </a:p>
          <a:p>
            <a:pPr marL="461963" lvl="2" indent="0">
              <a:buNone/>
            </a:pPr>
            <a:endParaRPr lang="en-US" dirty="0"/>
          </a:p>
          <a:p>
            <a:r>
              <a:rPr lang="en-US" dirty="0"/>
              <a:t>Transferring Employees</a:t>
            </a:r>
          </a:p>
          <a:p>
            <a:pPr lvl="1"/>
            <a:r>
              <a:rPr lang="en-US" dirty="0"/>
              <a:t>Purchaser may not be ready to onboard employees at Closing</a:t>
            </a:r>
          </a:p>
          <a:p>
            <a:pPr lvl="1"/>
            <a:r>
              <a:rPr lang="en-US" dirty="0"/>
              <a:t>Seller continues to provide payroll and benefits</a:t>
            </a:r>
          </a:p>
          <a:p>
            <a:pPr lvl="1"/>
            <a:r>
              <a:rPr lang="en-US" dirty="0"/>
              <a:t>All compensation and benefits costs reimbursed by Purchaser</a:t>
            </a:r>
          </a:p>
        </p:txBody>
      </p:sp>
      <p:sp>
        <p:nvSpPr>
          <p:cNvPr id="3" name="Text Placeholder 2">
            <a:extLst>
              <a:ext uri="{FF2B5EF4-FFF2-40B4-BE49-F238E27FC236}">
                <a16:creationId xmlns:a16="http://schemas.microsoft.com/office/drawing/2014/main" id="{8D357965-0245-4442-B2B4-F7905FC2886E}"/>
              </a:ext>
            </a:extLst>
          </p:cNvPr>
          <p:cNvSpPr>
            <a:spLocks noGrp="1"/>
          </p:cNvSpPr>
          <p:nvPr>
            <p:ph type="body" sz="quarter" idx="25"/>
          </p:nvPr>
        </p:nvSpPr>
        <p:spPr/>
        <p:txBody>
          <a:bodyPr/>
          <a:lstStyle/>
          <a:p>
            <a:r>
              <a:rPr lang="en-US" dirty="0"/>
              <a:t>Transition Services Agreements</a:t>
            </a:r>
          </a:p>
        </p:txBody>
      </p:sp>
      <p:sp>
        <p:nvSpPr>
          <p:cNvPr id="4" name="Title 3">
            <a:extLst>
              <a:ext uri="{FF2B5EF4-FFF2-40B4-BE49-F238E27FC236}">
                <a16:creationId xmlns:a16="http://schemas.microsoft.com/office/drawing/2014/main" id="{1CD5DBA0-B050-4C5F-A780-E1319724789C}"/>
              </a:ext>
            </a:extLst>
          </p:cNvPr>
          <p:cNvSpPr>
            <a:spLocks noGrp="1"/>
          </p:cNvSpPr>
          <p:nvPr>
            <p:ph type="title"/>
          </p:nvPr>
        </p:nvSpPr>
        <p:spPr/>
        <p:txBody>
          <a:bodyPr/>
          <a:lstStyle/>
          <a:p>
            <a:r>
              <a:rPr lang="en-US" dirty="0"/>
              <a:t>Between Sign and Close</a:t>
            </a:r>
          </a:p>
        </p:txBody>
      </p:sp>
    </p:spTree>
    <p:extLst>
      <p:ext uri="{BB962C8B-B14F-4D97-AF65-F5344CB8AC3E}">
        <p14:creationId xmlns:p14="http://schemas.microsoft.com/office/powerpoint/2010/main" val="120166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E14AD0-8E8B-486A-9349-542C4ED5B065}"/>
              </a:ext>
            </a:extLst>
          </p:cNvPr>
          <p:cNvSpPr>
            <a:spLocks noGrp="1"/>
          </p:cNvSpPr>
          <p:nvPr>
            <p:ph type="body" sz="quarter" idx="26"/>
          </p:nvPr>
        </p:nvSpPr>
        <p:spPr/>
        <p:txBody>
          <a:bodyPr/>
          <a:lstStyle/>
          <a:p>
            <a:r>
              <a:rPr lang="en-US" dirty="0"/>
              <a:t>Salary and benefits continuation</a:t>
            </a:r>
          </a:p>
          <a:p>
            <a:pPr lvl="1"/>
            <a:r>
              <a:rPr lang="en-US" dirty="0"/>
              <a:t>Duration</a:t>
            </a:r>
          </a:p>
          <a:p>
            <a:pPr lvl="1"/>
            <a:r>
              <a:rPr lang="en-US" dirty="0"/>
              <a:t>Measured against:</a:t>
            </a:r>
          </a:p>
          <a:p>
            <a:pPr lvl="2"/>
            <a:r>
              <a:rPr lang="en-US" dirty="0"/>
              <a:t>existing salary/benefits, or </a:t>
            </a:r>
          </a:p>
          <a:p>
            <a:pPr lvl="2"/>
            <a:r>
              <a:rPr lang="en-US" dirty="0"/>
              <a:t>salary/benefits provided to Purchaser’s similarly situated employees</a:t>
            </a:r>
          </a:p>
          <a:p>
            <a:pPr lvl="1"/>
            <a:r>
              <a:rPr lang="en-US" dirty="0"/>
              <a:t>Consider carve-out to salary continuation for across-the-board pay cuts</a:t>
            </a:r>
          </a:p>
          <a:p>
            <a:pPr marL="228600" lvl="1" indent="0">
              <a:buNone/>
            </a:pPr>
            <a:endParaRPr lang="en-US" dirty="0"/>
          </a:p>
          <a:p>
            <a:r>
              <a:rPr lang="en-US" dirty="0"/>
              <a:t>Purchaser benefit plans</a:t>
            </a:r>
          </a:p>
          <a:p>
            <a:pPr lvl="1"/>
            <a:r>
              <a:rPr lang="en-US" dirty="0"/>
              <a:t>Waiver of waiting periods, exclusions, pre-existing condition limitations</a:t>
            </a:r>
          </a:p>
          <a:p>
            <a:pPr lvl="1"/>
            <a:r>
              <a:rPr lang="en-US" dirty="0"/>
              <a:t>Credit for deductibles, co-pays, out-of-pocket maximums</a:t>
            </a:r>
          </a:p>
          <a:p>
            <a:pPr lvl="1"/>
            <a:r>
              <a:rPr lang="en-US" dirty="0"/>
              <a:t>Service credit for period of employment </a:t>
            </a:r>
            <a:r>
              <a:rPr lang="en-US"/>
              <a:t>with Seller</a:t>
            </a:r>
            <a:endParaRPr lang="en-US" dirty="0"/>
          </a:p>
          <a:p>
            <a:pPr marL="228600" lvl="1" indent="0">
              <a:buNone/>
            </a:pPr>
            <a:endParaRPr lang="en-US" dirty="0"/>
          </a:p>
          <a:p>
            <a:r>
              <a:rPr lang="en-US" dirty="0"/>
              <a:t>Bonuses </a:t>
            </a:r>
          </a:p>
          <a:p>
            <a:pPr lvl="1"/>
            <a:endParaRPr lang="en-US" dirty="0"/>
          </a:p>
        </p:txBody>
      </p:sp>
      <p:sp>
        <p:nvSpPr>
          <p:cNvPr id="3" name="Text Placeholder 2">
            <a:extLst>
              <a:ext uri="{FF2B5EF4-FFF2-40B4-BE49-F238E27FC236}">
                <a16:creationId xmlns:a16="http://schemas.microsoft.com/office/drawing/2014/main" id="{C85DE61D-3022-4D8E-AE78-2BDA24C0F7BB}"/>
              </a:ext>
            </a:extLst>
          </p:cNvPr>
          <p:cNvSpPr>
            <a:spLocks noGrp="1"/>
          </p:cNvSpPr>
          <p:nvPr>
            <p:ph type="body" sz="quarter" idx="25"/>
          </p:nvPr>
        </p:nvSpPr>
        <p:spPr/>
        <p:txBody>
          <a:bodyPr/>
          <a:lstStyle/>
          <a:p>
            <a:r>
              <a:rPr lang="en-US" dirty="0"/>
              <a:t>Employee Matters Covenants</a:t>
            </a:r>
          </a:p>
        </p:txBody>
      </p:sp>
      <p:sp>
        <p:nvSpPr>
          <p:cNvPr id="4" name="Title 3">
            <a:extLst>
              <a:ext uri="{FF2B5EF4-FFF2-40B4-BE49-F238E27FC236}">
                <a16:creationId xmlns:a16="http://schemas.microsoft.com/office/drawing/2014/main" id="{BDCC05A1-69CE-4052-9E1B-FD1DC2459B43}"/>
              </a:ext>
            </a:extLst>
          </p:cNvPr>
          <p:cNvSpPr>
            <a:spLocks noGrp="1"/>
          </p:cNvSpPr>
          <p:nvPr>
            <p:ph type="title"/>
          </p:nvPr>
        </p:nvSpPr>
        <p:spPr/>
        <p:txBody>
          <a:bodyPr/>
          <a:lstStyle/>
          <a:p>
            <a:r>
              <a:rPr lang="en-US" dirty="0"/>
              <a:t>Post-Closing</a:t>
            </a:r>
          </a:p>
        </p:txBody>
      </p:sp>
    </p:spTree>
    <p:extLst>
      <p:ext uri="{BB962C8B-B14F-4D97-AF65-F5344CB8AC3E}">
        <p14:creationId xmlns:p14="http://schemas.microsoft.com/office/powerpoint/2010/main" val="66279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E14AD0-8E8B-486A-9349-542C4ED5B065}"/>
              </a:ext>
            </a:extLst>
          </p:cNvPr>
          <p:cNvSpPr>
            <a:spLocks noGrp="1"/>
          </p:cNvSpPr>
          <p:nvPr>
            <p:ph type="body" sz="quarter" idx="26"/>
          </p:nvPr>
        </p:nvSpPr>
        <p:spPr/>
        <p:txBody>
          <a:bodyPr/>
          <a:lstStyle/>
          <a:p>
            <a:r>
              <a:rPr lang="en-US" dirty="0"/>
              <a:t>WARN Act</a:t>
            </a:r>
          </a:p>
          <a:p>
            <a:pPr lvl="1"/>
            <a:r>
              <a:rPr lang="en-US" dirty="0"/>
              <a:t>Worker Adjustment and Retraining Notification Act</a:t>
            </a:r>
          </a:p>
          <a:p>
            <a:pPr lvl="2"/>
            <a:r>
              <a:rPr lang="en-US" dirty="0"/>
              <a:t>60 days written notice</a:t>
            </a:r>
          </a:p>
          <a:p>
            <a:pPr lvl="2"/>
            <a:r>
              <a:rPr lang="en-US" dirty="0"/>
              <a:t>Plant closing or mass layoff</a:t>
            </a:r>
          </a:p>
          <a:p>
            <a:pPr lvl="2"/>
            <a:r>
              <a:rPr lang="en-US" dirty="0"/>
              <a:t>“Exceptions”</a:t>
            </a:r>
          </a:p>
          <a:p>
            <a:pPr lvl="2"/>
            <a:r>
              <a:rPr lang="en-US" dirty="0"/>
              <a:t>Mini-WARN state laws</a:t>
            </a:r>
          </a:p>
          <a:p>
            <a:pPr lvl="2"/>
            <a:endParaRPr lang="en-US" dirty="0"/>
          </a:p>
          <a:p>
            <a:r>
              <a:rPr lang="en-US" dirty="0"/>
              <a:t>Accrued, unused vacation</a:t>
            </a:r>
          </a:p>
          <a:p>
            <a:pPr lvl="1"/>
            <a:r>
              <a:rPr lang="en-US" dirty="0"/>
              <a:t>State law considerations</a:t>
            </a:r>
          </a:p>
          <a:p>
            <a:pPr lvl="1"/>
            <a:r>
              <a:rPr lang="en-US" dirty="0"/>
              <a:t>Company policy</a:t>
            </a:r>
          </a:p>
          <a:p>
            <a:pPr lvl="2"/>
            <a:endParaRPr lang="en-US" dirty="0"/>
          </a:p>
          <a:p>
            <a:pPr lvl="1"/>
            <a:endParaRPr lang="en-US" dirty="0"/>
          </a:p>
        </p:txBody>
      </p:sp>
      <p:sp>
        <p:nvSpPr>
          <p:cNvPr id="3" name="Text Placeholder 2">
            <a:extLst>
              <a:ext uri="{FF2B5EF4-FFF2-40B4-BE49-F238E27FC236}">
                <a16:creationId xmlns:a16="http://schemas.microsoft.com/office/drawing/2014/main" id="{C85DE61D-3022-4D8E-AE78-2BDA24C0F7BB}"/>
              </a:ext>
            </a:extLst>
          </p:cNvPr>
          <p:cNvSpPr>
            <a:spLocks noGrp="1"/>
          </p:cNvSpPr>
          <p:nvPr>
            <p:ph type="body" sz="quarter" idx="25"/>
          </p:nvPr>
        </p:nvSpPr>
        <p:spPr/>
        <p:txBody>
          <a:bodyPr/>
          <a:lstStyle/>
          <a:p>
            <a:r>
              <a:rPr lang="en-US" dirty="0"/>
              <a:t>Employee Matters Covenants</a:t>
            </a:r>
          </a:p>
        </p:txBody>
      </p:sp>
      <p:sp>
        <p:nvSpPr>
          <p:cNvPr id="4" name="Title 3">
            <a:extLst>
              <a:ext uri="{FF2B5EF4-FFF2-40B4-BE49-F238E27FC236}">
                <a16:creationId xmlns:a16="http://schemas.microsoft.com/office/drawing/2014/main" id="{BDCC05A1-69CE-4052-9E1B-FD1DC2459B43}"/>
              </a:ext>
            </a:extLst>
          </p:cNvPr>
          <p:cNvSpPr>
            <a:spLocks noGrp="1"/>
          </p:cNvSpPr>
          <p:nvPr>
            <p:ph type="title"/>
          </p:nvPr>
        </p:nvSpPr>
        <p:spPr/>
        <p:txBody>
          <a:bodyPr/>
          <a:lstStyle/>
          <a:p>
            <a:r>
              <a:rPr lang="en-US" dirty="0"/>
              <a:t>Post-Closing</a:t>
            </a:r>
          </a:p>
        </p:txBody>
      </p:sp>
    </p:spTree>
    <p:extLst>
      <p:ext uri="{BB962C8B-B14F-4D97-AF65-F5344CB8AC3E}">
        <p14:creationId xmlns:p14="http://schemas.microsoft.com/office/powerpoint/2010/main" val="137932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51C981-F852-46FF-BA69-62675452610F}"/>
              </a:ext>
            </a:extLst>
          </p:cNvPr>
          <p:cNvSpPr>
            <a:spLocks noGrp="1"/>
          </p:cNvSpPr>
          <p:nvPr>
            <p:ph type="body" sz="quarter" idx="26"/>
          </p:nvPr>
        </p:nvSpPr>
        <p:spPr/>
        <p:txBody>
          <a:bodyPr/>
          <a:lstStyle/>
          <a:p>
            <a:r>
              <a:rPr lang="en-US" dirty="0"/>
              <a:t>Severance and Change in Control protections</a:t>
            </a:r>
          </a:p>
          <a:p>
            <a:pPr lvl="1"/>
            <a:r>
              <a:rPr lang="en-US" dirty="0"/>
              <a:t>Be mindful of Good Reason triggers</a:t>
            </a:r>
          </a:p>
          <a:p>
            <a:pPr lvl="1"/>
            <a:r>
              <a:rPr lang="en-US" dirty="0"/>
              <a:t>Track when protection periods expire</a:t>
            </a:r>
          </a:p>
          <a:p>
            <a:pPr marL="228600" lvl="1" indent="0">
              <a:buNone/>
            </a:pPr>
            <a:endParaRPr lang="en-US" dirty="0"/>
          </a:p>
          <a:p>
            <a:r>
              <a:rPr lang="en-US" dirty="0"/>
              <a:t>Clean up of issues uncovered in diligence</a:t>
            </a:r>
          </a:p>
          <a:p>
            <a:pPr lvl="1"/>
            <a:r>
              <a:rPr lang="en-US" dirty="0"/>
              <a:t>Wage and hour</a:t>
            </a:r>
          </a:p>
          <a:p>
            <a:pPr lvl="1"/>
            <a:r>
              <a:rPr lang="en-US" dirty="0"/>
              <a:t>Benefit plan compliance</a:t>
            </a:r>
          </a:p>
          <a:p>
            <a:pPr marL="228600" lvl="1" indent="0">
              <a:buNone/>
            </a:pPr>
            <a:endParaRPr lang="en-US" dirty="0"/>
          </a:p>
          <a:p>
            <a:r>
              <a:rPr lang="en-US" dirty="0"/>
              <a:t>Restrictive covenants and confidentiality obligations</a:t>
            </a:r>
          </a:p>
        </p:txBody>
      </p:sp>
      <p:sp>
        <p:nvSpPr>
          <p:cNvPr id="3" name="Text Placeholder 2">
            <a:extLst>
              <a:ext uri="{FF2B5EF4-FFF2-40B4-BE49-F238E27FC236}">
                <a16:creationId xmlns:a16="http://schemas.microsoft.com/office/drawing/2014/main" id="{DC32C936-7140-4030-A918-E1D667309246}"/>
              </a:ext>
            </a:extLst>
          </p:cNvPr>
          <p:cNvSpPr>
            <a:spLocks noGrp="1"/>
          </p:cNvSpPr>
          <p:nvPr>
            <p:ph type="body" sz="quarter" idx="25"/>
          </p:nvPr>
        </p:nvSpPr>
        <p:spPr/>
        <p:txBody>
          <a:bodyPr/>
          <a:lstStyle/>
          <a:p>
            <a:r>
              <a:rPr lang="en-US" dirty="0"/>
              <a:t>Post-Closing Considerations</a:t>
            </a:r>
          </a:p>
        </p:txBody>
      </p:sp>
      <p:sp>
        <p:nvSpPr>
          <p:cNvPr id="4" name="Title 3">
            <a:extLst>
              <a:ext uri="{FF2B5EF4-FFF2-40B4-BE49-F238E27FC236}">
                <a16:creationId xmlns:a16="http://schemas.microsoft.com/office/drawing/2014/main" id="{CF6EE31A-3F32-4FA3-8630-83833416A122}"/>
              </a:ext>
            </a:extLst>
          </p:cNvPr>
          <p:cNvSpPr>
            <a:spLocks noGrp="1"/>
          </p:cNvSpPr>
          <p:nvPr>
            <p:ph type="title"/>
          </p:nvPr>
        </p:nvSpPr>
        <p:spPr/>
        <p:txBody>
          <a:bodyPr/>
          <a:lstStyle/>
          <a:p>
            <a:r>
              <a:rPr lang="en-US" dirty="0"/>
              <a:t>Post-Closing</a:t>
            </a:r>
          </a:p>
        </p:txBody>
      </p:sp>
    </p:spTree>
    <p:extLst>
      <p:ext uri="{BB962C8B-B14F-4D97-AF65-F5344CB8AC3E}">
        <p14:creationId xmlns:p14="http://schemas.microsoft.com/office/powerpoint/2010/main" val="199473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honeycomb&#10;&#10;Description automatically generated">
            <a:extLst>
              <a:ext uri="{FF2B5EF4-FFF2-40B4-BE49-F238E27FC236}">
                <a16:creationId xmlns:a16="http://schemas.microsoft.com/office/drawing/2014/main" id="{05F064F9-9E65-42C3-A194-5FCA20714213}"/>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p:spPr>
      </p:pic>
      <p:sp>
        <p:nvSpPr>
          <p:cNvPr id="9" name="Text Placeholder 8">
            <a:extLst>
              <a:ext uri="{FF2B5EF4-FFF2-40B4-BE49-F238E27FC236}">
                <a16:creationId xmlns:a16="http://schemas.microsoft.com/office/drawing/2014/main" id="{81393D43-2E03-4DC1-9930-80486A4183D6}"/>
              </a:ext>
            </a:extLst>
          </p:cNvPr>
          <p:cNvSpPr>
            <a:spLocks noGrp="1"/>
          </p:cNvSpPr>
          <p:nvPr>
            <p:ph type="body" sz="quarter" idx="10"/>
          </p:nvPr>
        </p:nvSpPr>
        <p:spPr/>
        <p:txBody>
          <a:bodyPr/>
          <a:lstStyle/>
          <a:p>
            <a:r>
              <a:rPr lang="en-US" dirty="0"/>
              <a:t> </a:t>
            </a:r>
          </a:p>
        </p:txBody>
      </p:sp>
      <p:sp>
        <p:nvSpPr>
          <p:cNvPr id="10" name="Text Placeholder 9">
            <a:extLst>
              <a:ext uri="{FF2B5EF4-FFF2-40B4-BE49-F238E27FC236}">
                <a16:creationId xmlns:a16="http://schemas.microsoft.com/office/drawing/2014/main" id="{D47357D4-2941-4076-8E43-C0A6A00CCC33}"/>
              </a:ext>
            </a:extLst>
          </p:cNvPr>
          <p:cNvSpPr>
            <a:spLocks noGrp="1"/>
          </p:cNvSpPr>
          <p:nvPr>
            <p:ph type="body" sz="quarter" idx="11"/>
          </p:nvPr>
        </p:nvSpPr>
        <p:spPr/>
        <p:txBody>
          <a:bodyPr/>
          <a:lstStyle/>
          <a:p>
            <a:r>
              <a:rPr lang="en-US" dirty="0"/>
              <a:t>Questions?</a:t>
            </a:r>
          </a:p>
        </p:txBody>
      </p:sp>
    </p:spTree>
    <p:extLst>
      <p:ext uri="{BB962C8B-B14F-4D97-AF65-F5344CB8AC3E}">
        <p14:creationId xmlns:p14="http://schemas.microsoft.com/office/powerpoint/2010/main" val="149339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F303BFA-C6E8-4A31-A693-A40B7E4EFD34}"/>
              </a:ext>
            </a:extLst>
          </p:cNvPr>
          <p:cNvSpPr txBox="1">
            <a:spLocks/>
          </p:cNvSpPr>
          <p:nvPr/>
        </p:nvSpPr>
        <p:spPr>
          <a:xfrm>
            <a:off x="4675516" y="952260"/>
            <a:ext cx="4087484" cy="1051883"/>
          </a:xfrm>
          <a:prstGeom prst="rect">
            <a:avLst/>
          </a:prstGeom>
        </p:spPr>
        <p:txBody>
          <a:bodyPr vert="horz" lIns="0" tIns="45720" rIns="91440" bIns="45720" rtlCol="0" anchor="b">
            <a:noAutofit/>
          </a:bodyPr>
          <a:lstStyle>
            <a:lvl1pPr marL="0" indent="0" algn="l" defTabSz="914400" rtl="0" eaLnBrk="1" latinLnBrk="0" hangingPunct="1">
              <a:lnSpc>
                <a:spcPct val="100000"/>
              </a:lnSpc>
              <a:spcBef>
                <a:spcPts val="0"/>
              </a:spcBef>
              <a:buFontTx/>
              <a:buNone/>
              <a:defRPr sz="3600" b="0" kern="1200" spc="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Thank You</a:t>
            </a:r>
          </a:p>
        </p:txBody>
      </p:sp>
      <p:sp>
        <p:nvSpPr>
          <p:cNvPr id="3" name="Text Placeholder 2">
            <a:extLst>
              <a:ext uri="{FF2B5EF4-FFF2-40B4-BE49-F238E27FC236}">
                <a16:creationId xmlns:a16="http://schemas.microsoft.com/office/drawing/2014/main" id="{798D673B-7E44-534A-BECE-4CF622D9F3F8}"/>
              </a:ext>
            </a:extLst>
          </p:cNvPr>
          <p:cNvSpPr>
            <a:spLocks noGrp="1"/>
          </p:cNvSpPr>
          <p:nvPr>
            <p:ph type="body" sz="quarter" idx="38"/>
          </p:nvPr>
        </p:nvSpPr>
        <p:spPr/>
        <p:txBody>
          <a:bodyPr/>
          <a:lstStyle/>
          <a:p>
            <a:endParaRPr lang="en-US"/>
          </a:p>
        </p:txBody>
      </p:sp>
      <p:sp>
        <p:nvSpPr>
          <p:cNvPr id="5" name="Title 4">
            <a:extLst>
              <a:ext uri="{FF2B5EF4-FFF2-40B4-BE49-F238E27FC236}">
                <a16:creationId xmlns:a16="http://schemas.microsoft.com/office/drawing/2014/main" id="{A8CF8C18-D0CA-A442-9624-ED820F76158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1651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Placeholder 97">
            <a:extLst>
              <a:ext uri="{FF2B5EF4-FFF2-40B4-BE49-F238E27FC236}">
                <a16:creationId xmlns:a16="http://schemas.microsoft.com/office/drawing/2014/main" id="{1BADC715-9D0B-4960-9A59-E3B31654A12D}"/>
              </a:ext>
            </a:extLst>
          </p:cNvPr>
          <p:cNvSpPr>
            <a:spLocks noGrp="1"/>
          </p:cNvSpPr>
          <p:nvPr>
            <p:ph type="body" sz="quarter" idx="27"/>
          </p:nvPr>
        </p:nvSpPr>
        <p:spPr/>
        <p:txBody>
          <a:bodyPr/>
          <a:lstStyle/>
          <a:p>
            <a:r>
              <a:rPr lang="en-US" dirty="0"/>
              <a:t>Meet the Presenters</a:t>
            </a:r>
          </a:p>
        </p:txBody>
      </p:sp>
      <p:pic>
        <p:nvPicPr>
          <p:cNvPr id="3" name="Picture Placeholder 2" descr="A person standing in front of a window&#10;&#10;Description automatically generated">
            <a:extLst>
              <a:ext uri="{FF2B5EF4-FFF2-40B4-BE49-F238E27FC236}">
                <a16:creationId xmlns:a16="http://schemas.microsoft.com/office/drawing/2014/main" id="{9AFA6564-F975-4492-9D77-45D7AAB9E14D}"/>
              </a:ext>
            </a:extLst>
          </p:cNvPr>
          <p:cNvPicPr>
            <a:picLocks noGrp="1" noChangeAspect="1"/>
          </p:cNvPicPr>
          <p:nvPr>
            <p:ph type="pic" sz="quarter" idx="38"/>
          </p:nvPr>
        </p:nvPicPr>
        <p:blipFill rotWithShape="1">
          <a:blip r:embed="rId2" cstate="email">
            <a:extLst>
              <a:ext uri="{28A0092B-C50C-407E-A947-70E740481C1C}">
                <a14:useLocalDpi xmlns:a14="http://schemas.microsoft.com/office/drawing/2010/main"/>
              </a:ext>
            </a:extLst>
          </a:blip>
          <a:srcRect/>
          <a:stretch/>
        </p:blipFill>
        <p:spPr>
          <a:xfrm>
            <a:off x="617865" y="1534836"/>
            <a:ext cx="3770763" cy="2040789"/>
          </a:xfrm>
        </p:spPr>
      </p:pic>
      <p:pic>
        <p:nvPicPr>
          <p:cNvPr id="5" name="Picture Placeholder 4" descr="A person smiling for the camera&#10;&#10;Description automatically generated">
            <a:extLst>
              <a:ext uri="{FF2B5EF4-FFF2-40B4-BE49-F238E27FC236}">
                <a16:creationId xmlns:a16="http://schemas.microsoft.com/office/drawing/2014/main" id="{8457E025-82D8-405A-B765-3CADD32CC9FF}"/>
              </a:ext>
            </a:extLst>
          </p:cNvPr>
          <p:cNvPicPr>
            <a:picLocks noGrp="1" noChangeAspect="1"/>
          </p:cNvPicPr>
          <p:nvPr>
            <p:ph type="pic" sz="quarter" idx="39"/>
          </p:nvPr>
        </p:nvPicPr>
        <p:blipFill rotWithShape="1">
          <a:blip r:embed="rId3" cstate="email">
            <a:extLst>
              <a:ext uri="{28A0092B-C50C-407E-A947-70E740481C1C}">
                <a14:useLocalDpi xmlns:a14="http://schemas.microsoft.com/office/drawing/2010/main"/>
              </a:ext>
            </a:extLst>
          </a:blip>
          <a:srcRect/>
          <a:stretch/>
        </p:blipFill>
        <p:spPr>
          <a:xfrm>
            <a:off x="4772625" y="1534836"/>
            <a:ext cx="3770763" cy="2040789"/>
          </a:xfrm>
        </p:spPr>
      </p:pic>
      <p:sp>
        <p:nvSpPr>
          <p:cNvPr id="97" name="Title 96">
            <a:extLst>
              <a:ext uri="{FF2B5EF4-FFF2-40B4-BE49-F238E27FC236}">
                <a16:creationId xmlns:a16="http://schemas.microsoft.com/office/drawing/2014/main" id="{3A106254-EB55-4685-B1DA-D62860B387D3}"/>
              </a:ext>
            </a:extLst>
          </p:cNvPr>
          <p:cNvSpPr>
            <a:spLocks noGrp="1"/>
          </p:cNvSpPr>
          <p:nvPr>
            <p:ph type="title"/>
          </p:nvPr>
        </p:nvSpPr>
        <p:spPr/>
        <p:txBody>
          <a:bodyPr/>
          <a:lstStyle/>
          <a:p>
            <a:r>
              <a:rPr lang="en-US" dirty="0"/>
              <a:t>V&amp;E Profile</a:t>
            </a:r>
          </a:p>
        </p:txBody>
      </p:sp>
      <p:sp>
        <p:nvSpPr>
          <p:cNvPr id="101" name="Text Placeholder 100">
            <a:extLst>
              <a:ext uri="{FF2B5EF4-FFF2-40B4-BE49-F238E27FC236}">
                <a16:creationId xmlns:a16="http://schemas.microsoft.com/office/drawing/2014/main" id="{7213A13D-DD42-46DE-A984-FCCE284E2439}"/>
              </a:ext>
            </a:extLst>
          </p:cNvPr>
          <p:cNvSpPr>
            <a:spLocks noGrp="1"/>
          </p:cNvSpPr>
          <p:nvPr>
            <p:ph type="body" sz="quarter" idx="47"/>
          </p:nvPr>
        </p:nvSpPr>
        <p:spPr>
          <a:xfrm>
            <a:off x="621468" y="5026442"/>
            <a:ext cx="3872184" cy="1061829"/>
          </a:xfrm>
        </p:spPr>
        <p:txBody>
          <a:bodyPr/>
          <a:lstStyle/>
          <a:p>
            <a:r>
              <a:rPr lang="en-US" dirty="0"/>
              <a:t>Christie’s principal area of practice is labor &amp; employment law. She advises and represents clients in a broad range of matters in federal and state courts, and before federal and state administrative agencies, including the EEOC, U.S. Department of Labor’s Wage and Hour Division, the NLRB, and OSHA. Additionally, Christie has experience drafting and litigating restrictive covenants, and has defended cases involving noncompetition and </a:t>
            </a:r>
            <a:r>
              <a:rPr lang="en-US" dirty="0" err="1"/>
              <a:t>nonsolicitation</a:t>
            </a:r>
            <a:r>
              <a:rPr lang="en-US" dirty="0"/>
              <a:t> agreements in state and federal court. </a:t>
            </a:r>
          </a:p>
        </p:txBody>
      </p:sp>
      <p:sp>
        <p:nvSpPr>
          <p:cNvPr id="102" name="Text Placeholder 101">
            <a:extLst>
              <a:ext uri="{FF2B5EF4-FFF2-40B4-BE49-F238E27FC236}">
                <a16:creationId xmlns:a16="http://schemas.microsoft.com/office/drawing/2014/main" id="{9657D4AA-F6B8-4716-B1F5-479CCCB9A7E4}"/>
              </a:ext>
            </a:extLst>
          </p:cNvPr>
          <p:cNvSpPr>
            <a:spLocks noGrp="1"/>
          </p:cNvSpPr>
          <p:nvPr>
            <p:ph type="body" sz="quarter" idx="48"/>
          </p:nvPr>
        </p:nvSpPr>
        <p:spPr/>
        <p:txBody>
          <a:bodyPr/>
          <a:lstStyle/>
          <a:p>
            <a:r>
              <a:rPr lang="en-US" dirty="0"/>
              <a:t>Christie </a:t>
            </a:r>
            <a:r>
              <a:rPr lang="en-US" dirty="0" err="1"/>
              <a:t>Alcalá</a:t>
            </a:r>
            <a:endParaRPr lang="en-US" dirty="0"/>
          </a:p>
        </p:txBody>
      </p:sp>
      <p:sp>
        <p:nvSpPr>
          <p:cNvPr id="103" name="Text Placeholder 102">
            <a:extLst>
              <a:ext uri="{FF2B5EF4-FFF2-40B4-BE49-F238E27FC236}">
                <a16:creationId xmlns:a16="http://schemas.microsoft.com/office/drawing/2014/main" id="{1E416363-C74A-4DA0-B720-7A647FEB81A3}"/>
              </a:ext>
            </a:extLst>
          </p:cNvPr>
          <p:cNvSpPr>
            <a:spLocks noGrp="1"/>
          </p:cNvSpPr>
          <p:nvPr>
            <p:ph type="body" sz="quarter" idx="49"/>
          </p:nvPr>
        </p:nvSpPr>
        <p:spPr/>
        <p:txBody>
          <a:bodyPr/>
          <a:lstStyle/>
          <a:p>
            <a:r>
              <a:rPr lang="en-US" dirty="0"/>
              <a:t>Counsel − Labor &amp; Employment</a:t>
            </a:r>
          </a:p>
        </p:txBody>
      </p:sp>
      <p:sp>
        <p:nvSpPr>
          <p:cNvPr id="78" name="Text Placeholder 77">
            <a:extLst>
              <a:ext uri="{FF2B5EF4-FFF2-40B4-BE49-F238E27FC236}">
                <a16:creationId xmlns:a16="http://schemas.microsoft.com/office/drawing/2014/main" id="{03FEF669-5B76-4EEB-9366-3858310DA23D}"/>
              </a:ext>
            </a:extLst>
          </p:cNvPr>
          <p:cNvSpPr>
            <a:spLocks noGrp="1"/>
          </p:cNvSpPr>
          <p:nvPr>
            <p:ph type="body" sz="quarter" idx="50"/>
          </p:nvPr>
        </p:nvSpPr>
        <p:spPr/>
        <p:txBody>
          <a:bodyPr/>
          <a:lstStyle/>
          <a:p>
            <a:r>
              <a:rPr lang="en-US" dirty="0"/>
              <a:t>Houston</a:t>
            </a:r>
          </a:p>
        </p:txBody>
      </p:sp>
      <p:sp>
        <p:nvSpPr>
          <p:cNvPr id="79" name="Text Placeholder 78">
            <a:extLst>
              <a:ext uri="{FF2B5EF4-FFF2-40B4-BE49-F238E27FC236}">
                <a16:creationId xmlns:a16="http://schemas.microsoft.com/office/drawing/2014/main" id="{8869F879-E8F4-4A26-81A4-053CD5A71AB2}"/>
              </a:ext>
            </a:extLst>
          </p:cNvPr>
          <p:cNvSpPr>
            <a:spLocks noGrp="1"/>
          </p:cNvSpPr>
          <p:nvPr>
            <p:ph type="body" sz="quarter" idx="51"/>
          </p:nvPr>
        </p:nvSpPr>
        <p:spPr/>
        <p:txBody>
          <a:bodyPr/>
          <a:lstStyle/>
          <a:p>
            <a:r>
              <a:rPr lang="en-US" dirty="0"/>
              <a:t>+1.713.758.2106</a:t>
            </a:r>
          </a:p>
        </p:txBody>
      </p:sp>
      <p:sp>
        <p:nvSpPr>
          <p:cNvPr id="80" name="Text Placeholder 79">
            <a:extLst>
              <a:ext uri="{FF2B5EF4-FFF2-40B4-BE49-F238E27FC236}">
                <a16:creationId xmlns:a16="http://schemas.microsoft.com/office/drawing/2014/main" id="{66AE64FD-036B-4FBB-92CC-9DC09144722E}"/>
              </a:ext>
            </a:extLst>
          </p:cNvPr>
          <p:cNvSpPr>
            <a:spLocks noGrp="1"/>
          </p:cNvSpPr>
          <p:nvPr>
            <p:ph type="body" sz="quarter" idx="52"/>
          </p:nvPr>
        </p:nvSpPr>
        <p:spPr/>
        <p:txBody>
          <a:bodyPr/>
          <a:lstStyle/>
          <a:p>
            <a:r>
              <a:rPr lang="en-US" dirty="0"/>
              <a:t>calcala@velaw.com</a:t>
            </a:r>
          </a:p>
        </p:txBody>
      </p:sp>
      <p:sp>
        <p:nvSpPr>
          <p:cNvPr id="104" name="Text Placeholder 103">
            <a:extLst>
              <a:ext uri="{FF2B5EF4-FFF2-40B4-BE49-F238E27FC236}">
                <a16:creationId xmlns:a16="http://schemas.microsoft.com/office/drawing/2014/main" id="{C7D5A2AB-6C50-4A53-9AF2-262D6402952E}"/>
              </a:ext>
            </a:extLst>
          </p:cNvPr>
          <p:cNvSpPr>
            <a:spLocks noGrp="1"/>
          </p:cNvSpPr>
          <p:nvPr>
            <p:ph type="body" sz="quarter" idx="53"/>
          </p:nvPr>
        </p:nvSpPr>
        <p:spPr>
          <a:xfrm>
            <a:off x="4776866" y="5026442"/>
            <a:ext cx="3872184" cy="1061829"/>
          </a:xfrm>
        </p:spPr>
        <p:txBody>
          <a:bodyPr/>
          <a:lstStyle/>
          <a:p>
            <a:r>
              <a:rPr lang="en-US" dirty="0"/>
              <a:t>Kristy’s practice focuses primarily on executive compensation and benefits. Her practice involves designing, negotiating, implementing, and administering a variety of executive compensation and benefits arrangements, including executive employment agreements, severance agreements, change of control plans, and deferred compensation arrangements, as well as equity-based compensation vehicles and incentive plans. </a:t>
            </a:r>
          </a:p>
        </p:txBody>
      </p:sp>
      <p:sp>
        <p:nvSpPr>
          <p:cNvPr id="105" name="Text Placeholder 104">
            <a:extLst>
              <a:ext uri="{FF2B5EF4-FFF2-40B4-BE49-F238E27FC236}">
                <a16:creationId xmlns:a16="http://schemas.microsoft.com/office/drawing/2014/main" id="{1630B097-F5EB-4C84-B4EB-928628D4CE97}"/>
              </a:ext>
            </a:extLst>
          </p:cNvPr>
          <p:cNvSpPr>
            <a:spLocks noGrp="1"/>
          </p:cNvSpPr>
          <p:nvPr>
            <p:ph type="body" sz="quarter" idx="54"/>
          </p:nvPr>
        </p:nvSpPr>
        <p:spPr/>
        <p:txBody>
          <a:bodyPr/>
          <a:lstStyle/>
          <a:p>
            <a:r>
              <a:rPr lang="en-US" dirty="0"/>
              <a:t>Kristy L. Fields</a:t>
            </a:r>
          </a:p>
        </p:txBody>
      </p:sp>
      <p:sp>
        <p:nvSpPr>
          <p:cNvPr id="106" name="Text Placeholder 105">
            <a:extLst>
              <a:ext uri="{FF2B5EF4-FFF2-40B4-BE49-F238E27FC236}">
                <a16:creationId xmlns:a16="http://schemas.microsoft.com/office/drawing/2014/main" id="{365ADC62-0F52-4B86-A6F8-00953C398496}"/>
              </a:ext>
            </a:extLst>
          </p:cNvPr>
          <p:cNvSpPr>
            <a:spLocks noGrp="1"/>
          </p:cNvSpPr>
          <p:nvPr>
            <p:ph type="body" sz="quarter" idx="55"/>
          </p:nvPr>
        </p:nvSpPr>
        <p:spPr/>
        <p:txBody>
          <a:bodyPr/>
          <a:lstStyle/>
          <a:p>
            <a:r>
              <a:rPr lang="en-US" dirty="0"/>
              <a:t>Senior Associate − Executive Compensation &amp; Benefits</a:t>
            </a:r>
          </a:p>
        </p:txBody>
      </p:sp>
      <p:sp>
        <p:nvSpPr>
          <p:cNvPr id="84" name="Text Placeholder 83">
            <a:extLst>
              <a:ext uri="{FF2B5EF4-FFF2-40B4-BE49-F238E27FC236}">
                <a16:creationId xmlns:a16="http://schemas.microsoft.com/office/drawing/2014/main" id="{F387A7BB-607F-4385-8162-8FAC540E08EA}"/>
              </a:ext>
            </a:extLst>
          </p:cNvPr>
          <p:cNvSpPr>
            <a:spLocks noGrp="1"/>
          </p:cNvSpPr>
          <p:nvPr>
            <p:ph type="body" sz="quarter" idx="56"/>
          </p:nvPr>
        </p:nvSpPr>
        <p:spPr/>
        <p:txBody>
          <a:bodyPr/>
          <a:lstStyle/>
          <a:p>
            <a:r>
              <a:rPr lang="en-US" dirty="0"/>
              <a:t>Houston</a:t>
            </a:r>
          </a:p>
        </p:txBody>
      </p:sp>
      <p:sp>
        <p:nvSpPr>
          <p:cNvPr id="85" name="Text Placeholder 84">
            <a:extLst>
              <a:ext uri="{FF2B5EF4-FFF2-40B4-BE49-F238E27FC236}">
                <a16:creationId xmlns:a16="http://schemas.microsoft.com/office/drawing/2014/main" id="{F4B51014-7761-40ED-8384-B9C99447019B}"/>
              </a:ext>
            </a:extLst>
          </p:cNvPr>
          <p:cNvSpPr>
            <a:spLocks noGrp="1"/>
          </p:cNvSpPr>
          <p:nvPr>
            <p:ph type="body" sz="quarter" idx="57"/>
          </p:nvPr>
        </p:nvSpPr>
        <p:spPr/>
        <p:txBody>
          <a:bodyPr/>
          <a:lstStyle/>
          <a:p>
            <a:r>
              <a:rPr lang="en-US" dirty="0"/>
              <a:t>+1.713.758.3385</a:t>
            </a:r>
          </a:p>
        </p:txBody>
      </p:sp>
      <p:sp>
        <p:nvSpPr>
          <p:cNvPr id="86" name="Text Placeholder 85">
            <a:extLst>
              <a:ext uri="{FF2B5EF4-FFF2-40B4-BE49-F238E27FC236}">
                <a16:creationId xmlns:a16="http://schemas.microsoft.com/office/drawing/2014/main" id="{273CFFE4-90F2-4D77-9D6A-549C41A9C8B5}"/>
              </a:ext>
            </a:extLst>
          </p:cNvPr>
          <p:cNvSpPr>
            <a:spLocks noGrp="1"/>
          </p:cNvSpPr>
          <p:nvPr>
            <p:ph type="body" sz="quarter" idx="58"/>
          </p:nvPr>
        </p:nvSpPr>
        <p:spPr/>
        <p:txBody>
          <a:bodyPr/>
          <a:lstStyle/>
          <a:p>
            <a:r>
              <a:rPr lang="en-US" dirty="0"/>
              <a:t>kfields@velaw.com</a:t>
            </a:r>
          </a:p>
        </p:txBody>
      </p:sp>
    </p:spTree>
    <p:extLst>
      <p:ext uri="{BB962C8B-B14F-4D97-AF65-F5344CB8AC3E}">
        <p14:creationId xmlns:p14="http://schemas.microsoft.com/office/powerpoint/2010/main" val="60794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F5B280-5FC7-4142-B1D6-6AAE737AAE64}"/>
              </a:ext>
            </a:extLst>
          </p:cNvPr>
          <p:cNvSpPr>
            <a:spLocks noGrp="1"/>
          </p:cNvSpPr>
          <p:nvPr>
            <p:ph type="body" sz="quarter" idx="25"/>
          </p:nvPr>
        </p:nvSpPr>
        <p:spPr/>
        <p:txBody>
          <a:bodyPr/>
          <a:lstStyle/>
          <a:p>
            <a:r>
              <a:rPr lang="en-US" dirty="0"/>
              <a:t>Introduction</a:t>
            </a:r>
          </a:p>
        </p:txBody>
      </p:sp>
      <p:sp>
        <p:nvSpPr>
          <p:cNvPr id="4" name="Text Placeholder 3">
            <a:extLst>
              <a:ext uri="{FF2B5EF4-FFF2-40B4-BE49-F238E27FC236}">
                <a16:creationId xmlns:a16="http://schemas.microsoft.com/office/drawing/2014/main" id="{A05EF149-4DC1-40C0-AFCC-949FEBA09868}"/>
              </a:ext>
            </a:extLst>
          </p:cNvPr>
          <p:cNvSpPr>
            <a:spLocks noGrp="1"/>
          </p:cNvSpPr>
          <p:nvPr>
            <p:ph type="body" sz="quarter" idx="26"/>
          </p:nvPr>
        </p:nvSpPr>
        <p:spPr/>
        <p:txBody>
          <a:bodyPr/>
          <a:lstStyle/>
          <a:p>
            <a:r>
              <a:rPr lang="en-US" dirty="0"/>
              <a:t>The life of a deal from the viewpoint of employment and benefits lawyers:</a:t>
            </a:r>
          </a:p>
          <a:p>
            <a:pPr lvl="1"/>
            <a:r>
              <a:rPr lang="en-US" dirty="0"/>
              <a:t>Preliminary considerations</a:t>
            </a:r>
          </a:p>
          <a:p>
            <a:pPr lvl="2"/>
            <a:r>
              <a:rPr lang="en-US" dirty="0"/>
              <a:t>Stock v. Asset</a:t>
            </a:r>
          </a:p>
          <a:p>
            <a:pPr lvl="2"/>
            <a:r>
              <a:rPr lang="en-US" dirty="0"/>
              <a:t>What was agreed to in the term sheet?</a:t>
            </a:r>
          </a:p>
          <a:p>
            <a:pPr lvl="1"/>
            <a:r>
              <a:rPr lang="en-US" dirty="0"/>
              <a:t>Activities through signing</a:t>
            </a:r>
          </a:p>
          <a:p>
            <a:pPr lvl="2"/>
            <a:r>
              <a:rPr lang="en-US" dirty="0"/>
              <a:t>Diligence, diligence, diligence</a:t>
            </a:r>
          </a:p>
          <a:p>
            <a:pPr lvl="2"/>
            <a:r>
              <a:rPr lang="en-US" dirty="0"/>
              <a:t>Planning for key employee retention</a:t>
            </a:r>
          </a:p>
          <a:p>
            <a:pPr lvl="2"/>
            <a:r>
              <a:rPr lang="en-US" dirty="0"/>
              <a:t>Should we get Reps &amp; Warranties Insurance?</a:t>
            </a:r>
          </a:p>
          <a:p>
            <a:pPr lvl="1"/>
            <a:r>
              <a:rPr lang="en-US" dirty="0"/>
              <a:t>Between signing and close</a:t>
            </a:r>
          </a:p>
          <a:p>
            <a:pPr lvl="2"/>
            <a:r>
              <a:rPr lang="en-US" dirty="0"/>
              <a:t>Do we need a Transition Services Agreement?</a:t>
            </a:r>
          </a:p>
          <a:p>
            <a:pPr lvl="2"/>
            <a:r>
              <a:rPr lang="en-US" dirty="0"/>
              <a:t>Do we need more flexibility in our interim operating covenants in light of </a:t>
            </a:r>
            <a:r>
              <a:rPr lang="en-US" dirty="0" err="1"/>
              <a:t>COVID</a:t>
            </a:r>
            <a:r>
              <a:rPr lang="en-US" dirty="0"/>
              <a:t>-19?</a:t>
            </a:r>
          </a:p>
          <a:p>
            <a:pPr lvl="1"/>
            <a:r>
              <a:rPr lang="en-US" dirty="0"/>
              <a:t>Post-closing considerations</a:t>
            </a:r>
          </a:p>
          <a:p>
            <a:pPr lvl="2"/>
            <a:r>
              <a:rPr lang="en-US" dirty="0"/>
              <a:t>Who stays and who goes?</a:t>
            </a:r>
          </a:p>
          <a:p>
            <a:pPr lvl="2"/>
            <a:r>
              <a:rPr lang="en-US" dirty="0"/>
              <a:t>WARN Act implications</a:t>
            </a:r>
          </a:p>
          <a:p>
            <a:pPr marL="0" indent="0">
              <a:buNone/>
            </a:pPr>
            <a:endParaRPr lang="en-US" dirty="0"/>
          </a:p>
        </p:txBody>
      </p:sp>
    </p:spTree>
    <p:extLst>
      <p:ext uri="{BB962C8B-B14F-4D97-AF65-F5344CB8AC3E}">
        <p14:creationId xmlns:p14="http://schemas.microsoft.com/office/powerpoint/2010/main" val="90415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FD550-E1F5-49F0-8BAE-7E3C73E58DE8}"/>
              </a:ext>
            </a:extLst>
          </p:cNvPr>
          <p:cNvSpPr>
            <a:spLocks noGrp="1"/>
          </p:cNvSpPr>
          <p:nvPr>
            <p:ph type="body" sz="quarter" idx="25"/>
          </p:nvPr>
        </p:nvSpPr>
        <p:spPr>
          <a:xfrm>
            <a:off x="366132" y="724224"/>
            <a:ext cx="6269560" cy="526608"/>
          </a:xfrm>
        </p:spPr>
        <p:txBody>
          <a:bodyPr/>
          <a:lstStyle/>
          <a:p>
            <a:r>
              <a:rPr lang="en-US" dirty="0"/>
              <a:t>Stock vs. Asset Purchase</a:t>
            </a:r>
          </a:p>
        </p:txBody>
      </p:sp>
      <p:sp>
        <p:nvSpPr>
          <p:cNvPr id="3" name="Title 2">
            <a:extLst>
              <a:ext uri="{FF2B5EF4-FFF2-40B4-BE49-F238E27FC236}">
                <a16:creationId xmlns:a16="http://schemas.microsoft.com/office/drawing/2014/main" id="{EDA0F674-F667-4ADC-94DA-102E68A1F68A}"/>
              </a:ext>
            </a:extLst>
          </p:cNvPr>
          <p:cNvSpPr>
            <a:spLocks noGrp="1"/>
          </p:cNvSpPr>
          <p:nvPr>
            <p:ph type="title"/>
          </p:nvPr>
        </p:nvSpPr>
        <p:spPr/>
        <p:txBody>
          <a:bodyPr/>
          <a:lstStyle/>
          <a:p>
            <a:r>
              <a:rPr lang="en-US" dirty="0"/>
              <a:t>Deal Structuring</a:t>
            </a:r>
          </a:p>
        </p:txBody>
      </p:sp>
      <p:sp>
        <p:nvSpPr>
          <p:cNvPr id="4" name="Text Placeholder 3">
            <a:extLst>
              <a:ext uri="{FF2B5EF4-FFF2-40B4-BE49-F238E27FC236}">
                <a16:creationId xmlns:a16="http://schemas.microsoft.com/office/drawing/2014/main" id="{D45EFBC6-F155-44EE-BF1C-84DD9B9B89F0}"/>
              </a:ext>
            </a:extLst>
          </p:cNvPr>
          <p:cNvSpPr>
            <a:spLocks noGrp="1"/>
          </p:cNvSpPr>
          <p:nvPr>
            <p:ph type="body" sz="quarter" idx="26"/>
          </p:nvPr>
        </p:nvSpPr>
        <p:spPr/>
        <p:txBody>
          <a:bodyPr>
            <a:normAutofit/>
          </a:bodyPr>
          <a:lstStyle/>
          <a:p>
            <a:r>
              <a:rPr lang="en-US" dirty="0"/>
              <a:t>Asset Purchase</a:t>
            </a:r>
          </a:p>
          <a:p>
            <a:pPr lvl="1"/>
            <a:r>
              <a:rPr lang="en-US" dirty="0"/>
              <a:t>Employees and benefit plans do not transfer automatically</a:t>
            </a:r>
          </a:p>
          <a:p>
            <a:pPr lvl="2"/>
            <a:r>
              <a:rPr lang="en-US" dirty="0"/>
              <a:t>Seller’s employment liabilities more likely to stay with Seller</a:t>
            </a:r>
          </a:p>
          <a:p>
            <a:pPr lvl="2"/>
            <a:r>
              <a:rPr lang="en-US" dirty="0"/>
              <a:t>Successorship – certain liabilities may be assumed</a:t>
            </a:r>
          </a:p>
          <a:p>
            <a:pPr lvl="1"/>
            <a:r>
              <a:rPr lang="en-US" dirty="0"/>
              <a:t>Employee offer process</a:t>
            </a:r>
          </a:p>
          <a:p>
            <a:pPr lvl="1"/>
            <a:r>
              <a:rPr lang="en-US" dirty="0"/>
              <a:t>Benefit plan transfers</a:t>
            </a:r>
          </a:p>
          <a:p>
            <a:r>
              <a:rPr lang="en-US" dirty="0"/>
              <a:t>Stock Purchase</a:t>
            </a:r>
          </a:p>
          <a:p>
            <a:pPr lvl="1"/>
            <a:r>
              <a:rPr lang="en-US" dirty="0"/>
              <a:t>Is the </a:t>
            </a:r>
            <a:r>
              <a:rPr lang="en-US" b="1" dirty="0"/>
              <a:t>employing entity</a:t>
            </a:r>
            <a:r>
              <a:rPr lang="en-US" dirty="0"/>
              <a:t> being purchased?</a:t>
            </a:r>
          </a:p>
          <a:p>
            <a:pPr lvl="1"/>
            <a:r>
              <a:rPr lang="en-US" dirty="0"/>
              <a:t>If so, Employees and benefit plans – and related liabilities – come with the employing entity</a:t>
            </a:r>
          </a:p>
          <a:p>
            <a:pPr lvl="2"/>
            <a:r>
              <a:rPr lang="en-US" dirty="0"/>
              <a:t>More thorough due diligence</a:t>
            </a:r>
          </a:p>
          <a:p>
            <a:pPr lvl="2"/>
            <a:r>
              <a:rPr lang="en-US" dirty="0"/>
              <a:t>Integration with Purchaser’s existing employing entities and benefit plans</a:t>
            </a:r>
          </a:p>
          <a:p>
            <a:pPr lvl="1"/>
            <a:r>
              <a:rPr lang="en-US" dirty="0"/>
              <a:t>If not, deal functions as an Asset Purchase with respect to employees and benefit plans</a:t>
            </a:r>
          </a:p>
        </p:txBody>
      </p:sp>
    </p:spTree>
    <p:extLst>
      <p:ext uri="{BB962C8B-B14F-4D97-AF65-F5344CB8AC3E}">
        <p14:creationId xmlns:p14="http://schemas.microsoft.com/office/powerpoint/2010/main" val="118116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FD550-E1F5-49F0-8BAE-7E3C73E58DE8}"/>
              </a:ext>
            </a:extLst>
          </p:cNvPr>
          <p:cNvSpPr>
            <a:spLocks noGrp="1"/>
          </p:cNvSpPr>
          <p:nvPr>
            <p:ph type="body" sz="quarter" idx="25"/>
          </p:nvPr>
        </p:nvSpPr>
        <p:spPr>
          <a:xfrm>
            <a:off x="366132" y="724224"/>
            <a:ext cx="6269560" cy="526608"/>
          </a:xfrm>
        </p:spPr>
        <p:txBody>
          <a:bodyPr/>
          <a:lstStyle/>
          <a:p>
            <a:r>
              <a:rPr lang="en-US" dirty="0"/>
              <a:t>Successorship</a:t>
            </a:r>
          </a:p>
        </p:txBody>
      </p:sp>
      <p:sp>
        <p:nvSpPr>
          <p:cNvPr id="3" name="Title 2">
            <a:extLst>
              <a:ext uri="{FF2B5EF4-FFF2-40B4-BE49-F238E27FC236}">
                <a16:creationId xmlns:a16="http://schemas.microsoft.com/office/drawing/2014/main" id="{EDA0F674-F667-4ADC-94DA-102E68A1F68A}"/>
              </a:ext>
            </a:extLst>
          </p:cNvPr>
          <p:cNvSpPr>
            <a:spLocks noGrp="1"/>
          </p:cNvSpPr>
          <p:nvPr>
            <p:ph type="title"/>
          </p:nvPr>
        </p:nvSpPr>
        <p:spPr/>
        <p:txBody>
          <a:bodyPr/>
          <a:lstStyle/>
          <a:p>
            <a:r>
              <a:rPr lang="en-US" dirty="0"/>
              <a:t>Deal Structuring</a:t>
            </a:r>
          </a:p>
        </p:txBody>
      </p:sp>
      <p:sp>
        <p:nvSpPr>
          <p:cNvPr id="4" name="Text Placeholder 3">
            <a:extLst>
              <a:ext uri="{FF2B5EF4-FFF2-40B4-BE49-F238E27FC236}">
                <a16:creationId xmlns:a16="http://schemas.microsoft.com/office/drawing/2014/main" id="{D45EFBC6-F155-44EE-BF1C-84DD9B9B89F0}"/>
              </a:ext>
            </a:extLst>
          </p:cNvPr>
          <p:cNvSpPr>
            <a:spLocks noGrp="1"/>
          </p:cNvSpPr>
          <p:nvPr>
            <p:ph type="body" sz="quarter" idx="26"/>
          </p:nvPr>
        </p:nvSpPr>
        <p:spPr/>
        <p:txBody>
          <a:bodyPr>
            <a:normAutofit/>
          </a:bodyPr>
          <a:lstStyle/>
          <a:p>
            <a:endParaRPr lang="en-US" dirty="0"/>
          </a:p>
          <a:p>
            <a:r>
              <a:rPr lang="en-US" dirty="0"/>
              <a:t>What employment obligations may buyer inherit?</a:t>
            </a:r>
          </a:p>
          <a:p>
            <a:pPr lvl="1"/>
            <a:r>
              <a:rPr lang="en-US" dirty="0"/>
              <a:t>Liability for seller’s discrimination or other unlawful conduct</a:t>
            </a:r>
          </a:p>
          <a:p>
            <a:pPr lvl="1"/>
            <a:r>
              <a:rPr lang="en-US" dirty="0"/>
              <a:t>Duty to bargain with seller’s union</a:t>
            </a:r>
          </a:p>
          <a:p>
            <a:pPr lvl="1"/>
            <a:r>
              <a:rPr lang="en-US" dirty="0"/>
              <a:t>Duty to adopt seller’s collective bargaining agreement</a:t>
            </a:r>
          </a:p>
          <a:p>
            <a:pPr marL="228600" lvl="1" indent="0">
              <a:buNone/>
            </a:pPr>
            <a:endParaRPr lang="en-US" dirty="0"/>
          </a:p>
          <a:p>
            <a:r>
              <a:rPr lang="en-US" dirty="0"/>
              <a:t>Transaction documents are not controlling</a:t>
            </a:r>
          </a:p>
          <a:p>
            <a:endParaRPr lang="en-US" dirty="0"/>
          </a:p>
          <a:p>
            <a:r>
              <a:rPr lang="en-US" dirty="0"/>
              <a:t>Factors courts consider in applying successor liability</a:t>
            </a:r>
          </a:p>
          <a:p>
            <a:pPr lvl="1"/>
            <a:r>
              <a:rPr lang="en-US" dirty="0"/>
              <a:t>Continuity in personnel and operations</a:t>
            </a:r>
          </a:p>
          <a:p>
            <a:pPr lvl="1"/>
            <a:r>
              <a:rPr lang="en-US" dirty="0"/>
              <a:t>Ability of the predecessor to provide relief for the unlawful employment practices</a:t>
            </a:r>
          </a:p>
          <a:p>
            <a:pPr lvl="1"/>
            <a:r>
              <a:rPr lang="en-US" dirty="0"/>
              <a:t>Notice to successor of predecessor’s legal obligations</a:t>
            </a:r>
          </a:p>
          <a:p>
            <a:pPr lvl="1"/>
            <a:endParaRPr lang="en-US" dirty="0"/>
          </a:p>
          <a:p>
            <a:pPr lvl="1"/>
            <a:endParaRPr lang="en-US" dirty="0"/>
          </a:p>
        </p:txBody>
      </p:sp>
    </p:spTree>
    <p:extLst>
      <p:ext uri="{BB962C8B-B14F-4D97-AF65-F5344CB8AC3E}">
        <p14:creationId xmlns:p14="http://schemas.microsoft.com/office/powerpoint/2010/main" val="47681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FD550-E1F5-49F0-8BAE-7E3C73E58DE8}"/>
              </a:ext>
            </a:extLst>
          </p:cNvPr>
          <p:cNvSpPr>
            <a:spLocks noGrp="1"/>
          </p:cNvSpPr>
          <p:nvPr>
            <p:ph type="body" sz="quarter" idx="25"/>
          </p:nvPr>
        </p:nvSpPr>
        <p:spPr>
          <a:xfrm>
            <a:off x="366132" y="724224"/>
            <a:ext cx="6269560" cy="526608"/>
          </a:xfrm>
        </p:spPr>
        <p:txBody>
          <a:bodyPr/>
          <a:lstStyle/>
          <a:p>
            <a:r>
              <a:rPr lang="en-US" dirty="0"/>
              <a:t>Term Sheet/Letter of Intent</a:t>
            </a:r>
          </a:p>
        </p:txBody>
      </p:sp>
      <p:sp>
        <p:nvSpPr>
          <p:cNvPr id="3" name="Title 2">
            <a:extLst>
              <a:ext uri="{FF2B5EF4-FFF2-40B4-BE49-F238E27FC236}">
                <a16:creationId xmlns:a16="http://schemas.microsoft.com/office/drawing/2014/main" id="{EDA0F674-F667-4ADC-94DA-102E68A1F68A}"/>
              </a:ext>
            </a:extLst>
          </p:cNvPr>
          <p:cNvSpPr>
            <a:spLocks noGrp="1"/>
          </p:cNvSpPr>
          <p:nvPr>
            <p:ph type="title"/>
          </p:nvPr>
        </p:nvSpPr>
        <p:spPr/>
        <p:txBody>
          <a:bodyPr/>
          <a:lstStyle/>
          <a:p>
            <a:r>
              <a:rPr lang="en-US" dirty="0"/>
              <a:t>Deal Structuring</a:t>
            </a:r>
          </a:p>
        </p:txBody>
      </p:sp>
      <p:sp>
        <p:nvSpPr>
          <p:cNvPr id="4" name="Text Placeholder 3">
            <a:extLst>
              <a:ext uri="{FF2B5EF4-FFF2-40B4-BE49-F238E27FC236}">
                <a16:creationId xmlns:a16="http://schemas.microsoft.com/office/drawing/2014/main" id="{D45EFBC6-F155-44EE-BF1C-84DD9B9B89F0}"/>
              </a:ext>
            </a:extLst>
          </p:cNvPr>
          <p:cNvSpPr>
            <a:spLocks noGrp="1"/>
          </p:cNvSpPr>
          <p:nvPr>
            <p:ph type="body" sz="quarter" idx="26"/>
          </p:nvPr>
        </p:nvSpPr>
        <p:spPr/>
        <p:txBody>
          <a:bodyPr/>
          <a:lstStyle/>
          <a:p>
            <a:r>
              <a:rPr lang="en-US" dirty="0"/>
              <a:t>Key Employee terms</a:t>
            </a:r>
          </a:p>
          <a:p>
            <a:pPr lvl="1"/>
            <a:r>
              <a:rPr lang="en-US" dirty="0"/>
              <a:t>Economics</a:t>
            </a:r>
          </a:p>
          <a:p>
            <a:pPr lvl="2"/>
            <a:r>
              <a:rPr lang="en-US" dirty="0"/>
              <a:t>Salary</a:t>
            </a:r>
          </a:p>
          <a:p>
            <a:pPr lvl="2"/>
            <a:r>
              <a:rPr lang="en-US" dirty="0"/>
              <a:t>Annual bonus target</a:t>
            </a:r>
          </a:p>
          <a:p>
            <a:pPr lvl="2"/>
            <a:r>
              <a:rPr lang="en-US" dirty="0"/>
              <a:t>Severance</a:t>
            </a:r>
          </a:p>
          <a:p>
            <a:pPr lvl="1"/>
            <a:r>
              <a:rPr lang="en-US" dirty="0"/>
              <a:t>Key definitions</a:t>
            </a:r>
          </a:p>
          <a:p>
            <a:pPr lvl="2"/>
            <a:r>
              <a:rPr lang="en-US" dirty="0"/>
              <a:t>Cause</a:t>
            </a:r>
          </a:p>
          <a:p>
            <a:pPr lvl="2"/>
            <a:r>
              <a:rPr lang="en-US" dirty="0"/>
              <a:t>Good Reason</a:t>
            </a:r>
          </a:p>
          <a:p>
            <a:pPr lvl="1"/>
            <a:r>
              <a:rPr lang="en-US" dirty="0"/>
              <a:t>Non-compete</a:t>
            </a:r>
          </a:p>
        </p:txBody>
      </p:sp>
      <p:pic>
        <p:nvPicPr>
          <p:cNvPr id="6" name="Picture 5" descr="A picture containing person, person, food, using&#10;&#10;Description automatically generated">
            <a:extLst>
              <a:ext uri="{FF2B5EF4-FFF2-40B4-BE49-F238E27FC236}">
                <a16:creationId xmlns:a16="http://schemas.microsoft.com/office/drawing/2014/main" id="{A1D0EA92-D708-4EA0-ACA8-9E7B4404AD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3018" y="2915248"/>
            <a:ext cx="4821382" cy="3218528"/>
          </a:xfrm>
          <a:prstGeom prst="rect">
            <a:avLst/>
          </a:prstGeom>
        </p:spPr>
      </p:pic>
    </p:spTree>
    <p:extLst>
      <p:ext uri="{BB962C8B-B14F-4D97-AF65-F5344CB8AC3E}">
        <p14:creationId xmlns:p14="http://schemas.microsoft.com/office/powerpoint/2010/main" val="19503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B5E8B-600B-4715-BCF7-DDD5063C669D}"/>
              </a:ext>
            </a:extLst>
          </p:cNvPr>
          <p:cNvSpPr>
            <a:spLocks noGrp="1"/>
          </p:cNvSpPr>
          <p:nvPr>
            <p:ph type="body" sz="quarter" idx="26"/>
          </p:nvPr>
        </p:nvSpPr>
        <p:spPr/>
        <p:txBody>
          <a:bodyPr/>
          <a:lstStyle/>
          <a:p>
            <a:r>
              <a:rPr lang="en-US" dirty="0"/>
              <a:t>Potential “Big” Problems</a:t>
            </a:r>
          </a:p>
          <a:p>
            <a:pPr lvl="1"/>
            <a:r>
              <a:rPr lang="en-US" dirty="0"/>
              <a:t>Misclassification of employees for purposes of overtime</a:t>
            </a:r>
          </a:p>
          <a:p>
            <a:pPr lvl="1"/>
            <a:r>
              <a:rPr lang="en-US" dirty="0"/>
              <a:t>Misclassification of independent contractors</a:t>
            </a:r>
          </a:p>
          <a:p>
            <a:pPr lvl="1"/>
            <a:r>
              <a:rPr lang="en-US" dirty="0"/>
              <a:t>Safety issues</a:t>
            </a:r>
          </a:p>
          <a:p>
            <a:pPr lvl="1"/>
            <a:r>
              <a:rPr lang="en-US" dirty="0"/>
              <a:t>Unions and organizing attempts</a:t>
            </a:r>
          </a:p>
          <a:p>
            <a:pPr lvl="1"/>
            <a:r>
              <a:rPr lang="en-US" dirty="0"/>
              <a:t>International employees</a:t>
            </a:r>
          </a:p>
          <a:p>
            <a:pPr lvl="1"/>
            <a:r>
              <a:rPr lang="en-US" dirty="0"/>
              <a:t>#MeToo</a:t>
            </a:r>
          </a:p>
          <a:p>
            <a:pPr lvl="1"/>
            <a:r>
              <a:rPr lang="en-US" dirty="0"/>
              <a:t>Immigration compliance</a:t>
            </a:r>
          </a:p>
          <a:p>
            <a:pPr lvl="1"/>
            <a:endParaRPr lang="en-US" dirty="0"/>
          </a:p>
          <a:p>
            <a:pPr lvl="1"/>
            <a:endParaRPr lang="en-US" dirty="0"/>
          </a:p>
        </p:txBody>
      </p:sp>
      <p:sp>
        <p:nvSpPr>
          <p:cNvPr id="3" name="Text Placeholder 2">
            <a:extLst>
              <a:ext uri="{FF2B5EF4-FFF2-40B4-BE49-F238E27FC236}">
                <a16:creationId xmlns:a16="http://schemas.microsoft.com/office/drawing/2014/main" id="{57E4305D-4F88-44B6-9BFE-24CEFBC9D3B3}"/>
              </a:ext>
            </a:extLst>
          </p:cNvPr>
          <p:cNvSpPr>
            <a:spLocks noGrp="1"/>
          </p:cNvSpPr>
          <p:nvPr>
            <p:ph type="body" sz="quarter" idx="25"/>
          </p:nvPr>
        </p:nvSpPr>
        <p:spPr>
          <a:xfrm>
            <a:off x="374759" y="727260"/>
            <a:ext cx="5280317" cy="302550"/>
          </a:xfrm>
        </p:spPr>
        <p:txBody>
          <a:bodyPr/>
          <a:lstStyle/>
          <a:p>
            <a:r>
              <a:rPr lang="en-US" dirty="0"/>
              <a:t>Due Diligence: Labor and Employment</a:t>
            </a:r>
          </a:p>
        </p:txBody>
      </p:sp>
      <p:sp>
        <p:nvSpPr>
          <p:cNvPr id="4" name="Title 3">
            <a:extLst>
              <a:ext uri="{FF2B5EF4-FFF2-40B4-BE49-F238E27FC236}">
                <a16:creationId xmlns:a16="http://schemas.microsoft.com/office/drawing/2014/main" id="{0C6DE2F0-0A70-46AF-9F3F-653AC5023B99}"/>
              </a:ext>
            </a:extLst>
          </p:cNvPr>
          <p:cNvSpPr>
            <a:spLocks noGrp="1"/>
          </p:cNvSpPr>
          <p:nvPr>
            <p:ph type="title"/>
          </p:nvPr>
        </p:nvSpPr>
        <p:spPr/>
        <p:txBody>
          <a:bodyPr/>
          <a:lstStyle/>
          <a:p>
            <a:r>
              <a:rPr lang="en-US" dirty="0"/>
              <a:t>Pre-Signing</a:t>
            </a:r>
          </a:p>
        </p:txBody>
      </p:sp>
    </p:spTree>
    <p:extLst>
      <p:ext uri="{BB962C8B-B14F-4D97-AF65-F5344CB8AC3E}">
        <p14:creationId xmlns:p14="http://schemas.microsoft.com/office/powerpoint/2010/main" val="171798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B5E8B-600B-4715-BCF7-DDD5063C669D}"/>
              </a:ext>
            </a:extLst>
          </p:cNvPr>
          <p:cNvSpPr>
            <a:spLocks noGrp="1"/>
          </p:cNvSpPr>
          <p:nvPr>
            <p:ph type="body" sz="quarter" idx="26"/>
          </p:nvPr>
        </p:nvSpPr>
        <p:spPr/>
        <p:txBody>
          <a:bodyPr/>
          <a:lstStyle/>
          <a:p>
            <a:r>
              <a:rPr lang="en-US" dirty="0"/>
              <a:t>Severance and Change in Control Protections</a:t>
            </a:r>
          </a:p>
          <a:p>
            <a:pPr lvl="1"/>
            <a:r>
              <a:rPr lang="en-US" dirty="0"/>
              <a:t>Employment Agreements</a:t>
            </a:r>
          </a:p>
          <a:p>
            <a:pPr lvl="1"/>
            <a:r>
              <a:rPr lang="en-US" dirty="0"/>
              <a:t>Severance or Change in Control Agreements</a:t>
            </a:r>
          </a:p>
          <a:p>
            <a:pPr lvl="1"/>
            <a:r>
              <a:rPr lang="en-US" dirty="0"/>
              <a:t>Severance or Change in Control plans, policies and practices</a:t>
            </a:r>
          </a:p>
          <a:p>
            <a:pPr lvl="1"/>
            <a:r>
              <a:rPr lang="en-US" dirty="0"/>
              <a:t>Retention arrangements</a:t>
            </a:r>
          </a:p>
          <a:p>
            <a:r>
              <a:rPr lang="en-US" dirty="0"/>
              <a:t>Retirement Plans</a:t>
            </a:r>
          </a:p>
          <a:p>
            <a:pPr lvl="1"/>
            <a:r>
              <a:rPr lang="en-US" dirty="0"/>
              <a:t>Defined Benefit Plans</a:t>
            </a:r>
          </a:p>
          <a:p>
            <a:pPr lvl="1"/>
            <a:r>
              <a:rPr lang="en-US" dirty="0"/>
              <a:t>Multiemployer Plans</a:t>
            </a:r>
          </a:p>
          <a:p>
            <a:pPr lvl="1"/>
            <a:r>
              <a:rPr lang="en-US" dirty="0"/>
              <a:t>401(k) Plans</a:t>
            </a:r>
          </a:p>
          <a:p>
            <a:r>
              <a:rPr lang="en-US" dirty="0"/>
              <a:t>Health and Welfare Plans</a:t>
            </a:r>
          </a:p>
          <a:p>
            <a:pPr lvl="1"/>
            <a:r>
              <a:rPr lang="en-US" dirty="0"/>
              <a:t>ACA compliance</a:t>
            </a:r>
          </a:p>
          <a:p>
            <a:r>
              <a:rPr lang="en-US" dirty="0"/>
              <a:t>Deferred Compensation Plans</a:t>
            </a:r>
          </a:p>
          <a:p>
            <a:r>
              <a:rPr lang="en-US" dirty="0"/>
              <a:t>Parachute Payments</a:t>
            </a:r>
          </a:p>
        </p:txBody>
      </p:sp>
      <p:sp>
        <p:nvSpPr>
          <p:cNvPr id="3" name="Text Placeholder 2">
            <a:extLst>
              <a:ext uri="{FF2B5EF4-FFF2-40B4-BE49-F238E27FC236}">
                <a16:creationId xmlns:a16="http://schemas.microsoft.com/office/drawing/2014/main" id="{57E4305D-4F88-44B6-9BFE-24CEFBC9D3B3}"/>
              </a:ext>
            </a:extLst>
          </p:cNvPr>
          <p:cNvSpPr>
            <a:spLocks noGrp="1"/>
          </p:cNvSpPr>
          <p:nvPr>
            <p:ph type="body" sz="quarter" idx="25"/>
          </p:nvPr>
        </p:nvSpPr>
        <p:spPr/>
        <p:txBody>
          <a:bodyPr/>
          <a:lstStyle/>
          <a:p>
            <a:r>
              <a:rPr lang="en-US" dirty="0"/>
              <a:t>Due Diligence: Employee Benefits</a:t>
            </a:r>
          </a:p>
        </p:txBody>
      </p:sp>
      <p:sp>
        <p:nvSpPr>
          <p:cNvPr id="4" name="Title 3">
            <a:extLst>
              <a:ext uri="{FF2B5EF4-FFF2-40B4-BE49-F238E27FC236}">
                <a16:creationId xmlns:a16="http://schemas.microsoft.com/office/drawing/2014/main" id="{0C6DE2F0-0A70-46AF-9F3F-653AC5023B99}"/>
              </a:ext>
            </a:extLst>
          </p:cNvPr>
          <p:cNvSpPr>
            <a:spLocks noGrp="1"/>
          </p:cNvSpPr>
          <p:nvPr>
            <p:ph type="title"/>
          </p:nvPr>
        </p:nvSpPr>
        <p:spPr/>
        <p:txBody>
          <a:bodyPr/>
          <a:lstStyle/>
          <a:p>
            <a:r>
              <a:rPr lang="en-US" dirty="0"/>
              <a:t>Pre-Signing</a:t>
            </a:r>
          </a:p>
        </p:txBody>
      </p:sp>
    </p:spTree>
    <p:extLst>
      <p:ext uri="{BB962C8B-B14F-4D97-AF65-F5344CB8AC3E}">
        <p14:creationId xmlns:p14="http://schemas.microsoft.com/office/powerpoint/2010/main" val="72669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B5E8B-600B-4715-BCF7-DDD5063C669D}"/>
              </a:ext>
            </a:extLst>
          </p:cNvPr>
          <p:cNvSpPr>
            <a:spLocks noGrp="1"/>
          </p:cNvSpPr>
          <p:nvPr>
            <p:ph type="body" sz="quarter" idx="26"/>
          </p:nvPr>
        </p:nvSpPr>
        <p:spPr/>
        <p:txBody>
          <a:bodyPr/>
          <a:lstStyle/>
          <a:p>
            <a:r>
              <a:rPr lang="en-US" dirty="0"/>
              <a:t>Who should be covered</a:t>
            </a:r>
          </a:p>
          <a:p>
            <a:pPr marL="0" indent="0">
              <a:buNone/>
            </a:pPr>
            <a:endParaRPr lang="en-US" dirty="0"/>
          </a:p>
          <a:p>
            <a:r>
              <a:rPr lang="en-US" dirty="0"/>
              <a:t>Common retention tools</a:t>
            </a:r>
          </a:p>
          <a:p>
            <a:pPr lvl="1"/>
            <a:r>
              <a:rPr lang="en-US" dirty="0"/>
              <a:t>Employment Agreements</a:t>
            </a:r>
          </a:p>
          <a:p>
            <a:pPr lvl="1"/>
            <a:r>
              <a:rPr lang="en-US" dirty="0"/>
              <a:t>Retention Bonuses</a:t>
            </a:r>
          </a:p>
          <a:p>
            <a:pPr lvl="1"/>
            <a:r>
              <a:rPr lang="en-US" dirty="0"/>
              <a:t>Incentive Equity</a:t>
            </a:r>
          </a:p>
          <a:p>
            <a:pPr marL="228600" lvl="1" indent="0">
              <a:buNone/>
            </a:pPr>
            <a:endParaRPr lang="en-US" dirty="0"/>
          </a:p>
          <a:p>
            <a:r>
              <a:rPr lang="en-US" dirty="0"/>
              <a:t>Timing</a:t>
            </a:r>
          </a:p>
          <a:p>
            <a:pPr lvl="1"/>
            <a:r>
              <a:rPr lang="en-US" dirty="0"/>
              <a:t>Pre-signing</a:t>
            </a:r>
          </a:p>
          <a:p>
            <a:pPr lvl="2"/>
            <a:r>
              <a:rPr lang="en-US" dirty="0"/>
              <a:t>Form of agreement as exhibit to purchase agreement</a:t>
            </a:r>
          </a:p>
          <a:p>
            <a:pPr lvl="1"/>
            <a:r>
              <a:rPr lang="en-US" dirty="0"/>
              <a:t>Interim period</a:t>
            </a:r>
          </a:p>
          <a:p>
            <a:pPr lvl="2"/>
            <a:r>
              <a:rPr lang="en-US" dirty="0"/>
              <a:t>Closing condition</a:t>
            </a:r>
          </a:p>
          <a:p>
            <a:pPr lvl="2"/>
            <a:r>
              <a:rPr lang="en-US" dirty="0"/>
              <a:t>Hold-up potential</a:t>
            </a:r>
          </a:p>
        </p:txBody>
      </p:sp>
      <p:sp>
        <p:nvSpPr>
          <p:cNvPr id="3" name="Text Placeholder 2">
            <a:extLst>
              <a:ext uri="{FF2B5EF4-FFF2-40B4-BE49-F238E27FC236}">
                <a16:creationId xmlns:a16="http://schemas.microsoft.com/office/drawing/2014/main" id="{57E4305D-4F88-44B6-9BFE-24CEFBC9D3B3}"/>
              </a:ext>
            </a:extLst>
          </p:cNvPr>
          <p:cNvSpPr>
            <a:spLocks noGrp="1"/>
          </p:cNvSpPr>
          <p:nvPr>
            <p:ph type="body" sz="quarter" idx="25"/>
          </p:nvPr>
        </p:nvSpPr>
        <p:spPr/>
        <p:txBody>
          <a:bodyPr/>
          <a:lstStyle/>
          <a:p>
            <a:r>
              <a:rPr lang="en-US" dirty="0"/>
              <a:t>Key Employee Retention</a:t>
            </a:r>
          </a:p>
        </p:txBody>
      </p:sp>
      <p:sp>
        <p:nvSpPr>
          <p:cNvPr id="4" name="Title 3">
            <a:extLst>
              <a:ext uri="{FF2B5EF4-FFF2-40B4-BE49-F238E27FC236}">
                <a16:creationId xmlns:a16="http://schemas.microsoft.com/office/drawing/2014/main" id="{0C6DE2F0-0A70-46AF-9F3F-653AC5023B99}"/>
              </a:ext>
            </a:extLst>
          </p:cNvPr>
          <p:cNvSpPr>
            <a:spLocks noGrp="1"/>
          </p:cNvSpPr>
          <p:nvPr>
            <p:ph type="title"/>
          </p:nvPr>
        </p:nvSpPr>
        <p:spPr/>
        <p:txBody>
          <a:bodyPr/>
          <a:lstStyle/>
          <a:p>
            <a:r>
              <a:rPr lang="en-US" dirty="0"/>
              <a:t>Pre-Signing</a:t>
            </a:r>
          </a:p>
        </p:txBody>
      </p:sp>
      <p:pic>
        <p:nvPicPr>
          <p:cNvPr id="6" name="Picture 5" descr="A picture containing outdoor, riding, person, board&#10;&#10;Description automatically generated">
            <a:extLst>
              <a:ext uri="{FF2B5EF4-FFF2-40B4-BE49-F238E27FC236}">
                <a16:creationId xmlns:a16="http://schemas.microsoft.com/office/drawing/2014/main" id="{BA8BA78E-7A40-4583-92B6-300161550A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3633" y="1466850"/>
            <a:ext cx="4159367" cy="2772641"/>
          </a:xfrm>
          <a:prstGeom prst="rect">
            <a:avLst/>
          </a:prstGeom>
        </p:spPr>
      </p:pic>
    </p:spTree>
    <p:extLst>
      <p:ext uri="{BB962C8B-B14F-4D97-AF65-F5344CB8AC3E}">
        <p14:creationId xmlns:p14="http://schemas.microsoft.com/office/powerpoint/2010/main" val="2281936045"/>
      </p:ext>
    </p:extLst>
  </p:cSld>
  <p:clrMapOvr>
    <a:masterClrMapping/>
  </p:clrMapOvr>
</p:sld>
</file>

<file path=ppt/theme/theme1.xml><?xml version="1.0" encoding="utf-8"?>
<a:theme xmlns:a="http://schemas.openxmlformats.org/drawingml/2006/main" name="Office Theme">
  <a:themeElements>
    <a:clrScheme name="VE Branding">
      <a:dk1>
        <a:sysClr val="windowText" lastClr="000000"/>
      </a:dk1>
      <a:lt1>
        <a:sysClr val="window" lastClr="FFFFFF"/>
      </a:lt1>
      <a:dk2>
        <a:srgbClr val="103040"/>
      </a:dk2>
      <a:lt2>
        <a:srgbClr val="F2EEEB"/>
      </a:lt2>
      <a:accent1>
        <a:srgbClr val="1F4D64"/>
      </a:accent1>
      <a:accent2>
        <a:srgbClr val="F46462"/>
      </a:accent2>
      <a:accent3>
        <a:srgbClr val="0076B5"/>
      </a:accent3>
      <a:accent4>
        <a:srgbClr val="B1E7F3"/>
      </a:accent4>
      <a:accent5>
        <a:srgbClr val="555555"/>
      </a:accent5>
      <a:accent6>
        <a:srgbClr val="888888"/>
      </a:accent6>
      <a:hlink>
        <a:srgbClr val="0076B5"/>
      </a:hlink>
      <a:folHlink>
        <a:srgbClr val="F2EE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F4D6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E_DeckSlides" id="{93872A97-56E0-E44D-BB6A-72A628FC9C35}" vid="{0AB29AE8-9AF6-8148-B4F1-2885E8884A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8E87B4A1DB574994FC936CF49DF15E" ma:contentTypeVersion="11" ma:contentTypeDescription="Create a new document." ma:contentTypeScope="" ma:versionID="699c85d2c29ffce69f4433c9bfba5353">
  <xsd:schema xmlns:xsd="http://www.w3.org/2001/XMLSchema" xmlns:xs="http://www.w3.org/2001/XMLSchema" xmlns:p="http://schemas.microsoft.com/office/2006/metadata/properties" xmlns:ns3="cada6231-933b-4059-bbfa-e2f1d52831a3" xmlns:ns4="7731ba0c-2bf9-44d5-bcb6-a2c53171ae6a" targetNamespace="http://schemas.microsoft.com/office/2006/metadata/properties" ma:root="true" ma:fieldsID="bcb6004966f7f609084aa16929768bf0" ns3:_="" ns4:_="">
    <xsd:import namespace="cada6231-933b-4059-bbfa-e2f1d52831a3"/>
    <xsd:import namespace="7731ba0c-2bf9-44d5-bcb6-a2c53171ae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a6231-933b-4059-bbfa-e2f1d52831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31ba0c-2bf9-44d5-bcb6-a2c53171ae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F6EFE1-FD0A-4E75-BB3F-1D078F28B993}">
  <ds:schemaRefs>
    <ds:schemaRef ds:uri="7731ba0c-2bf9-44d5-bcb6-a2c53171ae6a"/>
    <ds:schemaRef ds:uri="cada6231-933b-4059-bbfa-e2f1d52831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D94DF3-EED5-4096-844E-2BD2C51ECAB3}">
  <ds:schemaRefs>
    <ds:schemaRef ds:uri="http://purl.org/dc/terms/"/>
    <ds:schemaRef ds:uri="http://schemas.openxmlformats.org/package/2006/metadata/core-properties"/>
    <ds:schemaRef ds:uri="http://purl.org/dc/dcmitype/"/>
    <ds:schemaRef ds:uri="7731ba0c-2bf9-44d5-bcb6-a2c53171ae6a"/>
    <ds:schemaRef ds:uri="http://schemas.microsoft.com/office/2006/documentManagement/types"/>
    <ds:schemaRef ds:uri="cada6231-933b-4059-bbfa-e2f1d52831a3"/>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655C0DC-E6A3-4519-8609-4B3528DDC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8955</TotalTime>
  <Words>1078</Words>
  <Application>Microsoft Macintosh PowerPoint</Application>
  <PresentationFormat>On-screen Show (4:3)</PresentationFormat>
  <Paragraphs>212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Deal Breakers:  Labor, Employment, Benefits and Executive Compensation</vt:lpstr>
      <vt:lpstr>V&amp;E Profile</vt:lpstr>
      <vt:lpstr>PowerPoint Presentation</vt:lpstr>
      <vt:lpstr>Deal Structuring</vt:lpstr>
      <vt:lpstr>Deal Structuring</vt:lpstr>
      <vt:lpstr>Deal Structuring</vt:lpstr>
      <vt:lpstr>Pre-Signing</vt:lpstr>
      <vt:lpstr>Pre-Signing</vt:lpstr>
      <vt:lpstr>Pre-Signing</vt:lpstr>
      <vt:lpstr>Pre-Signing</vt:lpstr>
      <vt:lpstr>Pre-Signing</vt:lpstr>
      <vt:lpstr>Pre-Signing</vt:lpstr>
      <vt:lpstr>Between Sign and Close</vt:lpstr>
      <vt:lpstr>Between Sign and Close</vt:lpstr>
      <vt:lpstr>Post-Closing</vt:lpstr>
      <vt:lpstr>Post-Closing</vt:lpstr>
      <vt:lpstr>Post-Closing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Martin-Givens</dc:creator>
  <cp:lastModifiedBy>ACC Dallas-Fort Worth</cp:lastModifiedBy>
  <cp:revision>613</cp:revision>
  <cp:lastPrinted>2020-05-15T00:50:37Z</cp:lastPrinted>
  <dcterms:created xsi:type="dcterms:W3CDTF">2020-02-03T19:42:12Z</dcterms:created>
  <dcterms:modified xsi:type="dcterms:W3CDTF">2020-07-29T18:56:43Z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v-arvoly@microsoft.com</vt:lpwstr>
  </property>
  <property fmtid="{D5CDD505-2E9C-101B-9397-08002B2CF9AE}" pid="5" name="MSIP_Label_f42aa342-8706-4288-bd11-ebb85995028c_SetDate">
    <vt:lpwstr>2020-03-09T19:11:48.2459326Z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5454015a-76c6-4fc9-981d-53024f236968</vt:lpwstr>
  </property>
  <property fmtid="{D5CDD505-2E9C-101B-9397-08002B2CF9AE}" pid="9" name="MSIP_Label_f42aa342-8706-4288-bd11-ebb85995028c_Extended_MSFT_Method">
    <vt:lpwstr>Automatic</vt:lpwstr>
  </property>
  <property fmtid="{D5CDD505-2E9C-101B-9397-08002B2CF9AE}" pid="10" name="ContentTypeId">
    <vt:lpwstr>0x010100258E87B4A1DB574994FC936CF49DF15E</vt:lpwstr>
  </property>
  <property fmtid="{D5CDD505-2E9C-101B-9397-08002B2CF9AE}" pid="11" name="MSIP_Label_326ab9a7-37ca-4906-898a-11b7a1313ec3_Name">
    <vt:lpwstr>Public</vt:lpwstr>
  </property>
  <property fmtid="{D5CDD505-2E9C-101B-9397-08002B2CF9AE}" pid="12" name="Sensitivity">
    <vt:lpwstr>Public General</vt:lpwstr>
  </property>
  <property fmtid="{D5CDD505-2E9C-101B-9397-08002B2CF9AE}" pid="13" name="MSIP_Label_326ab9a7-37ca-4906-898a-11b7a1313ec3_Enabled">
    <vt:lpwstr>True</vt:lpwstr>
  </property>
  <property fmtid="{D5CDD505-2E9C-101B-9397-08002B2CF9AE}" pid="14" name="MSIP_Label_326ab9a7-37ca-4906-898a-11b7a1313ec3_Extended_MSFT_Method">
    <vt:lpwstr>Manual</vt:lpwstr>
  </property>
  <property fmtid="{D5CDD505-2E9C-101B-9397-08002B2CF9AE}" pid="15" name="MSIP_Label_326ab9a7-37ca-4906-898a-11b7a1313ec3_Application">
    <vt:lpwstr>Microsoft Azure Information Protection</vt:lpwstr>
  </property>
  <property fmtid="{D5CDD505-2E9C-101B-9397-08002B2CF9AE}" pid="16" name="MSIP_Label_326ab9a7-37ca-4906-898a-11b7a1313ec3_Owner">
    <vt:lpwstr>crbalderas@teksystems.com</vt:lpwstr>
  </property>
  <property fmtid="{D5CDD505-2E9C-101B-9397-08002B2CF9AE}" pid="17" name="MSIP_Label_326ab9a7-37ca-4906-898a-11b7a1313ec3_SiteId">
    <vt:lpwstr>371cb917-b098-4303-b878-c182ec8403ac</vt:lpwstr>
  </property>
  <property fmtid="{D5CDD505-2E9C-101B-9397-08002B2CF9AE}" pid="18" name="MSIP_Label_326ab9a7-37ca-4906-898a-11b7a1313ec3_SetDate">
    <vt:lpwstr>2020-03-10T15:55:39.6778337Z</vt:lpwstr>
  </property>
  <property fmtid="{D5CDD505-2E9C-101B-9397-08002B2CF9AE}" pid="19" name="MSIP_Label_326ab9a7-37ca-4906-898a-11b7a1313ec3_ActionId">
    <vt:lpwstr>3385159f-0dad-43a4-be92-06ebbb8f2a9f</vt:lpwstr>
  </property>
</Properties>
</file>