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6"/>
  </p:notesMasterIdLst>
  <p:handoutMasterIdLst>
    <p:handoutMasterId r:id="rId17"/>
  </p:handoutMasterIdLst>
  <p:sldIdLst>
    <p:sldId id="256" r:id="rId2"/>
    <p:sldId id="286" r:id="rId3"/>
    <p:sldId id="274" r:id="rId4"/>
    <p:sldId id="271" r:id="rId5"/>
    <p:sldId id="284" r:id="rId6"/>
    <p:sldId id="285" r:id="rId7"/>
    <p:sldId id="282" r:id="rId8"/>
    <p:sldId id="280" r:id="rId9"/>
    <p:sldId id="281" r:id="rId10"/>
    <p:sldId id="269" r:id="rId11"/>
    <p:sldId id="278" r:id="rId12"/>
    <p:sldId id="283" r:id="rId13"/>
    <p:sldId id="279" r:id="rId14"/>
    <p:sldId id="287" r:id="rId15"/>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A411DB30-5E95-4231-90E1-E303C6DECF40}">
          <p14:sldIdLst>
            <p14:sldId id="256"/>
          </p14:sldIdLst>
        </p14:section>
        <p14:section name="Content Slides" id="{C56451AF-C6D9-481E-B115-A03442612961}">
          <p14:sldIdLst>
            <p14:sldId id="286"/>
            <p14:sldId id="274"/>
            <p14:sldId id="271"/>
            <p14:sldId id="284"/>
            <p14:sldId id="285"/>
            <p14:sldId id="282"/>
            <p14:sldId id="280"/>
            <p14:sldId id="281"/>
            <p14:sldId id="269"/>
            <p14:sldId id="278"/>
            <p14:sldId id="283"/>
            <p14:sldId id="279"/>
            <p14:sldId id="287"/>
          </p14:sldIdLst>
        </p14:section>
        <p14:section name="Chart Slides" id="{9854B40A-0C62-471C-BA79-A04C2B3CBF8F}">
          <p14:sldIdLst/>
        </p14:section>
        <p14:section name="Blank Slides" id="{C58557BA-8E5C-4D79-B067-81B8FF69694B}">
          <p14:sldIdLst/>
        </p14:section>
      </p14:sectionLst>
    </p:ext>
    <p:ext uri="{EFAFB233-063F-42B5-8137-9DF3F51BA10A}">
      <p15:sldGuideLst xmlns:p15="http://schemas.microsoft.com/office/powerpoint/2012/main">
        <p15:guide id="1" orient="horz" pos="151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4848"/>
    <a:srgbClr val="0169A8"/>
    <a:srgbClr val="333333"/>
    <a:srgbClr val="595959"/>
    <a:srgbClr val="6F6F6F"/>
    <a:srgbClr val="D60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8503" autoAdjust="0"/>
  </p:normalViewPr>
  <p:slideViewPr>
    <p:cSldViewPr snapToGrid="0" snapToObjects="1">
      <p:cViewPr varScale="1">
        <p:scale>
          <a:sx n="72" d="100"/>
          <a:sy n="72" d="100"/>
        </p:scale>
        <p:origin x="2640" y="192"/>
      </p:cViewPr>
      <p:guideLst>
        <p:guide orient="horz" pos="151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7" d="100"/>
          <a:sy n="77"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AD932-2CAA-CC49-B2F6-DFF77C267760}"/>
              </a:ext>
            </a:extLst>
          </p:cNvPr>
          <p:cNvSpPr>
            <a:spLocks noGrp="1"/>
          </p:cNvSpPr>
          <p:nvPr>
            <p:ph type="hdr" sz="quarter"/>
          </p:nvPr>
        </p:nvSpPr>
        <p:spPr>
          <a:xfrm>
            <a:off x="0" y="1"/>
            <a:ext cx="4160520" cy="757000"/>
          </a:xfrm>
          <a:prstGeom prst="rect">
            <a:avLst/>
          </a:prstGeom>
        </p:spPr>
        <p:txBody>
          <a:bodyPr vert="horz" lIns="141067" tIns="70534" rIns="141067" bIns="70534" rtlCol="0"/>
          <a:lstStyle>
            <a:lvl1pPr algn="l">
              <a:defRPr sz="19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0EE377A4-AB48-AA4B-9572-23CA64F07E84}"/>
              </a:ext>
            </a:extLst>
          </p:cNvPr>
          <p:cNvSpPr>
            <a:spLocks noGrp="1"/>
          </p:cNvSpPr>
          <p:nvPr>
            <p:ph type="dt" sz="quarter" idx="1"/>
          </p:nvPr>
        </p:nvSpPr>
        <p:spPr>
          <a:xfrm>
            <a:off x="5438458" y="1"/>
            <a:ext cx="4160520" cy="757000"/>
          </a:xfrm>
          <a:prstGeom prst="rect">
            <a:avLst/>
          </a:prstGeom>
        </p:spPr>
        <p:txBody>
          <a:bodyPr vert="horz" lIns="141067" tIns="70534" rIns="141067" bIns="70534" rtlCol="0"/>
          <a:lstStyle>
            <a:lvl1pPr algn="r">
              <a:defRPr sz="1900"/>
            </a:lvl1pPr>
          </a:lstStyle>
          <a:p>
            <a:fld id="{94025C59-36B3-7E4B-B716-EC774796B4B6}" type="datetimeFigureOut">
              <a:rPr lang="en-US" smtClean="0">
                <a:latin typeface="Arial" panose="020B0604020202020204" pitchFamily="34" charset="0"/>
              </a:rPr>
              <a:t>8/17/20</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95639817-5D23-A047-A588-6F14D7BA3936}"/>
              </a:ext>
            </a:extLst>
          </p:cNvPr>
          <p:cNvSpPr>
            <a:spLocks noGrp="1"/>
          </p:cNvSpPr>
          <p:nvPr>
            <p:ph type="ftr" sz="quarter" idx="2"/>
          </p:nvPr>
        </p:nvSpPr>
        <p:spPr>
          <a:xfrm>
            <a:off x="0" y="14330602"/>
            <a:ext cx="4160520" cy="756998"/>
          </a:xfrm>
          <a:prstGeom prst="rect">
            <a:avLst/>
          </a:prstGeom>
        </p:spPr>
        <p:txBody>
          <a:bodyPr vert="horz" lIns="141067" tIns="70534" rIns="141067" bIns="70534" rtlCol="0" anchor="b"/>
          <a:lstStyle>
            <a:lvl1pPr algn="l">
              <a:defRPr sz="19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20D19DF0-04F8-7649-A0EE-8EEBDBBB12AE}"/>
              </a:ext>
            </a:extLst>
          </p:cNvPr>
          <p:cNvSpPr>
            <a:spLocks noGrp="1"/>
          </p:cNvSpPr>
          <p:nvPr>
            <p:ph type="sldNum" sz="quarter" idx="3"/>
          </p:nvPr>
        </p:nvSpPr>
        <p:spPr>
          <a:xfrm>
            <a:off x="5438458" y="14330602"/>
            <a:ext cx="4160520" cy="756998"/>
          </a:xfrm>
          <a:prstGeom prst="rect">
            <a:avLst/>
          </a:prstGeom>
        </p:spPr>
        <p:txBody>
          <a:bodyPr vert="horz" lIns="141067" tIns="70534" rIns="141067" bIns="70534" rtlCol="0" anchor="b"/>
          <a:lstStyle>
            <a:lvl1pPr algn="r">
              <a:defRPr sz="1900"/>
            </a:lvl1pPr>
          </a:lstStyle>
          <a:p>
            <a:fld id="{58722624-723E-BE4E-9B9B-F3C9B99A81BE}"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5212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757000"/>
          </a:xfrm>
          <a:prstGeom prst="rect">
            <a:avLst/>
          </a:prstGeom>
        </p:spPr>
        <p:txBody>
          <a:bodyPr vert="horz" lIns="141067" tIns="70534" rIns="141067" bIns="70534" rtlCol="0"/>
          <a:lstStyle>
            <a:lvl1pPr algn="l">
              <a:defRPr sz="1900"/>
            </a:lvl1pPr>
          </a:lstStyle>
          <a:p>
            <a:endParaRPr lang="en-US"/>
          </a:p>
        </p:txBody>
      </p:sp>
      <p:sp>
        <p:nvSpPr>
          <p:cNvPr id="3" name="Date Placeholder 2"/>
          <p:cNvSpPr>
            <a:spLocks noGrp="1"/>
          </p:cNvSpPr>
          <p:nvPr>
            <p:ph type="dt" idx="1"/>
          </p:nvPr>
        </p:nvSpPr>
        <p:spPr>
          <a:xfrm>
            <a:off x="5438458" y="1"/>
            <a:ext cx="4160520" cy="757000"/>
          </a:xfrm>
          <a:prstGeom prst="rect">
            <a:avLst/>
          </a:prstGeom>
        </p:spPr>
        <p:txBody>
          <a:bodyPr vert="horz" lIns="141067" tIns="70534" rIns="141067" bIns="70534" rtlCol="0"/>
          <a:lstStyle>
            <a:lvl1pPr algn="r">
              <a:defRPr sz="1900"/>
            </a:lvl1pPr>
          </a:lstStyle>
          <a:p>
            <a:fld id="{F9116750-9B5B-4350-B643-C00C7D597A5B}" type="datetimeFigureOut">
              <a:rPr lang="en-US" smtClean="0"/>
              <a:t>8/17/20</a:t>
            </a:fld>
            <a:endParaRPr lang="en-US"/>
          </a:p>
        </p:txBody>
      </p:sp>
      <p:sp>
        <p:nvSpPr>
          <p:cNvPr id="4" name="Slide Image Placeholder 3"/>
          <p:cNvSpPr>
            <a:spLocks noGrp="1" noRot="1" noChangeAspect="1"/>
          </p:cNvSpPr>
          <p:nvPr>
            <p:ph type="sldImg" idx="2"/>
          </p:nvPr>
        </p:nvSpPr>
        <p:spPr>
          <a:xfrm>
            <a:off x="276225" y="1885950"/>
            <a:ext cx="9048750" cy="5091113"/>
          </a:xfrm>
          <a:prstGeom prst="rect">
            <a:avLst/>
          </a:prstGeom>
          <a:noFill/>
          <a:ln w="12700">
            <a:solidFill>
              <a:prstClr val="black"/>
            </a:solidFill>
          </a:ln>
        </p:spPr>
        <p:txBody>
          <a:bodyPr vert="horz" lIns="141067" tIns="70534" rIns="141067" bIns="70534" rtlCol="0" anchor="ctr"/>
          <a:lstStyle/>
          <a:p>
            <a:endParaRPr lang="en-US"/>
          </a:p>
        </p:txBody>
      </p:sp>
      <p:sp>
        <p:nvSpPr>
          <p:cNvPr id="5" name="Notes Placeholder 4"/>
          <p:cNvSpPr>
            <a:spLocks noGrp="1"/>
          </p:cNvSpPr>
          <p:nvPr>
            <p:ph type="body" sz="quarter" idx="3"/>
          </p:nvPr>
        </p:nvSpPr>
        <p:spPr>
          <a:xfrm>
            <a:off x="960120" y="7260908"/>
            <a:ext cx="7680960" cy="5940743"/>
          </a:xfrm>
          <a:prstGeom prst="rect">
            <a:avLst/>
          </a:prstGeom>
        </p:spPr>
        <p:txBody>
          <a:bodyPr vert="horz" lIns="141067" tIns="70534" rIns="141067" bIns="70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0602"/>
            <a:ext cx="4160520" cy="756998"/>
          </a:xfrm>
          <a:prstGeom prst="rect">
            <a:avLst/>
          </a:prstGeom>
        </p:spPr>
        <p:txBody>
          <a:bodyPr vert="horz" lIns="141067" tIns="70534" rIns="141067" bIns="70534" rtlCol="0" anchor="b"/>
          <a:lstStyle>
            <a:lvl1pPr algn="l">
              <a:defRPr sz="1900"/>
            </a:lvl1pPr>
          </a:lstStyle>
          <a:p>
            <a:endParaRPr lang="en-US"/>
          </a:p>
        </p:txBody>
      </p:sp>
      <p:sp>
        <p:nvSpPr>
          <p:cNvPr id="7" name="Slide Number Placeholder 6"/>
          <p:cNvSpPr>
            <a:spLocks noGrp="1"/>
          </p:cNvSpPr>
          <p:nvPr>
            <p:ph type="sldNum" sz="quarter" idx="5"/>
          </p:nvPr>
        </p:nvSpPr>
        <p:spPr>
          <a:xfrm>
            <a:off x="5438458" y="14330602"/>
            <a:ext cx="4160520" cy="756998"/>
          </a:xfrm>
          <a:prstGeom prst="rect">
            <a:avLst/>
          </a:prstGeom>
        </p:spPr>
        <p:txBody>
          <a:bodyPr vert="horz" lIns="141067" tIns="70534" rIns="141067" bIns="70534" rtlCol="0" anchor="b"/>
          <a:lstStyle>
            <a:lvl1pPr algn="r">
              <a:defRPr sz="1900"/>
            </a:lvl1pPr>
          </a:lstStyle>
          <a:p>
            <a:fld id="{2640B594-BC8A-40F8-BC83-F0CBCCB8C582}" type="slidenum">
              <a:rPr lang="en-US" smtClean="0"/>
              <a:t>‹#›</a:t>
            </a:fld>
            <a:endParaRPr lang="en-US"/>
          </a:p>
        </p:txBody>
      </p:sp>
    </p:spTree>
    <p:extLst>
      <p:ext uri="{BB962C8B-B14F-4D97-AF65-F5344CB8AC3E}">
        <p14:creationId xmlns:p14="http://schemas.microsoft.com/office/powerpoint/2010/main" val="8844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87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refers to cannabis sativa plant</a:t>
            </a:r>
          </a:p>
          <a:p>
            <a:endParaRPr lang="en-US" dirty="0"/>
          </a:p>
          <a:p>
            <a:r>
              <a:rPr lang="en-US" dirty="0"/>
              <a:t>Marijuana – refers to parts of products from the plant that contain tetrahydrocannabinol (THC) (the stuff that gets your high) and cannabidiol (CBD) (which is non-intoxicating but remains a Schedule I substance)..</a:t>
            </a:r>
          </a:p>
          <a:p>
            <a:endParaRPr lang="en-US" dirty="0"/>
          </a:p>
          <a:p>
            <a:r>
              <a:rPr lang="en-US" dirty="0"/>
              <a:t>Hemp is a variety of the cannabis plant that has a lot of industrial uses and does contain some THC.</a:t>
            </a:r>
          </a:p>
          <a:p>
            <a:endParaRPr lang="en-US" dirty="0"/>
          </a:p>
          <a:p>
            <a:r>
              <a:rPr lang="en-US" sz="1200" b="0" i="0" kern="1200" dirty="0">
                <a:solidFill>
                  <a:schemeClr val="tx1"/>
                </a:solidFill>
                <a:effectLst/>
                <a:latin typeface="+mn-lt"/>
                <a:ea typeface="+mn-ea"/>
                <a:cs typeface="+mn-cs"/>
              </a:rPr>
              <a:t>All cannabis plants were made effectively illegal in 1937 in the Marihuana Tax Act and formally illegal in the Controlled Substances Act, which banned cannabis of all kinds.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Under the Controlled Substances Act, all controlled drugs fall under five schedules. Schedule I has the highest level of control, designated a substance as having no safe medical use and has a high risk of abuse or misuse. Schedule I substances are illegal under the law.</a:t>
            </a:r>
            <a:endParaRPr lang="en-US" dirty="0"/>
          </a:p>
          <a:p>
            <a:endParaRPr lang="en-US" dirty="0"/>
          </a:p>
          <a:p>
            <a:r>
              <a:rPr lang="en-US" dirty="0"/>
              <a:t>In 2014, portions of a Farm Bill was passed that provided for the study of hemp and limited cultivation.</a:t>
            </a:r>
          </a:p>
          <a:p>
            <a:endParaRPr lang="en-US" dirty="0"/>
          </a:p>
          <a:p>
            <a:r>
              <a:rPr lang="en-US" dirty="0"/>
              <a:t>In 2018, another Farm Bill allows for the cultivation of hemp on a more widescale basis and allows the transfer of </a:t>
            </a:r>
            <a:r>
              <a:rPr lang="en-US" sz="1200" b="0" i="0" kern="1200" dirty="0">
                <a:solidFill>
                  <a:schemeClr val="tx1"/>
                </a:solidFill>
                <a:effectLst/>
                <a:latin typeface="+mn-lt"/>
                <a:ea typeface="+mn-ea"/>
                <a:cs typeface="+mn-cs"/>
              </a:rPr>
              <a:t>hemp-derived products across state lines for commercial or other purposes. It also puts no restrictions on the sale, transport, or possession of hemp-derived products, so long as those items are produced in a manner consistent with the law.  However, it cannot contain more than .3 percent THC and there is a lot of shared state-federal regulatory power over its production.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2018 Farm Bill states cannabinoids derived from hemp are legal if and only if the hemp is produced in a manner consistent with the Farm Bill  All other cannabinoids remain illegal.  There is at least one exception which is a pharmaceutical grade CBD product approved by the FDA called </a:t>
            </a:r>
            <a:r>
              <a:rPr lang="en-US" sz="1200" b="0" i="0" kern="1200" dirty="0" err="1">
                <a:solidFill>
                  <a:schemeClr val="tx1"/>
                </a:solidFill>
                <a:effectLst/>
                <a:latin typeface="+mn-lt"/>
                <a:ea typeface="+mn-ea"/>
                <a:cs typeface="+mn-cs"/>
              </a:rPr>
              <a:t>Epiliodex</a:t>
            </a:r>
            <a:r>
              <a:rPr lang="en-US" sz="1200" b="0" i="0" kern="1200" dirty="0">
                <a:solidFill>
                  <a:schemeClr val="tx1"/>
                </a:solidFill>
                <a:effectLst/>
                <a:latin typeface="+mn-lt"/>
                <a:ea typeface="+mn-ea"/>
                <a:cs typeface="+mn-cs"/>
              </a:rPr>
              <a:t>.  State cannabis programs remain illegal.  So, all that CBD based stuff you may have been buying may or may not be legal…</a:t>
            </a:r>
            <a:endParaRPr lang="en-US" dirty="0"/>
          </a:p>
          <a:p>
            <a:endParaRPr lang="en-US" dirty="0"/>
          </a:p>
          <a:p>
            <a:r>
              <a:rPr lang="en-US" dirty="0"/>
              <a:t>Besides THC and CBD there are more than 100 other chemicals or cannabinoids in the plant.</a:t>
            </a:r>
          </a:p>
          <a:p>
            <a:endParaRPr lang="en-US" dirty="0"/>
          </a:p>
          <a:p>
            <a:r>
              <a:rPr lang="en-US" dirty="0"/>
              <a:t>Finally, we have the ADA, which makes it very clear that employers a qualified individual with a disability does not include a current user of illegal drugs and, thus, employers have no obligation to accommodate such a person.  Although a qualified individual with a disability could include a recovering drug addict.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640B594-BC8A-40F8-BC83-F0CBCCB8C582}" type="slidenum">
              <a:rPr lang="en-US" smtClean="0"/>
              <a:t>4</a:t>
            </a:fld>
            <a:endParaRPr lang="en-US"/>
          </a:p>
        </p:txBody>
      </p:sp>
    </p:spTree>
    <p:extLst>
      <p:ext uri="{BB962C8B-B14F-4D97-AF65-F5344CB8AC3E}">
        <p14:creationId xmlns:p14="http://schemas.microsoft.com/office/powerpoint/2010/main" val="154462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Carve outs as to testing as well as declination to hire or discipline.</a:t>
            </a:r>
          </a:p>
          <a:p>
            <a:endParaRPr lang="en-US" dirty="0"/>
          </a:p>
          <a:p>
            <a:r>
              <a:rPr lang="en-US" sz="1200" kern="1200" dirty="0">
                <a:solidFill>
                  <a:schemeClr val="tx1"/>
                </a:solidFill>
                <a:effectLst/>
                <a:latin typeface="+mn-lt"/>
                <a:ea typeface="+mn-ea"/>
                <a:cs typeface="+mn-cs"/>
              </a:rPr>
              <a:t>For example, in </a:t>
            </a:r>
            <a:r>
              <a:rPr lang="en-US" sz="1200" i="1" kern="1200" dirty="0" err="1">
                <a:solidFill>
                  <a:schemeClr val="tx1"/>
                </a:solidFill>
                <a:effectLst/>
                <a:latin typeface="+mn-lt"/>
                <a:ea typeface="+mn-ea"/>
                <a:cs typeface="+mn-cs"/>
              </a:rPr>
              <a:t>Noffsinger</a:t>
            </a:r>
            <a:r>
              <a:rPr lang="en-US" sz="1200" i="1" kern="1200" dirty="0">
                <a:solidFill>
                  <a:schemeClr val="tx1"/>
                </a:solidFill>
                <a:effectLst/>
                <a:latin typeface="+mn-lt"/>
                <a:ea typeface="+mn-ea"/>
                <a:cs typeface="+mn-cs"/>
              </a:rPr>
              <a:t> v. SSC Niantic Op. Co., LLC, d/b/a Bride Brook Nursing &amp; Rehab. Ctr.</a:t>
            </a:r>
            <a:r>
              <a:rPr lang="en-US" sz="1200" kern="1200" dirty="0">
                <a:solidFill>
                  <a:schemeClr val="tx1"/>
                </a:solidFill>
                <a:effectLst/>
                <a:latin typeface="+mn-lt"/>
                <a:ea typeface="+mn-ea"/>
                <a:cs typeface="+mn-cs"/>
              </a:rPr>
              <a:t>, the employer argued that, as a federal contractor, it was exempt from Connecticut’s anti-discrimination provision, relying on the medical cannabis statute’s provision allowing employers to refuse to hire medical cannabis users if “required by federal law or required to obtain funding.”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government contractor, the employer was obligated to comply with the Drugfree workplace act, which, it argued, makes it unlawful for an employer to allow employees to use illegal drugs.  On review, Connecticut U.S. District Court rejected the employer’s arguments, concluding that the </a:t>
            </a:r>
            <a:r>
              <a:rPr lang="en-US" sz="1200" kern="1200" dirty="0" err="1">
                <a:solidFill>
                  <a:schemeClr val="tx1"/>
                </a:solidFill>
                <a:effectLst/>
                <a:latin typeface="+mn-lt"/>
                <a:ea typeface="+mn-ea"/>
                <a:cs typeface="+mn-cs"/>
              </a:rPr>
              <a:t>DFWA</a:t>
            </a:r>
            <a:r>
              <a:rPr lang="en-US" sz="1200" kern="1200" dirty="0">
                <a:solidFill>
                  <a:schemeClr val="tx1"/>
                </a:solidFill>
                <a:effectLst/>
                <a:latin typeface="+mn-lt"/>
                <a:ea typeface="+mn-ea"/>
                <a:cs typeface="+mn-cs"/>
              </a:rPr>
              <a:t> neither requires drug testing in the workplace nor regulates an employee’s off-duty marijuana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district court also rejected the employer’s argument that the federal False Claims Act barred it from hiring the plaintiff, where the employer argued its employment of someone who uses medical cannabis in violation of federal law would amount to a defrauding of the federal government.</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District Court ultimately let the plaintiff go forward with a discrimination claim due to the employer’s refusal to hire plaintiff (a medical marijuana user) after she tested positive for cannabis. </a:t>
            </a:r>
            <a:r>
              <a:rPr lang="en-US" sz="1200" i="1" kern="1200" dirty="0">
                <a:solidFill>
                  <a:schemeClr val="tx1"/>
                </a:solidFill>
                <a:effectLst/>
                <a:latin typeface="+mn-lt"/>
                <a:ea typeface="+mn-ea"/>
                <a:cs typeface="+mn-cs"/>
              </a:rPr>
              <a:t>Id. </a:t>
            </a:r>
            <a:r>
              <a:rPr lang="en-US" sz="1200" kern="1200" dirty="0">
                <a:solidFill>
                  <a:schemeClr val="tx1"/>
                </a:solidFill>
                <a:effectLst/>
                <a:latin typeface="+mn-lt"/>
                <a:ea typeface="+mn-ea"/>
                <a:cs typeface="+mn-cs"/>
              </a:rPr>
              <a:t>at 86.</a:t>
            </a:r>
          </a:p>
          <a:p>
            <a:endParaRPr lang="en-US" dirty="0"/>
          </a:p>
        </p:txBody>
      </p:sp>
      <p:sp>
        <p:nvSpPr>
          <p:cNvPr id="4" name="Slide Number Placeholder 3"/>
          <p:cNvSpPr>
            <a:spLocks noGrp="1"/>
          </p:cNvSpPr>
          <p:nvPr>
            <p:ph type="sldNum" sz="quarter" idx="5"/>
          </p:nvPr>
        </p:nvSpPr>
        <p:spPr/>
        <p:txBody>
          <a:bodyPr/>
          <a:lstStyle/>
          <a:p>
            <a:fld id="{2640B594-BC8A-40F8-BC83-F0CBCCB8C582}" type="slidenum">
              <a:rPr lang="en-US" smtClean="0"/>
              <a:t>8</a:t>
            </a:fld>
            <a:endParaRPr lang="en-US"/>
          </a:p>
        </p:txBody>
      </p:sp>
    </p:spTree>
    <p:extLst>
      <p:ext uri="{BB962C8B-B14F-4D97-AF65-F5344CB8AC3E}">
        <p14:creationId xmlns:p14="http://schemas.microsoft.com/office/powerpoint/2010/main" val="104184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York City has the most restrictive statute, which prohibits employers from testing applicants for cannabis, except for a) applicants who are applying for safety-sensitive positions, b) applicants whose prospective employer is a party to a valid collective bargaining agreement that specifically addresses pre-employment drug testing, c) when the employer is subject to pre-employment drug testing regulations or rules promulgated by the federal department of transportation or local department of transportation, or d) when the employer is subject to a contract or grant of financial assistance from the federal government that requires drug testing of prospective employees as a condition of receiving the contract or grant.  Washington D.C. also restricts the circumstances in which an employer can test an applicant for cannabis.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Washington, D.C., employers may not test applicants for cannabis use until after the applicant receives a conditional offer of employment.  After a conditional offer of employment is made, an employer may withdraw an offer of employment if the candidate tests positive for cannabis.</a:t>
            </a:r>
          </a:p>
          <a:p>
            <a:r>
              <a:rPr lang="en-US" sz="1200" kern="1200" dirty="0">
                <a:solidFill>
                  <a:schemeClr val="tx1"/>
                </a:solidFill>
                <a:effectLst/>
                <a:latin typeface="+mn-lt"/>
                <a:ea typeface="+mn-ea"/>
                <a:cs typeface="+mn-cs"/>
              </a:rPr>
              <a:t>N.Y.C. Admin. Code § 8-107(31)(effective May 10, 2020).</a:t>
            </a:r>
          </a:p>
          <a:p>
            <a:r>
              <a:rPr lang="en-US" sz="1200" kern="1200" dirty="0">
                <a:solidFill>
                  <a:schemeClr val="tx1"/>
                </a:solidFill>
                <a:effectLst/>
                <a:latin typeface="+mn-lt"/>
                <a:ea typeface="+mn-ea"/>
                <a:cs typeface="+mn-cs"/>
              </a:rPr>
              <a:t>D.C. Code § 32-931(a).</a:t>
            </a:r>
          </a:p>
          <a:p>
            <a:r>
              <a:rPr lang="en-US" sz="1200" kern="1200" dirty="0">
                <a:solidFill>
                  <a:schemeClr val="tx1"/>
                </a:solidFill>
                <a:effectLst/>
                <a:latin typeface="+mn-lt"/>
                <a:ea typeface="+mn-ea"/>
                <a:cs typeface="+mn-cs"/>
              </a:rPr>
              <a:t>D.C. Code § 32-931(b)(4).</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Nevada’s statute prohibits an employer from refusing to hire an applicant for testing positive for cannabis; however, the statute provides exceptions for firefighters, emergency medical technicians, and public safety positions.  2019 Nevada Laws Ch. 421, AB 132 §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Similarly, Arizona, Delaware, Minnesota, New Jersey, Oklahoma, and Rhode Island all prohibit employers from refusing to hire an applicant who is a registered medical cannabis card holder based on testing positive for cannabis, subject to state-specific exceptions.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A.R.S. § 36-2813(B)(2) (“Unless a failure to do so would cause an employer to lose a monetary or licensing related benefit under federal law or regulations, an employer may not discriminate against a person in hiring, termination or imposing any term or condition of employment or otherwise penalize a person based upon either:  … A registered qualifying patient’s positive drug test for marijuana components or metabolites, unless the patient used, possessed or was impaired by marijuana on the premises of the place of employment or during the hours of employment.”).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16 Del C. § 4905A(a)(3)(b) (“Unless a failure to do so would cause the employer to lose a monetary or licensing-related benefit under federal law or federal regulations, an employer may not discriminate against a person in hiring, termination, or any term or condition of employment, or otherwise penalize a person, if the discrimination is based upon either of the following:  A registered qualifying patient’s positive drug test for marijuana components or metabolites, unless the patient used, possessed, or was impaired by marijuana on the premises of the place of employment or during the hours of employment.”.).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Minn. Stat. Ann. § 152.32(3)(c)(2) (“Unless a failure to do so would violate federal law or regulations or cause an employer to lose a monetary or licensing-related benefit under federal law or regulations, an employer may not discriminate against a person in hiring, termination, or any term or condition of employment, or otherwise penalize a person, if the discrimination is based upon either of the following:  a patient’s positive drug test for cannabis components or metabolites, unless the patient used, possessed, or was impaired by medical cannabis on the premises of the place of employment or during the hours of employment.”).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N.J.S.A</a:t>
            </a:r>
            <a:r>
              <a:rPr lang="en-US" sz="1200" kern="1200" dirty="0">
                <a:solidFill>
                  <a:schemeClr val="tx1"/>
                </a:solidFill>
                <a:effectLst/>
                <a:latin typeface="+mn-lt"/>
                <a:ea typeface="+mn-ea"/>
                <a:cs typeface="+mn-cs"/>
              </a:rPr>
              <a:t>. § 24:6I-6.1(b)(1)-(2) (“(1) If an employer has a drug testing policy and an employee or job applicant tests positive for cannabis, the employer shall offer the employee or job applicant an opportunity to present a legitimate medical explanation for the positive test result, and shall provide written notice of the right to explain to the employee or job applicant. (2) Within three working days after receiving notice pursuant to paragraph (1) of this subsection, the employee or job applicant may submit information to the employer to explain the positive test result, or may request a confirmatory retest of the original sample at the employee’s or job applicant’s own expense. As part of an employee’s or job applicant’s explanation for the positive test result, the employee or job applicant may present an authorization for medical cannabis issued by a health care practitioner, proof of registration with the commission, or both.”).</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63 </a:t>
            </a:r>
            <a:r>
              <a:rPr lang="en-US" sz="1200" kern="1200" dirty="0" err="1">
                <a:solidFill>
                  <a:schemeClr val="tx1"/>
                </a:solidFill>
                <a:effectLst/>
                <a:latin typeface="+mn-lt"/>
                <a:ea typeface="+mn-ea"/>
                <a:cs typeface="+mn-cs"/>
              </a:rPr>
              <a:t>Okl.St.Ann</a:t>
            </a:r>
            <a:r>
              <a:rPr lang="en-US" sz="1200" kern="1200" dirty="0">
                <a:solidFill>
                  <a:schemeClr val="tx1"/>
                </a:solidFill>
                <a:effectLst/>
                <a:latin typeface="+mn-lt"/>
                <a:ea typeface="+mn-ea"/>
                <a:cs typeface="+mn-cs"/>
              </a:rPr>
              <a:t>. § 427.8(H)(2) (“Unless otherwise required by federal law or required to obtain federal funding:  No employer may refuse to hire, discipline, discharge or otherwise penalize an applicant or employee solely on the basis of a positive test for marijuana components or metabolites, unless:  the applicant or employee is not in possession of a valid medical marijuana license; the licensee possesses, consumes or is under the influence of medical marijuana or medical marijuana product while at the place of employment or during the fulfillment of employment obligations; or the position is one involving safety-sensitive job duties, as such term is defined in subsection K of this section.”).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21 R.I. Gen. Laws Ann. § 21-28.6-4(e)(1)(i), (2) (“No employer may refuse to employ, or otherwise penalize, a person solely for his or her status as a cardholder, except … the … employer action is taken with respect to such person’s [u]se or possession of marijuana or being under the influence of marijuana in any workplace … or [w]here the employer is a federal contractor or otherwise subject to federal law such that failure of the employer to take such action against the employee would cause the employer to lose a monetary or licensing related benefit.”).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640B594-BC8A-40F8-BC83-F0CBCCB8C582}" type="slidenum">
              <a:rPr lang="en-US" smtClean="0"/>
              <a:t>10</a:t>
            </a:fld>
            <a:endParaRPr lang="en-US"/>
          </a:p>
        </p:txBody>
      </p:sp>
    </p:spTree>
    <p:extLst>
      <p:ext uri="{BB962C8B-B14F-4D97-AF65-F5344CB8AC3E}">
        <p14:creationId xmlns:p14="http://schemas.microsoft.com/office/powerpoint/2010/main" val="801461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B561FE-F27E-4689-9A73-EB239E81927C}"/>
              </a:ext>
            </a:extLst>
          </p:cNvPr>
          <p:cNvPicPr>
            <a:picLocks noChangeAspect="1"/>
          </p:cNvPicPr>
          <p:nvPr userDrawn="1"/>
        </p:nvPicPr>
        <p:blipFill rotWithShape="1">
          <a:blip r:embed="rId2"/>
          <a:srcRect t="6" b="12673"/>
          <a:stretch/>
        </p:blipFill>
        <p:spPr>
          <a:xfrm>
            <a:off x="0" y="828"/>
            <a:ext cx="12192000" cy="5988492"/>
          </a:xfrm>
          <a:prstGeom prst="rect">
            <a:avLst/>
          </a:prstGeom>
        </p:spPr>
      </p:pic>
      <p:pic>
        <p:nvPicPr>
          <p:cNvPr id="23" name="Picture 22">
            <a:extLst>
              <a:ext uri="{FF2B5EF4-FFF2-40B4-BE49-F238E27FC236}">
                <a16:creationId xmlns:a16="http://schemas.microsoft.com/office/drawing/2014/main" id="{0F99AF24-6CE7-084E-92B4-F324E48B51AB}"/>
              </a:ext>
            </a:extLst>
          </p:cNvPr>
          <p:cNvPicPr>
            <a:picLocks noChangeAspect="1"/>
          </p:cNvPicPr>
          <p:nvPr/>
        </p:nvPicPr>
        <p:blipFill>
          <a:blip r:embed="rId3"/>
          <a:srcRect/>
          <a:stretch/>
        </p:blipFill>
        <p:spPr>
          <a:xfrm>
            <a:off x="0" y="1938"/>
            <a:ext cx="12192000" cy="5986272"/>
          </a:xfrm>
          <a:prstGeom prst="rect">
            <a:avLst/>
          </a:prstGeom>
        </p:spPr>
      </p:pic>
      <p:sp>
        <p:nvSpPr>
          <p:cNvPr id="27" name="Text Placeholder 26">
            <a:extLst>
              <a:ext uri="{FF2B5EF4-FFF2-40B4-BE49-F238E27FC236}">
                <a16:creationId xmlns:a16="http://schemas.microsoft.com/office/drawing/2014/main" id="{511DB8BB-14A8-D74E-A7B9-68BD3D7111B5}"/>
              </a:ext>
            </a:extLst>
          </p:cNvPr>
          <p:cNvSpPr>
            <a:spLocks noGrp="1"/>
          </p:cNvSpPr>
          <p:nvPr>
            <p:ph type="body" sz="quarter" idx="10" hasCustomPrompt="1"/>
          </p:nvPr>
        </p:nvSpPr>
        <p:spPr>
          <a:xfrm>
            <a:off x="5123181" y="2349819"/>
            <a:ext cx="6794499" cy="1481517"/>
          </a:xfrm>
          <a:prstGeom prst="rect">
            <a:avLst/>
          </a:prstGeom>
        </p:spPr>
        <p:txBody>
          <a:bodyPr/>
          <a:lstStyle>
            <a:lvl1pPr>
              <a:lnSpc>
                <a:spcPts val="5500"/>
              </a:lnSpc>
              <a:defRPr sz="44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presentation title </a:t>
            </a:r>
          </a:p>
        </p:txBody>
      </p:sp>
      <p:sp>
        <p:nvSpPr>
          <p:cNvPr id="29" name="Text Placeholder 28">
            <a:extLst>
              <a:ext uri="{FF2B5EF4-FFF2-40B4-BE49-F238E27FC236}">
                <a16:creationId xmlns:a16="http://schemas.microsoft.com/office/drawing/2014/main" id="{DD47BC6D-8B40-A245-83FD-2462EDD195DE}"/>
              </a:ext>
            </a:extLst>
          </p:cNvPr>
          <p:cNvSpPr>
            <a:spLocks noGrp="1"/>
          </p:cNvSpPr>
          <p:nvPr>
            <p:ph type="body" sz="quarter" idx="11" hasCustomPrompt="1"/>
          </p:nvPr>
        </p:nvSpPr>
        <p:spPr>
          <a:xfrm>
            <a:off x="5123307" y="4024059"/>
            <a:ext cx="6794318" cy="365061"/>
          </a:xfrm>
          <a:prstGeom prst="rect">
            <a:avLst/>
          </a:prstGeom>
        </p:spPr>
        <p:txBody>
          <a:bodyPr anchor="t"/>
          <a:lstStyle>
            <a:lvl1pPr>
              <a:defRPr sz="1300" cap="all" baseline="0">
                <a:solidFill>
                  <a:srgbClr val="484848"/>
                </a:solidFill>
                <a:latin typeface="Arial" panose="020B0604020202020204" pitchFamily="34" charset="0"/>
                <a:cs typeface="Arial" panose="020B0604020202020204" pitchFamily="34" charset="0"/>
              </a:defRPr>
            </a:lvl1pPr>
          </a:lstStyle>
          <a:p>
            <a:pPr lvl="0"/>
            <a:r>
              <a:rPr lang="en-US" dirty="0"/>
              <a:t>Month 00, 0000  |  presented by: first last</a:t>
            </a:r>
          </a:p>
        </p:txBody>
      </p:sp>
      <p:grpSp>
        <p:nvGrpSpPr>
          <p:cNvPr id="4" name="Group 3"/>
          <p:cNvGrpSpPr/>
          <p:nvPr/>
        </p:nvGrpSpPr>
        <p:grpSpPr>
          <a:xfrm>
            <a:off x="246888" y="6180327"/>
            <a:ext cx="11670737" cy="434945"/>
            <a:chOff x="246888" y="6180327"/>
            <a:chExt cx="11670737" cy="434945"/>
          </a:xfrm>
        </p:grpSpPr>
        <p:pic>
          <p:nvPicPr>
            <p:cNvPr id="21" name="Picture 20">
              <a:extLst>
                <a:ext uri="{FF2B5EF4-FFF2-40B4-BE49-F238E27FC236}">
                  <a16:creationId xmlns:a16="http://schemas.microsoft.com/office/drawing/2014/main" id="{12B9133F-5573-3D49-8A18-231A0F6E6CFA}"/>
                </a:ext>
              </a:extLst>
            </p:cNvPr>
            <p:cNvPicPr>
              <a:picLocks noChangeAspect="1"/>
            </p:cNvPicPr>
            <p:nvPr/>
          </p:nvPicPr>
          <p:blipFill rotWithShape="1">
            <a:blip r:embed="rId4"/>
            <a:srcRect r="16788"/>
            <a:stretch/>
          </p:blipFill>
          <p:spPr>
            <a:xfrm>
              <a:off x="246888" y="6187157"/>
              <a:ext cx="9711500" cy="42811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8411" y="6180327"/>
              <a:ext cx="1779214" cy="400805"/>
            </a:xfrm>
            <a:prstGeom prst="rect">
              <a:avLst/>
            </a:prstGeom>
          </p:spPr>
        </p:pic>
      </p:grpSp>
      <p:grpSp>
        <p:nvGrpSpPr>
          <p:cNvPr id="9" name="Group 8">
            <a:extLst>
              <a:ext uri="{FF2B5EF4-FFF2-40B4-BE49-F238E27FC236}">
                <a16:creationId xmlns:a16="http://schemas.microsoft.com/office/drawing/2014/main" id="{F3FCFD7B-9843-4E20-8847-331E9C74CE2A}"/>
              </a:ext>
            </a:extLst>
          </p:cNvPr>
          <p:cNvGrpSpPr/>
          <p:nvPr userDrawn="1"/>
        </p:nvGrpSpPr>
        <p:grpSpPr>
          <a:xfrm>
            <a:off x="246888" y="6180327"/>
            <a:ext cx="11670737" cy="434945"/>
            <a:chOff x="246888" y="6180327"/>
            <a:chExt cx="11670737" cy="434945"/>
          </a:xfrm>
        </p:grpSpPr>
        <p:pic>
          <p:nvPicPr>
            <p:cNvPr id="10" name="Picture 9">
              <a:extLst>
                <a:ext uri="{FF2B5EF4-FFF2-40B4-BE49-F238E27FC236}">
                  <a16:creationId xmlns:a16="http://schemas.microsoft.com/office/drawing/2014/main" id="{96E0982B-B7BA-45A6-8680-B8E47F53DA8B}"/>
                </a:ext>
              </a:extLst>
            </p:cNvPr>
            <p:cNvPicPr>
              <a:picLocks noChangeAspect="1"/>
            </p:cNvPicPr>
            <p:nvPr userDrawn="1"/>
          </p:nvPicPr>
          <p:blipFill rotWithShape="1">
            <a:blip r:embed="rId4"/>
            <a:srcRect r="16788"/>
            <a:stretch/>
          </p:blipFill>
          <p:spPr>
            <a:xfrm>
              <a:off x="246888" y="6187157"/>
              <a:ext cx="9711500" cy="428115"/>
            </a:xfrm>
            <a:prstGeom prst="rect">
              <a:avLst/>
            </a:prstGeom>
          </p:spPr>
        </p:pic>
        <p:pic>
          <p:nvPicPr>
            <p:cNvPr id="11" name="Picture 10">
              <a:extLst>
                <a:ext uri="{FF2B5EF4-FFF2-40B4-BE49-F238E27FC236}">
                  <a16:creationId xmlns:a16="http://schemas.microsoft.com/office/drawing/2014/main" id="{EC3616CF-08AF-491C-B079-2818397B27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411" y="6180327"/>
              <a:ext cx="1779214" cy="400805"/>
            </a:xfrm>
            <a:prstGeom prst="rect">
              <a:avLst/>
            </a:prstGeom>
          </p:spPr>
        </p:pic>
      </p:grpSp>
    </p:spTree>
    <p:extLst>
      <p:ext uri="{BB962C8B-B14F-4D97-AF65-F5344CB8AC3E}">
        <p14:creationId xmlns:p14="http://schemas.microsoft.com/office/powerpoint/2010/main" val="192348440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4B58AA6F-38D6-4E64-8701-51253D676FFF}"/>
              </a:ext>
            </a:extLst>
          </p:cNvPr>
          <p:cNvSpPr>
            <a:spLocks noGrp="1"/>
          </p:cNvSpPr>
          <p:nvPr>
            <p:ph type="body" sz="quarter" idx="16" hasCustomPrompt="1"/>
          </p:nvPr>
        </p:nvSpPr>
        <p:spPr>
          <a:xfrm>
            <a:off x="6913291" y="1600200"/>
            <a:ext cx="4193574" cy="45740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
        <p:nvSpPr>
          <p:cNvPr id="17" name="Text Placeholder 11">
            <a:extLst>
              <a:ext uri="{FF2B5EF4-FFF2-40B4-BE49-F238E27FC236}">
                <a16:creationId xmlns:a16="http://schemas.microsoft.com/office/drawing/2014/main" id="{DC774B3E-3F0B-4384-B188-1064C891E90A}"/>
              </a:ext>
            </a:extLst>
          </p:cNvPr>
          <p:cNvSpPr>
            <a:spLocks noGrp="1"/>
          </p:cNvSpPr>
          <p:nvPr>
            <p:ph type="body" sz="quarter" idx="15" hasCustomPrompt="1"/>
          </p:nvPr>
        </p:nvSpPr>
        <p:spPr>
          <a:xfrm>
            <a:off x="1249690" y="1600200"/>
            <a:ext cx="4193574" cy="45740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pic>
        <p:nvPicPr>
          <p:cNvPr id="4" name="Picture 3">
            <a:extLst>
              <a:ext uri="{FF2B5EF4-FFF2-40B4-BE49-F238E27FC236}">
                <a16:creationId xmlns:a16="http://schemas.microsoft.com/office/drawing/2014/main" id="{CF777C36-AA2B-AB42-A189-8AB215167B23}"/>
              </a:ext>
            </a:extLst>
          </p:cNvPr>
          <p:cNvPicPr>
            <a:picLocks noChangeAspect="1"/>
          </p:cNvPicPr>
          <p:nvPr userDrawn="1"/>
        </p:nvPicPr>
        <p:blipFill>
          <a:blip r:embed="rId2"/>
          <a:stretch>
            <a:fillRect/>
          </a:stretch>
        </p:blipFill>
        <p:spPr>
          <a:xfrm>
            <a:off x="1" y="0"/>
            <a:ext cx="12192000" cy="1072260"/>
          </a:xfrm>
          <a:prstGeom prst="rect">
            <a:avLst/>
          </a:prstGeom>
        </p:spPr>
      </p:pic>
      <p:pic>
        <p:nvPicPr>
          <p:cNvPr id="15" name="Picture 14">
            <a:extLst>
              <a:ext uri="{FF2B5EF4-FFF2-40B4-BE49-F238E27FC236}">
                <a16:creationId xmlns:a16="http://schemas.microsoft.com/office/drawing/2014/main" id="{CF19A255-3AF8-704E-9073-A2917C383C40}"/>
              </a:ext>
            </a:extLst>
          </p:cNvPr>
          <p:cNvPicPr>
            <a:picLocks noChangeAspect="1"/>
          </p:cNvPicPr>
          <p:nvPr userDrawn="1"/>
        </p:nvPicPr>
        <p:blipFill>
          <a:blip r:embed="rId3"/>
          <a:stretch>
            <a:fillRect/>
          </a:stretch>
        </p:blipFill>
        <p:spPr>
          <a:xfrm>
            <a:off x="0" y="1101288"/>
            <a:ext cx="12192000" cy="171450"/>
          </a:xfrm>
          <a:prstGeom prst="rect">
            <a:avLst/>
          </a:prstGeom>
        </p:spPr>
      </p:pic>
      <p:cxnSp>
        <p:nvCxnSpPr>
          <p:cNvPr id="24" name="Straight Connector 23">
            <a:extLst>
              <a:ext uri="{FF2B5EF4-FFF2-40B4-BE49-F238E27FC236}">
                <a16:creationId xmlns:a16="http://schemas.microsoft.com/office/drawing/2014/main" id="{5621F44F-C82D-3F4C-856A-ECB1E14BE5D1}"/>
              </a:ext>
            </a:extLst>
          </p:cNvPr>
          <p:cNvCxnSpPr>
            <a:cxnSpLocks/>
          </p:cNvCxnSpPr>
          <p:nvPr userDrawn="1"/>
        </p:nvCxnSpPr>
        <p:spPr>
          <a:xfrm>
            <a:off x="6178277" y="1600200"/>
            <a:ext cx="0" cy="4572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9830115-639D-424B-8E70-66FE402C0CCB}"/>
              </a:ext>
            </a:extLst>
          </p:cNvPr>
          <p:cNvGrpSpPr/>
          <p:nvPr userDrawn="1"/>
        </p:nvGrpSpPr>
        <p:grpSpPr>
          <a:xfrm>
            <a:off x="341042" y="6374723"/>
            <a:ext cx="11532552" cy="266639"/>
            <a:chOff x="341042" y="6374723"/>
            <a:chExt cx="11532552" cy="266639"/>
          </a:xfrm>
        </p:grpSpPr>
        <p:sp>
          <p:nvSpPr>
            <p:cNvPr id="12" name="TextBox 11">
              <a:extLst>
                <a:ext uri="{FF2B5EF4-FFF2-40B4-BE49-F238E27FC236}">
                  <a16:creationId xmlns:a16="http://schemas.microsoft.com/office/drawing/2014/main" id="{E70B9044-E19F-4F0A-B9BA-778A105F4066}"/>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13" name="Picture 12">
              <a:extLst>
                <a:ext uri="{FF2B5EF4-FFF2-40B4-BE49-F238E27FC236}">
                  <a16:creationId xmlns:a16="http://schemas.microsoft.com/office/drawing/2014/main" id="{61C69805-BCD5-4BBA-919C-919B29F70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21" name="Picture 20">
            <a:extLst>
              <a:ext uri="{FF2B5EF4-FFF2-40B4-BE49-F238E27FC236}">
                <a16:creationId xmlns:a16="http://schemas.microsoft.com/office/drawing/2014/main" id="{A288C0A7-7FD0-4ED0-A918-E9D04DA622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3" name="Slide Number Placeholder 5">
            <a:extLst>
              <a:ext uri="{FF2B5EF4-FFF2-40B4-BE49-F238E27FC236}">
                <a16:creationId xmlns:a16="http://schemas.microsoft.com/office/drawing/2014/main" id="{29463455-AB12-4747-8018-6190F8F3719C}"/>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4" name="Title 1">
            <a:extLst>
              <a:ext uri="{FF2B5EF4-FFF2-40B4-BE49-F238E27FC236}">
                <a16:creationId xmlns:a16="http://schemas.microsoft.com/office/drawing/2014/main" id="{D7444806-4D3B-45DE-85F2-A236BD36E5A3}"/>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787383767"/>
      </p:ext>
    </p:extLst>
  </p:cSld>
  <p:clrMapOvr>
    <a:masterClrMapping/>
  </p:clrMapOvr>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Side Content - Subhe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77C36-AA2B-AB42-A189-8AB215167B23}"/>
              </a:ext>
            </a:extLst>
          </p:cNvPr>
          <p:cNvPicPr>
            <a:picLocks noChangeAspect="1"/>
          </p:cNvPicPr>
          <p:nvPr userDrawn="1"/>
        </p:nvPicPr>
        <p:blipFill>
          <a:blip r:embed="rId2"/>
          <a:stretch>
            <a:fillRect/>
          </a:stretch>
        </p:blipFill>
        <p:spPr>
          <a:xfrm>
            <a:off x="1" y="0"/>
            <a:ext cx="12192000" cy="1072260"/>
          </a:xfrm>
          <a:prstGeom prst="rect">
            <a:avLst/>
          </a:prstGeom>
        </p:spPr>
      </p:pic>
      <p:pic>
        <p:nvPicPr>
          <p:cNvPr id="15" name="Picture 14">
            <a:extLst>
              <a:ext uri="{FF2B5EF4-FFF2-40B4-BE49-F238E27FC236}">
                <a16:creationId xmlns:a16="http://schemas.microsoft.com/office/drawing/2014/main" id="{CF19A255-3AF8-704E-9073-A2917C383C40}"/>
              </a:ext>
            </a:extLst>
          </p:cNvPr>
          <p:cNvPicPr>
            <a:picLocks noChangeAspect="1"/>
          </p:cNvPicPr>
          <p:nvPr userDrawn="1"/>
        </p:nvPicPr>
        <p:blipFill>
          <a:blip r:embed="rId3"/>
          <a:stretch>
            <a:fillRect/>
          </a:stretch>
        </p:blipFill>
        <p:spPr>
          <a:xfrm>
            <a:off x="0" y="1101288"/>
            <a:ext cx="12192000" cy="171450"/>
          </a:xfrm>
          <a:prstGeom prst="rect">
            <a:avLst/>
          </a:prstGeom>
        </p:spPr>
      </p:pic>
      <p:sp>
        <p:nvSpPr>
          <p:cNvPr id="3" name="Content Placeholder 2">
            <a:extLst>
              <a:ext uri="{FF2B5EF4-FFF2-40B4-BE49-F238E27FC236}">
                <a16:creationId xmlns:a16="http://schemas.microsoft.com/office/drawing/2014/main" id="{9136190C-C804-4541-B018-2506854CE174}"/>
              </a:ext>
            </a:extLst>
          </p:cNvPr>
          <p:cNvSpPr>
            <a:spLocks noGrp="1"/>
          </p:cNvSpPr>
          <p:nvPr>
            <p:ph sz="quarter" idx="16" hasCustomPrompt="1"/>
          </p:nvPr>
        </p:nvSpPr>
        <p:spPr>
          <a:xfrm>
            <a:off x="1249362" y="1574567"/>
            <a:ext cx="4193569" cy="4597633"/>
          </a:xfrm>
          <a:prstGeom prst="rect">
            <a:avLst/>
          </a:prstGeom>
        </p:spPr>
        <p:txBody>
          <a:bodyPr anchor="ctr"/>
          <a:lstStyle>
            <a:lvl1pPr algn="ctr">
              <a:defRPr sz="1800">
                <a:solidFill>
                  <a:schemeClr val="bg2">
                    <a:lumMod val="50000"/>
                  </a:schemeClr>
                </a:solidFill>
                <a:latin typeface="Arial" panose="020B0604020202020204" pitchFamily="34" charset="0"/>
                <a:cs typeface="Arial" panose="020B0604020202020204" pitchFamily="34" charset="0"/>
              </a:defRPr>
            </a:lvl1pPr>
          </a:lstStyle>
          <a:p>
            <a:pPr lvl="0"/>
            <a:r>
              <a:rPr lang="en-US" dirty="0"/>
              <a:t>Click to insert content</a:t>
            </a:r>
          </a:p>
        </p:txBody>
      </p:sp>
      <p:cxnSp>
        <p:nvCxnSpPr>
          <p:cNvPr id="13" name="Straight Connector 12">
            <a:extLst>
              <a:ext uri="{FF2B5EF4-FFF2-40B4-BE49-F238E27FC236}">
                <a16:creationId xmlns:a16="http://schemas.microsoft.com/office/drawing/2014/main" id="{4B88848C-544C-479C-A8E5-EB2996DFCBDD}"/>
              </a:ext>
            </a:extLst>
          </p:cNvPr>
          <p:cNvCxnSpPr>
            <a:cxnSpLocks/>
          </p:cNvCxnSpPr>
          <p:nvPr userDrawn="1"/>
        </p:nvCxnSpPr>
        <p:spPr>
          <a:xfrm>
            <a:off x="6178278" y="1600200"/>
            <a:ext cx="0" cy="4572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88BA4A0-675E-4961-BB40-A8DCC19942A8}"/>
              </a:ext>
            </a:extLst>
          </p:cNvPr>
          <p:cNvGrpSpPr/>
          <p:nvPr userDrawn="1"/>
        </p:nvGrpSpPr>
        <p:grpSpPr>
          <a:xfrm>
            <a:off x="341042" y="6374723"/>
            <a:ext cx="11532552" cy="266639"/>
            <a:chOff x="341042" y="6374723"/>
            <a:chExt cx="11532552" cy="266639"/>
          </a:xfrm>
        </p:grpSpPr>
        <p:sp>
          <p:nvSpPr>
            <p:cNvPr id="16" name="TextBox 15">
              <a:extLst>
                <a:ext uri="{FF2B5EF4-FFF2-40B4-BE49-F238E27FC236}">
                  <a16:creationId xmlns:a16="http://schemas.microsoft.com/office/drawing/2014/main" id="{BDB2F04F-7FD7-4050-94BC-A3D62D4E7A88}"/>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21" name="Picture 20">
              <a:extLst>
                <a:ext uri="{FF2B5EF4-FFF2-40B4-BE49-F238E27FC236}">
                  <a16:creationId xmlns:a16="http://schemas.microsoft.com/office/drawing/2014/main" id="{2BEEDB13-8F7A-40E9-89DD-16FD051C5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24" name="Picture 23">
            <a:extLst>
              <a:ext uri="{FF2B5EF4-FFF2-40B4-BE49-F238E27FC236}">
                <a16:creationId xmlns:a16="http://schemas.microsoft.com/office/drawing/2014/main" id="{C3F5B48F-59E9-47C7-BFAF-ED11217C31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5" name="Slide Number Placeholder 5">
            <a:extLst>
              <a:ext uri="{FF2B5EF4-FFF2-40B4-BE49-F238E27FC236}">
                <a16:creationId xmlns:a16="http://schemas.microsoft.com/office/drawing/2014/main" id="{AD1CE1B9-18D8-4341-9A63-CB277116608B}"/>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7" name="Title 1">
            <a:extLst>
              <a:ext uri="{FF2B5EF4-FFF2-40B4-BE49-F238E27FC236}">
                <a16:creationId xmlns:a16="http://schemas.microsoft.com/office/drawing/2014/main" id="{9C381106-8A81-4BE6-8573-31CD10C19D53}"/>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
        <p:nvSpPr>
          <p:cNvPr id="22" name="Text Placeholder 7">
            <a:extLst>
              <a:ext uri="{FF2B5EF4-FFF2-40B4-BE49-F238E27FC236}">
                <a16:creationId xmlns:a16="http://schemas.microsoft.com/office/drawing/2014/main" id="{7CD3F84E-B6E0-4033-AAE8-B396944B4149}"/>
              </a:ext>
            </a:extLst>
          </p:cNvPr>
          <p:cNvSpPr>
            <a:spLocks noGrp="1"/>
          </p:cNvSpPr>
          <p:nvPr>
            <p:ph type="body" sz="quarter" idx="10" hasCustomPrompt="1"/>
          </p:nvPr>
        </p:nvSpPr>
        <p:spPr>
          <a:xfrm>
            <a:off x="6976720" y="1600200"/>
            <a:ext cx="4193577"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subhead</a:t>
            </a:r>
          </a:p>
        </p:txBody>
      </p:sp>
      <p:sp>
        <p:nvSpPr>
          <p:cNvPr id="23" name="Text Placeholder 11">
            <a:extLst>
              <a:ext uri="{FF2B5EF4-FFF2-40B4-BE49-F238E27FC236}">
                <a16:creationId xmlns:a16="http://schemas.microsoft.com/office/drawing/2014/main" id="{2121FBB3-ED42-4BA9-98B2-ACDA71528CE4}"/>
              </a:ext>
            </a:extLst>
          </p:cNvPr>
          <p:cNvSpPr>
            <a:spLocks noGrp="1"/>
          </p:cNvSpPr>
          <p:nvPr>
            <p:ph type="body" sz="quarter" idx="11" hasCustomPrompt="1"/>
          </p:nvPr>
        </p:nvSpPr>
        <p:spPr>
          <a:xfrm>
            <a:off x="6976719" y="2286000"/>
            <a:ext cx="4193578" cy="38882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Tree>
    <p:extLst>
      <p:ext uri="{BB962C8B-B14F-4D97-AF65-F5344CB8AC3E}">
        <p14:creationId xmlns:p14="http://schemas.microsoft.com/office/powerpoint/2010/main" val="2167248824"/>
      </p:ext>
    </p:extLst>
  </p:cSld>
  <p:clrMapOvr>
    <a:masterClrMapping/>
  </p:clrMapOvr>
  <p:extLst>
    <p:ext uri="{DCECCB84-F9BA-43D5-87BE-67443E8EF086}">
      <p15:sldGuideLst xmlns:p15="http://schemas.microsoft.com/office/powerpoint/2012/main">
        <p15:guide id="1" orient="horz" pos="3888" userDrawn="1">
          <p15:clr>
            <a:srgbClr val="FBAE40"/>
          </p15:clr>
        </p15:guide>
        <p15:guide id="2" pos="70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Side Content - Subhe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77C36-AA2B-AB42-A189-8AB215167B23}"/>
              </a:ext>
            </a:extLst>
          </p:cNvPr>
          <p:cNvPicPr>
            <a:picLocks noChangeAspect="1"/>
          </p:cNvPicPr>
          <p:nvPr userDrawn="1"/>
        </p:nvPicPr>
        <p:blipFill>
          <a:blip r:embed="rId2"/>
          <a:stretch>
            <a:fillRect/>
          </a:stretch>
        </p:blipFill>
        <p:spPr>
          <a:xfrm>
            <a:off x="1" y="0"/>
            <a:ext cx="12192000" cy="1072260"/>
          </a:xfrm>
          <a:prstGeom prst="rect">
            <a:avLst/>
          </a:prstGeom>
        </p:spPr>
      </p:pic>
      <p:pic>
        <p:nvPicPr>
          <p:cNvPr id="15" name="Picture 14">
            <a:extLst>
              <a:ext uri="{FF2B5EF4-FFF2-40B4-BE49-F238E27FC236}">
                <a16:creationId xmlns:a16="http://schemas.microsoft.com/office/drawing/2014/main" id="{CF19A255-3AF8-704E-9073-A2917C383C40}"/>
              </a:ext>
            </a:extLst>
          </p:cNvPr>
          <p:cNvPicPr>
            <a:picLocks noChangeAspect="1"/>
          </p:cNvPicPr>
          <p:nvPr userDrawn="1"/>
        </p:nvPicPr>
        <p:blipFill>
          <a:blip r:embed="rId3"/>
          <a:stretch>
            <a:fillRect/>
          </a:stretch>
        </p:blipFill>
        <p:spPr>
          <a:xfrm>
            <a:off x="0" y="1101288"/>
            <a:ext cx="12192000" cy="171450"/>
          </a:xfrm>
          <a:prstGeom prst="rect">
            <a:avLst/>
          </a:prstGeom>
        </p:spPr>
      </p:pic>
      <p:sp>
        <p:nvSpPr>
          <p:cNvPr id="3" name="Content Placeholder 2">
            <a:extLst>
              <a:ext uri="{FF2B5EF4-FFF2-40B4-BE49-F238E27FC236}">
                <a16:creationId xmlns:a16="http://schemas.microsoft.com/office/drawing/2014/main" id="{9136190C-C804-4541-B018-2506854CE174}"/>
              </a:ext>
            </a:extLst>
          </p:cNvPr>
          <p:cNvSpPr>
            <a:spLocks noGrp="1"/>
          </p:cNvSpPr>
          <p:nvPr>
            <p:ph sz="quarter" idx="16" hasCustomPrompt="1"/>
          </p:nvPr>
        </p:nvSpPr>
        <p:spPr>
          <a:xfrm>
            <a:off x="6913296" y="1600200"/>
            <a:ext cx="4193569" cy="4597419"/>
          </a:xfrm>
          <a:prstGeom prst="rect">
            <a:avLst/>
          </a:prstGeom>
        </p:spPr>
        <p:txBody>
          <a:bodyPr anchor="ctr"/>
          <a:lstStyle>
            <a:lvl1pPr algn="ctr">
              <a:defRPr sz="1800">
                <a:solidFill>
                  <a:schemeClr val="bg2">
                    <a:lumMod val="50000"/>
                  </a:schemeClr>
                </a:solidFill>
                <a:latin typeface="Arial" panose="020B0604020202020204" pitchFamily="34" charset="0"/>
                <a:cs typeface="Arial" panose="020B0604020202020204" pitchFamily="34" charset="0"/>
              </a:defRPr>
            </a:lvl1pPr>
          </a:lstStyle>
          <a:p>
            <a:pPr lvl="0"/>
            <a:r>
              <a:rPr lang="en-US" dirty="0"/>
              <a:t>Click to insert content</a:t>
            </a:r>
          </a:p>
        </p:txBody>
      </p:sp>
      <p:cxnSp>
        <p:nvCxnSpPr>
          <p:cNvPr id="12" name="Straight Connector 11">
            <a:extLst>
              <a:ext uri="{FF2B5EF4-FFF2-40B4-BE49-F238E27FC236}">
                <a16:creationId xmlns:a16="http://schemas.microsoft.com/office/drawing/2014/main" id="{2559E68A-2886-4BC1-884D-BD6A601737AD}"/>
              </a:ext>
            </a:extLst>
          </p:cNvPr>
          <p:cNvCxnSpPr>
            <a:cxnSpLocks/>
          </p:cNvCxnSpPr>
          <p:nvPr userDrawn="1"/>
        </p:nvCxnSpPr>
        <p:spPr>
          <a:xfrm>
            <a:off x="6178278" y="1600200"/>
            <a:ext cx="0" cy="4572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6DF3E8C-521D-464E-9870-3D6E63CED86E}"/>
              </a:ext>
            </a:extLst>
          </p:cNvPr>
          <p:cNvGrpSpPr/>
          <p:nvPr userDrawn="1"/>
        </p:nvGrpSpPr>
        <p:grpSpPr>
          <a:xfrm>
            <a:off x="341042" y="6374723"/>
            <a:ext cx="11532552" cy="266639"/>
            <a:chOff x="341042" y="6374723"/>
            <a:chExt cx="11532552" cy="266639"/>
          </a:xfrm>
        </p:grpSpPr>
        <p:sp>
          <p:nvSpPr>
            <p:cNvPr id="20" name="TextBox 19">
              <a:extLst>
                <a:ext uri="{FF2B5EF4-FFF2-40B4-BE49-F238E27FC236}">
                  <a16:creationId xmlns:a16="http://schemas.microsoft.com/office/drawing/2014/main" id="{BFA4098B-0280-4244-B79F-2F7A989D4C15}"/>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21" name="Picture 20">
              <a:extLst>
                <a:ext uri="{FF2B5EF4-FFF2-40B4-BE49-F238E27FC236}">
                  <a16:creationId xmlns:a16="http://schemas.microsoft.com/office/drawing/2014/main" id="{D10867C2-AD0A-48C3-BF61-E6EA9BF569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24" name="Picture 23">
            <a:extLst>
              <a:ext uri="{FF2B5EF4-FFF2-40B4-BE49-F238E27FC236}">
                <a16:creationId xmlns:a16="http://schemas.microsoft.com/office/drawing/2014/main" id="{B4DE94A4-706F-40E7-8341-6863AE3D27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5" name="Slide Number Placeholder 5">
            <a:extLst>
              <a:ext uri="{FF2B5EF4-FFF2-40B4-BE49-F238E27FC236}">
                <a16:creationId xmlns:a16="http://schemas.microsoft.com/office/drawing/2014/main" id="{20A035F1-D2D4-4948-8895-3207F0A79100}"/>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7" name="Title 1">
            <a:extLst>
              <a:ext uri="{FF2B5EF4-FFF2-40B4-BE49-F238E27FC236}">
                <a16:creationId xmlns:a16="http://schemas.microsoft.com/office/drawing/2014/main" id="{F746CA37-2317-419C-8463-FFE2A8BF6EED}"/>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
        <p:nvSpPr>
          <p:cNvPr id="23" name="Text Placeholder 7">
            <a:extLst>
              <a:ext uri="{FF2B5EF4-FFF2-40B4-BE49-F238E27FC236}">
                <a16:creationId xmlns:a16="http://schemas.microsoft.com/office/drawing/2014/main" id="{D1F6B748-02A0-441A-8050-1E371B9BC882}"/>
              </a:ext>
            </a:extLst>
          </p:cNvPr>
          <p:cNvSpPr>
            <a:spLocks noGrp="1"/>
          </p:cNvSpPr>
          <p:nvPr>
            <p:ph type="body" sz="quarter" idx="10" hasCustomPrompt="1"/>
          </p:nvPr>
        </p:nvSpPr>
        <p:spPr>
          <a:xfrm>
            <a:off x="1249691" y="1600200"/>
            <a:ext cx="4193577"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subhead</a:t>
            </a:r>
          </a:p>
        </p:txBody>
      </p:sp>
      <p:sp>
        <p:nvSpPr>
          <p:cNvPr id="26" name="Text Placeholder 11">
            <a:extLst>
              <a:ext uri="{FF2B5EF4-FFF2-40B4-BE49-F238E27FC236}">
                <a16:creationId xmlns:a16="http://schemas.microsoft.com/office/drawing/2014/main" id="{88A077AB-652A-4675-9B46-9AFBAF814DD2}"/>
              </a:ext>
            </a:extLst>
          </p:cNvPr>
          <p:cNvSpPr>
            <a:spLocks noGrp="1"/>
          </p:cNvSpPr>
          <p:nvPr>
            <p:ph type="body" sz="quarter" idx="11" hasCustomPrompt="1"/>
          </p:nvPr>
        </p:nvSpPr>
        <p:spPr>
          <a:xfrm>
            <a:off x="1249690" y="2286000"/>
            <a:ext cx="4193578" cy="38882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Tree>
    <p:extLst>
      <p:ext uri="{BB962C8B-B14F-4D97-AF65-F5344CB8AC3E}">
        <p14:creationId xmlns:p14="http://schemas.microsoft.com/office/powerpoint/2010/main" val="3014831502"/>
      </p:ext>
    </p:extLst>
  </p:cSld>
  <p:clrMapOvr>
    <a:masterClrMapping/>
  </p:clrMapOvr>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Side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77C36-AA2B-AB42-A189-8AB215167B23}"/>
              </a:ext>
            </a:extLst>
          </p:cNvPr>
          <p:cNvPicPr>
            <a:picLocks noChangeAspect="1"/>
          </p:cNvPicPr>
          <p:nvPr userDrawn="1"/>
        </p:nvPicPr>
        <p:blipFill>
          <a:blip r:embed="rId2"/>
          <a:stretch>
            <a:fillRect/>
          </a:stretch>
        </p:blipFill>
        <p:spPr>
          <a:xfrm>
            <a:off x="1" y="0"/>
            <a:ext cx="12192000" cy="1072260"/>
          </a:xfrm>
          <a:prstGeom prst="rect">
            <a:avLst/>
          </a:prstGeom>
        </p:spPr>
      </p:pic>
      <p:pic>
        <p:nvPicPr>
          <p:cNvPr id="15" name="Picture 14">
            <a:extLst>
              <a:ext uri="{FF2B5EF4-FFF2-40B4-BE49-F238E27FC236}">
                <a16:creationId xmlns:a16="http://schemas.microsoft.com/office/drawing/2014/main" id="{CF19A255-3AF8-704E-9073-A2917C383C40}"/>
              </a:ext>
            </a:extLst>
          </p:cNvPr>
          <p:cNvPicPr>
            <a:picLocks noChangeAspect="1"/>
          </p:cNvPicPr>
          <p:nvPr userDrawn="1"/>
        </p:nvPicPr>
        <p:blipFill>
          <a:blip r:embed="rId3"/>
          <a:stretch>
            <a:fillRect/>
          </a:stretch>
        </p:blipFill>
        <p:spPr>
          <a:xfrm>
            <a:off x="0" y="1101288"/>
            <a:ext cx="12192000" cy="171450"/>
          </a:xfrm>
          <a:prstGeom prst="rect">
            <a:avLst/>
          </a:prstGeom>
        </p:spPr>
      </p:pic>
      <p:grpSp>
        <p:nvGrpSpPr>
          <p:cNvPr id="11" name="Group 10">
            <a:extLst>
              <a:ext uri="{FF2B5EF4-FFF2-40B4-BE49-F238E27FC236}">
                <a16:creationId xmlns:a16="http://schemas.microsoft.com/office/drawing/2014/main" id="{B4B75D59-0D39-42E2-A640-C7AE428F99A6}"/>
              </a:ext>
            </a:extLst>
          </p:cNvPr>
          <p:cNvGrpSpPr/>
          <p:nvPr userDrawn="1"/>
        </p:nvGrpSpPr>
        <p:grpSpPr>
          <a:xfrm>
            <a:off x="341042" y="6374723"/>
            <a:ext cx="11532552" cy="266639"/>
            <a:chOff x="341042" y="6374723"/>
            <a:chExt cx="11532552" cy="266639"/>
          </a:xfrm>
        </p:grpSpPr>
        <p:sp>
          <p:nvSpPr>
            <p:cNvPr id="12" name="TextBox 11">
              <a:extLst>
                <a:ext uri="{FF2B5EF4-FFF2-40B4-BE49-F238E27FC236}">
                  <a16:creationId xmlns:a16="http://schemas.microsoft.com/office/drawing/2014/main" id="{2C87B206-E899-4CC3-BCD1-938A08D76238}"/>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14" name="Picture 13">
              <a:extLst>
                <a:ext uri="{FF2B5EF4-FFF2-40B4-BE49-F238E27FC236}">
                  <a16:creationId xmlns:a16="http://schemas.microsoft.com/office/drawing/2014/main" id="{8C2E1C5A-7852-4429-A98F-F047C6839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20" name="Picture 19">
            <a:extLst>
              <a:ext uri="{FF2B5EF4-FFF2-40B4-BE49-F238E27FC236}">
                <a16:creationId xmlns:a16="http://schemas.microsoft.com/office/drawing/2014/main" id="{4A3D0A18-A613-4452-B59D-08B244734D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1" name="Slide Number Placeholder 5">
            <a:extLst>
              <a:ext uri="{FF2B5EF4-FFF2-40B4-BE49-F238E27FC236}">
                <a16:creationId xmlns:a16="http://schemas.microsoft.com/office/drawing/2014/main" id="{0F301682-5997-4954-88DE-301A05F3CA5C}"/>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7" name="Title 1">
            <a:extLst>
              <a:ext uri="{FF2B5EF4-FFF2-40B4-BE49-F238E27FC236}">
                <a16:creationId xmlns:a16="http://schemas.microsoft.com/office/drawing/2014/main" id="{2442B8BB-0265-40E1-88B5-F8BD97CB5640}"/>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5EC5E7BA-E7B8-49F8-9CB4-FF01CA84869C}"/>
              </a:ext>
            </a:extLst>
          </p:cNvPr>
          <p:cNvCxnSpPr>
            <a:cxnSpLocks/>
          </p:cNvCxnSpPr>
          <p:nvPr userDrawn="1"/>
        </p:nvCxnSpPr>
        <p:spPr>
          <a:xfrm>
            <a:off x="6178109" y="1600200"/>
            <a:ext cx="0" cy="457200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1">
            <a:extLst>
              <a:ext uri="{FF2B5EF4-FFF2-40B4-BE49-F238E27FC236}">
                <a16:creationId xmlns:a16="http://schemas.microsoft.com/office/drawing/2014/main" id="{D487399C-8565-42B6-A591-BD25E55E02B4}"/>
              </a:ext>
            </a:extLst>
          </p:cNvPr>
          <p:cNvSpPr>
            <a:spLocks noGrp="1"/>
          </p:cNvSpPr>
          <p:nvPr>
            <p:ph type="body" sz="quarter" idx="17" hasCustomPrompt="1"/>
          </p:nvPr>
        </p:nvSpPr>
        <p:spPr>
          <a:xfrm>
            <a:off x="1247775" y="1598155"/>
            <a:ext cx="4193574" cy="45740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
        <p:nvSpPr>
          <p:cNvPr id="18" name="Content Placeholder 2">
            <a:extLst>
              <a:ext uri="{FF2B5EF4-FFF2-40B4-BE49-F238E27FC236}">
                <a16:creationId xmlns:a16="http://schemas.microsoft.com/office/drawing/2014/main" id="{A4522DA1-9FAE-4D3E-966A-98BE456B880E}"/>
              </a:ext>
            </a:extLst>
          </p:cNvPr>
          <p:cNvSpPr>
            <a:spLocks noGrp="1"/>
          </p:cNvSpPr>
          <p:nvPr>
            <p:ph sz="quarter" idx="16" hasCustomPrompt="1"/>
          </p:nvPr>
        </p:nvSpPr>
        <p:spPr>
          <a:xfrm>
            <a:off x="6913296" y="1600200"/>
            <a:ext cx="4193569" cy="4597419"/>
          </a:xfrm>
          <a:prstGeom prst="rect">
            <a:avLst/>
          </a:prstGeom>
        </p:spPr>
        <p:txBody>
          <a:bodyPr anchor="ctr"/>
          <a:lstStyle>
            <a:lvl1pPr algn="ctr">
              <a:defRPr sz="1800">
                <a:solidFill>
                  <a:schemeClr val="bg2">
                    <a:lumMod val="50000"/>
                  </a:schemeClr>
                </a:solidFill>
                <a:latin typeface="Arial" panose="020B0604020202020204" pitchFamily="34" charset="0"/>
                <a:cs typeface="Arial" panose="020B0604020202020204" pitchFamily="34" charset="0"/>
              </a:defRPr>
            </a:lvl1pPr>
          </a:lstStyle>
          <a:p>
            <a:pPr lvl="0"/>
            <a:r>
              <a:rPr lang="en-US" dirty="0"/>
              <a:t>Click to insert content</a:t>
            </a:r>
          </a:p>
        </p:txBody>
      </p:sp>
    </p:spTree>
    <p:extLst>
      <p:ext uri="{BB962C8B-B14F-4D97-AF65-F5344CB8AC3E}">
        <p14:creationId xmlns:p14="http://schemas.microsoft.com/office/powerpoint/2010/main" val="4271213873"/>
      </p:ext>
    </p:extLst>
  </p:cSld>
  <p:clrMapOvr>
    <a:masterClrMapping/>
  </p:clrMapOvr>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Side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77C36-AA2B-AB42-A189-8AB215167B23}"/>
              </a:ext>
            </a:extLst>
          </p:cNvPr>
          <p:cNvPicPr>
            <a:picLocks noChangeAspect="1"/>
          </p:cNvPicPr>
          <p:nvPr userDrawn="1"/>
        </p:nvPicPr>
        <p:blipFill>
          <a:blip r:embed="rId2"/>
          <a:stretch>
            <a:fillRect/>
          </a:stretch>
        </p:blipFill>
        <p:spPr>
          <a:xfrm>
            <a:off x="1" y="0"/>
            <a:ext cx="12192000" cy="1072260"/>
          </a:xfrm>
          <a:prstGeom prst="rect">
            <a:avLst/>
          </a:prstGeom>
        </p:spPr>
      </p:pic>
      <p:pic>
        <p:nvPicPr>
          <p:cNvPr id="15" name="Picture 14">
            <a:extLst>
              <a:ext uri="{FF2B5EF4-FFF2-40B4-BE49-F238E27FC236}">
                <a16:creationId xmlns:a16="http://schemas.microsoft.com/office/drawing/2014/main" id="{CF19A255-3AF8-704E-9073-A2917C383C40}"/>
              </a:ext>
            </a:extLst>
          </p:cNvPr>
          <p:cNvPicPr>
            <a:picLocks noChangeAspect="1"/>
          </p:cNvPicPr>
          <p:nvPr userDrawn="1"/>
        </p:nvPicPr>
        <p:blipFill>
          <a:blip r:embed="rId3"/>
          <a:stretch>
            <a:fillRect/>
          </a:stretch>
        </p:blipFill>
        <p:spPr>
          <a:xfrm>
            <a:off x="0" y="1101288"/>
            <a:ext cx="12192000" cy="171450"/>
          </a:xfrm>
          <a:prstGeom prst="rect">
            <a:avLst/>
          </a:prstGeom>
        </p:spPr>
      </p:pic>
      <p:grpSp>
        <p:nvGrpSpPr>
          <p:cNvPr id="13" name="Group 12">
            <a:extLst>
              <a:ext uri="{FF2B5EF4-FFF2-40B4-BE49-F238E27FC236}">
                <a16:creationId xmlns:a16="http://schemas.microsoft.com/office/drawing/2014/main" id="{DABCB34C-A9DF-4D7A-872E-D17D9726F4A3}"/>
              </a:ext>
            </a:extLst>
          </p:cNvPr>
          <p:cNvGrpSpPr/>
          <p:nvPr userDrawn="1"/>
        </p:nvGrpSpPr>
        <p:grpSpPr>
          <a:xfrm>
            <a:off x="341042" y="6374723"/>
            <a:ext cx="11532552" cy="266639"/>
            <a:chOff x="341042" y="6374723"/>
            <a:chExt cx="11532552" cy="266639"/>
          </a:xfrm>
        </p:grpSpPr>
        <p:sp>
          <p:nvSpPr>
            <p:cNvPr id="14" name="TextBox 13">
              <a:extLst>
                <a:ext uri="{FF2B5EF4-FFF2-40B4-BE49-F238E27FC236}">
                  <a16:creationId xmlns:a16="http://schemas.microsoft.com/office/drawing/2014/main" id="{0554FD71-109F-40D1-BF34-F7644FA7B2EF}"/>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16" name="Picture 15">
              <a:extLst>
                <a:ext uri="{FF2B5EF4-FFF2-40B4-BE49-F238E27FC236}">
                  <a16:creationId xmlns:a16="http://schemas.microsoft.com/office/drawing/2014/main" id="{A1F12CB9-CFD8-4953-9836-F16B29C2B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21" name="Picture 20">
            <a:extLst>
              <a:ext uri="{FF2B5EF4-FFF2-40B4-BE49-F238E27FC236}">
                <a16:creationId xmlns:a16="http://schemas.microsoft.com/office/drawing/2014/main" id="{E1E65A3C-1893-4C12-A5D4-A05CF61D48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3" name="Slide Number Placeholder 5">
            <a:extLst>
              <a:ext uri="{FF2B5EF4-FFF2-40B4-BE49-F238E27FC236}">
                <a16:creationId xmlns:a16="http://schemas.microsoft.com/office/drawing/2014/main" id="{8FA41F61-E8BA-419B-8A66-129BF334DE78}"/>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7" name="Title 1">
            <a:extLst>
              <a:ext uri="{FF2B5EF4-FFF2-40B4-BE49-F238E27FC236}">
                <a16:creationId xmlns:a16="http://schemas.microsoft.com/office/drawing/2014/main" id="{5EBE356D-BD7E-437A-A25F-EF3183004E52}"/>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792D4B98-8F72-40DF-8DD2-173162C10677}"/>
              </a:ext>
            </a:extLst>
          </p:cNvPr>
          <p:cNvCxnSpPr>
            <a:cxnSpLocks/>
          </p:cNvCxnSpPr>
          <p:nvPr userDrawn="1"/>
        </p:nvCxnSpPr>
        <p:spPr>
          <a:xfrm>
            <a:off x="6178278" y="1600200"/>
            <a:ext cx="0" cy="4572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7AE5FE8-2172-4947-A832-9B72BC094726}"/>
              </a:ext>
            </a:extLst>
          </p:cNvPr>
          <p:cNvSpPr>
            <a:spLocks noGrp="1"/>
          </p:cNvSpPr>
          <p:nvPr>
            <p:ph type="body" sz="quarter" idx="15" hasCustomPrompt="1"/>
          </p:nvPr>
        </p:nvSpPr>
        <p:spPr>
          <a:xfrm>
            <a:off x="6913282" y="1600200"/>
            <a:ext cx="4193574" cy="45740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
        <p:nvSpPr>
          <p:cNvPr id="22" name="Content Placeholder 2">
            <a:extLst>
              <a:ext uri="{FF2B5EF4-FFF2-40B4-BE49-F238E27FC236}">
                <a16:creationId xmlns:a16="http://schemas.microsoft.com/office/drawing/2014/main" id="{A09F09A0-41D6-4B4E-9E17-7E604CBBA9A0}"/>
              </a:ext>
            </a:extLst>
          </p:cNvPr>
          <p:cNvSpPr>
            <a:spLocks noGrp="1"/>
          </p:cNvSpPr>
          <p:nvPr>
            <p:ph sz="quarter" idx="16" hasCustomPrompt="1"/>
          </p:nvPr>
        </p:nvSpPr>
        <p:spPr>
          <a:xfrm>
            <a:off x="1249362" y="1574567"/>
            <a:ext cx="4193569" cy="4597633"/>
          </a:xfrm>
          <a:prstGeom prst="rect">
            <a:avLst/>
          </a:prstGeom>
        </p:spPr>
        <p:txBody>
          <a:bodyPr anchor="ctr"/>
          <a:lstStyle>
            <a:lvl1pPr algn="ctr">
              <a:defRPr sz="1800">
                <a:solidFill>
                  <a:schemeClr val="bg2">
                    <a:lumMod val="50000"/>
                  </a:schemeClr>
                </a:solidFill>
                <a:latin typeface="Arial" panose="020B0604020202020204" pitchFamily="34" charset="0"/>
                <a:cs typeface="Arial" panose="020B0604020202020204" pitchFamily="34" charset="0"/>
              </a:defRPr>
            </a:lvl1pPr>
          </a:lstStyle>
          <a:p>
            <a:pPr lvl="0"/>
            <a:r>
              <a:rPr lang="en-US" dirty="0"/>
              <a:t>Click to insert content</a:t>
            </a:r>
          </a:p>
        </p:txBody>
      </p:sp>
    </p:spTree>
    <p:extLst>
      <p:ext uri="{BB962C8B-B14F-4D97-AF65-F5344CB8AC3E}">
        <p14:creationId xmlns:p14="http://schemas.microsoft.com/office/powerpoint/2010/main" val="295746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urpo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845AC8-3C2C-2D43-BA65-BD0DF23FD90D}"/>
              </a:ext>
            </a:extLst>
          </p:cNvPr>
          <p:cNvPicPr>
            <a:picLocks noChangeAspect="1"/>
          </p:cNvPicPr>
          <p:nvPr/>
        </p:nvPicPr>
        <p:blipFill>
          <a:blip r:embed="rId2"/>
          <a:stretch>
            <a:fillRect/>
          </a:stretch>
        </p:blipFill>
        <p:spPr>
          <a:xfrm>
            <a:off x="1" y="0"/>
            <a:ext cx="12192000" cy="1072260"/>
          </a:xfrm>
          <a:prstGeom prst="rect">
            <a:avLst/>
          </a:prstGeom>
        </p:spPr>
      </p:pic>
      <p:sp>
        <p:nvSpPr>
          <p:cNvPr id="3" name="Content Placeholder 2">
            <a:extLst>
              <a:ext uri="{FF2B5EF4-FFF2-40B4-BE49-F238E27FC236}">
                <a16:creationId xmlns:a16="http://schemas.microsoft.com/office/drawing/2014/main" id="{65059EC6-BAB8-A44C-8C83-0DFFCAD73702}"/>
              </a:ext>
            </a:extLst>
          </p:cNvPr>
          <p:cNvSpPr>
            <a:spLocks noGrp="1"/>
          </p:cNvSpPr>
          <p:nvPr>
            <p:ph sz="quarter" idx="14" hasCustomPrompt="1"/>
          </p:nvPr>
        </p:nvSpPr>
        <p:spPr>
          <a:xfrm>
            <a:off x="1249690" y="1600201"/>
            <a:ext cx="9786610" cy="4572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2">
                    <a:lumMod val="50000"/>
                  </a:schemeClr>
                </a:solidFill>
                <a:latin typeface="Arial" panose="020B0604020202020204" pitchFamily="34" charset="0"/>
              </a:defRPr>
            </a:lvl1pPr>
          </a:lstStyle>
          <a:p>
            <a:pPr lvl="0"/>
            <a:r>
              <a:rPr lang="en-US" dirty="0"/>
              <a:t>Click to insert content</a:t>
            </a:r>
          </a:p>
        </p:txBody>
      </p:sp>
      <p:pic>
        <p:nvPicPr>
          <p:cNvPr id="6" name="Picture 5">
            <a:extLst>
              <a:ext uri="{FF2B5EF4-FFF2-40B4-BE49-F238E27FC236}">
                <a16:creationId xmlns:a16="http://schemas.microsoft.com/office/drawing/2014/main" id="{8F3B3EC5-8B9B-584D-9A7A-E9884F45730B}"/>
              </a:ext>
            </a:extLst>
          </p:cNvPr>
          <p:cNvPicPr>
            <a:picLocks noChangeAspect="1"/>
          </p:cNvPicPr>
          <p:nvPr/>
        </p:nvPicPr>
        <p:blipFill>
          <a:blip r:embed="rId3"/>
          <a:stretch>
            <a:fillRect/>
          </a:stretch>
        </p:blipFill>
        <p:spPr>
          <a:xfrm>
            <a:off x="0" y="1101288"/>
            <a:ext cx="12192000" cy="171450"/>
          </a:xfrm>
          <a:prstGeom prst="rect">
            <a:avLst/>
          </a:prstGeom>
        </p:spPr>
      </p:pic>
      <p:pic>
        <p:nvPicPr>
          <p:cNvPr id="13" name="Picture 12">
            <a:extLst>
              <a:ext uri="{FF2B5EF4-FFF2-40B4-BE49-F238E27FC236}">
                <a16:creationId xmlns:a16="http://schemas.microsoft.com/office/drawing/2014/main" id="{D60A57A1-9F20-4DD1-B3A8-7385EFB90F8E}"/>
              </a:ext>
            </a:extLst>
          </p:cNvPr>
          <p:cNvPicPr>
            <a:picLocks noChangeAspect="1"/>
          </p:cNvPicPr>
          <p:nvPr userDrawn="1"/>
        </p:nvPicPr>
        <p:blipFill>
          <a:blip r:embed="rId3"/>
          <a:stretch>
            <a:fillRect/>
          </a:stretch>
        </p:blipFill>
        <p:spPr>
          <a:xfrm>
            <a:off x="0" y="1101288"/>
            <a:ext cx="12192000" cy="171450"/>
          </a:xfrm>
          <a:prstGeom prst="rect">
            <a:avLst/>
          </a:prstGeom>
        </p:spPr>
      </p:pic>
      <p:grpSp>
        <p:nvGrpSpPr>
          <p:cNvPr id="20" name="Group 19">
            <a:extLst>
              <a:ext uri="{FF2B5EF4-FFF2-40B4-BE49-F238E27FC236}">
                <a16:creationId xmlns:a16="http://schemas.microsoft.com/office/drawing/2014/main" id="{428B8DF3-544D-481B-9985-2319DCD36644}"/>
              </a:ext>
            </a:extLst>
          </p:cNvPr>
          <p:cNvGrpSpPr/>
          <p:nvPr userDrawn="1"/>
        </p:nvGrpSpPr>
        <p:grpSpPr>
          <a:xfrm>
            <a:off x="341042" y="6374723"/>
            <a:ext cx="11532552" cy="266639"/>
            <a:chOff x="341042" y="6374723"/>
            <a:chExt cx="11532552" cy="266639"/>
          </a:xfrm>
        </p:grpSpPr>
        <p:sp>
          <p:nvSpPr>
            <p:cNvPr id="21" name="TextBox 20">
              <a:extLst>
                <a:ext uri="{FF2B5EF4-FFF2-40B4-BE49-F238E27FC236}">
                  <a16:creationId xmlns:a16="http://schemas.microsoft.com/office/drawing/2014/main" id="{712F1697-2E15-41BC-AE7A-2198174BFE21}"/>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22" name="Picture 21">
              <a:extLst>
                <a:ext uri="{FF2B5EF4-FFF2-40B4-BE49-F238E27FC236}">
                  <a16:creationId xmlns:a16="http://schemas.microsoft.com/office/drawing/2014/main" id="{B438DAEA-6805-4EA4-8DD7-634EB2655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24" name="Picture 23">
            <a:extLst>
              <a:ext uri="{FF2B5EF4-FFF2-40B4-BE49-F238E27FC236}">
                <a16:creationId xmlns:a16="http://schemas.microsoft.com/office/drawing/2014/main" id="{B055B43F-9673-4DCC-9169-1DD6B5BBBD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5" name="Slide Number Placeholder 5">
            <a:extLst>
              <a:ext uri="{FF2B5EF4-FFF2-40B4-BE49-F238E27FC236}">
                <a16:creationId xmlns:a16="http://schemas.microsoft.com/office/drawing/2014/main" id="{E70D4158-7019-4B7A-910E-979C42EF3B0A}"/>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4" name="Title 1">
            <a:extLst>
              <a:ext uri="{FF2B5EF4-FFF2-40B4-BE49-F238E27FC236}">
                <a16:creationId xmlns:a16="http://schemas.microsoft.com/office/drawing/2014/main" id="{90D11FD3-E157-468B-8F3B-229D27EDF0C7}"/>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388217662"/>
      </p:ext>
    </p:extLst>
  </p:cSld>
  <p:clrMapOvr>
    <a:masterClrMapping/>
  </p:clrMapOvr>
  <p:extLst>
    <p:ext uri="{DCECCB84-F9BA-43D5-87BE-67443E8EF086}">
      <p15:sldGuideLst xmlns:p15="http://schemas.microsoft.com/office/powerpoint/2012/main">
        <p15:guide id="1" orient="horz" pos="388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Foot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70061F-EAB6-43EC-8367-833CA0222A0C}"/>
              </a:ext>
            </a:extLst>
          </p:cNvPr>
          <p:cNvGrpSpPr/>
          <p:nvPr userDrawn="1"/>
        </p:nvGrpSpPr>
        <p:grpSpPr>
          <a:xfrm>
            <a:off x="341042" y="6374723"/>
            <a:ext cx="11532552" cy="266639"/>
            <a:chOff x="341042" y="6374723"/>
            <a:chExt cx="11532552" cy="266639"/>
          </a:xfrm>
        </p:grpSpPr>
        <p:sp>
          <p:nvSpPr>
            <p:cNvPr id="14" name="TextBox 13">
              <a:extLst>
                <a:ext uri="{FF2B5EF4-FFF2-40B4-BE49-F238E27FC236}">
                  <a16:creationId xmlns:a16="http://schemas.microsoft.com/office/drawing/2014/main" id="{C048F00E-2ADF-470F-9D18-C599945DEE7B}"/>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16" name="Picture 15">
              <a:extLst>
                <a:ext uri="{FF2B5EF4-FFF2-40B4-BE49-F238E27FC236}">
                  <a16:creationId xmlns:a16="http://schemas.microsoft.com/office/drawing/2014/main" id="{58468E68-309E-47B1-A714-1F624F65B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sp>
        <p:nvSpPr>
          <p:cNvPr id="17" name="TextBox 16">
            <a:extLst>
              <a:ext uri="{FF2B5EF4-FFF2-40B4-BE49-F238E27FC236}">
                <a16:creationId xmlns:a16="http://schemas.microsoft.com/office/drawing/2014/main" id="{D3B54D5B-48DB-4BB6-811C-DA46E43BC169}"/>
              </a:ext>
            </a:extLst>
          </p:cNvPr>
          <p:cNvSpPr txBox="1"/>
          <p:nvPr userDrawn="1"/>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18" name="Picture 17">
            <a:extLst>
              <a:ext uri="{FF2B5EF4-FFF2-40B4-BE49-F238E27FC236}">
                <a16:creationId xmlns:a16="http://schemas.microsoft.com/office/drawing/2014/main" id="{1383E27A-0F4D-4697-9BAF-33EA27FFD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19" name="Slide Number Placeholder 5">
            <a:extLst>
              <a:ext uri="{FF2B5EF4-FFF2-40B4-BE49-F238E27FC236}">
                <a16:creationId xmlns:a16="http://schemas.microsoft.com/office/drawing/2014/main" id="{48C8F7E7-A03A-457D-84CB-79192D4F7D12}"/>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Tree>
    <p:extLst>
      <p:ext uri="{BB962C8B-B14F-4D97-AF65-F5344CB8AC3E}">
        <p14:creationId xmlns:p14="http://schemas.microsoft.com/office/powerpoint/2010/main" val="4232645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01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 with Imag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99E008-CAF2-4E29-8260-498721CFCFFC}"/>
              </a:ext>
            </a:extLst>
          </p:cNvPr>
          <p:cNvPicPr>
            <a:picLocks noChangeAspect="1"/>
          </p:cNvPicPr>
          <p:nvPr userDrawn="1"/>
        </p:nvPicPr>
        <p:blipFill>
          <a:blip r:embed="rId2"/>
          <a:srcRect/>
          <a:stretch/>
        </p:blipFill>
        <p:spPr>
          <a:xfrm>
            <a:off x="0" y="1938"/>
            <a:ext cx="12192000" cy="5986272"/>
          </a:xfrm>
          <a:prstGeom prst="rect">
            <a:avLst/>
          </a:prstGeom>
        </p:spPr>
      </p:pic>
      <p:sp>
        <p:nvSpPr>
          <p:cNvPr id="33" name="Picture Placeholder 14">
            <a:extLst>
              <a:ext uri="{FF2B5EF4-FFF2-40B4-BE49-F238E27FC236}">
                <a16:creationId xmlns:a16="http://schemas.microsoft.com/office/drawing/2014/main" id="{73036A41-D363-6747-9F2A-DF0F4E73653F}"/>
              </a:ext>
            </a:extLst>
          </p:cNvPr>
          <p:cNvSpPr>
            <a:spLocks noGrp="1" noChangeAspect="1"/>
          </p:cNvSpPr>
          <p:nvPr>
            <p:ph type="pic" sz="quarter" idx="12" hasCustomPrompt="1"/>
          </p:nvPr>
        </p:nvSpPr>
        <p:spPr>
          <a:xfrm>
            <a:off x="896366" y="1728215"/>
            <a:ext cx="3108961" cy="3108961"/>
          </a:xfrm>
          <a:prstGeom prst="ellipse">
            <a:avLst/>
          </a:prstGeom>
        </p:spPr>
        <p:txBody>
          <a:bodyPr anchor="ctr"/>
          <a:lstStyle>
            <a:lvl1pPr algn="ctr">
              <a:defRPr sz="1800" b="0" i="0">
                <a:solidFill>
                  <a:schemeClr val="bg2">
                    <a:lumMod val="50000"/>
                  </a:schemeClr>
                </a:solidFill>
                <a:latin typeface="Arial" panose="020B0604020202020204" pitchFamily="34" charset="0"/>
                <a:cs typeface="Arial" panose="020B0604020202020204" pitchFamily="34" charset="0"/>
              </a:defRPr>
            </a:lvl1pPr>
          </a:lstStyle>
          <a:p>
            <a:r>
              <a:rPr lang="en-US" dirty="0"/>
              <a:t>Click to insert image</a:t>
            </a:r>
          </a:p>
        </p:txBody>
      </p:sp>
      <p:sp>
        <p:nvSpPr>
          <p:cNvPr id="7" name="Text Placeholder 26">
            <a:extLst>
              <a:ext uri="{FF2B5EF4-FFF2-40B4-BE49-F238E27FC236}">
                <a16:creationId xmlns:a16="http://schemas.microsoft.com/office/drawing/2014/main" id="{4F40AADB-FE34-B246-B391-30C3FDE3BBED}"/>
              </a:ext>
            </a:extLst>
          </p:cNvPr>
          <p:cNvSpPr>
            <a:spLocks noGrp="1"/>
          </p:cNvSpPr>
          <p:nvPr>
            <p:ph type="body" sz="quarter" idx="10" hasCustomPrompt="1"/>
          </p:nvPr>
        </p:nvSpPr>
        <p:spPr>
          <a:xfrm>
            <a:off x="5123181" y="2349819"/>
            <a:ext cx="6794499" cy="1481517"/>
          </a:xfrm>
          <a:prstGeom prst="rect">
            <a:avLst/>
          </a:prstGeom>
        </p:spPr>
        <p:txBody>
          <a:bodyPr/>
          <a:lstStyle>
            <a:lvl1pPr>
              <a:lnSpc>
                <a:spcPts val="5500"/>
              </a:lnSpc>
              <a:defRPr sz="44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presentation title </a:t>
            </a:r>
          </a:p>
        </p:txBody>
      </p:sp>
      <p:sp>
        <p:nvSpPr>
          <p:cNvPr id="8" name="Text Placeholder 28">
            <a:extLst>
              <a:ext uri="{FF2B5EF4-FFF2-40B4-BE49-F238E27FC236}">
                <a16:creationId xmlns:a16="http://schemas.microsoft.com/office/drawing/2014/main" id="{C0C508BD-3B8B-3946-B263-9FCB47C4A614}"/>
              </a:ext>
            </a:extLst>
          </p:cNvPr>
          <p:cNvSpPr>
            <a:spLocks noGrp="1"/>
          </p:cNvSpPr>
          <p:nvPr>
            <p:ph type="body" sz="quarter" idx="11" hasCustomPrompt="1"/>
          </p:nvPr>
        </p:nvSpPr>
        <p:spPr>
          <a:xfrm>
            <a:off x="5123307" y="4024059"/>
            <a:ext cx="6794318" cy="365061"/>
          </a:xfrm>
          <a:prstGeom prst="rect">
            <a:avLst/>
          </a:prstGeom>
        </p:spPr>
        <p:txBody>
          <a:bodyPr anchor="t"/>
          <a:lstStyle>
            <a:lvl1pPr>
              <a:defRPr sz="1300" cap="all" baseline="0">
                <a:solidFill>
                  <a:srgbClr val="484848"/>
                </a:solidFill>
                <a:latin typeface="Arial" panose="020B0604020202020204" pitchFamily="34" charset="0"/>
                <a:cs typeface="Arial" panose="020B0604020202020204" pitchFamily="34" charset="0"/>
              </a:defRPr>
            </a:lvl1pPr>
          </a:lstStyle>
          <a:p>
            <a:pPr lvl="0"/>
            <a:r>
              <a:rPr lang="en-US" dirty="0"/>
              <a:t>Month 00, 0000  |  presented by: first last</a:t>
            </a:r>
          </a:p>
        </p:txBody>
      </p:sp>
      <p:grpSp>
        <p:nvGrpSpPr>
          <p:cNvPr id="9" name="Group 8"/>
          <p:cNvGrpSpPr/>
          <p:nvPr/>
        </p:nvGrpSpPr>
        <p:grpSpPr>
          <a:xfrm>
            <a:off x="246888" y="6180327"/>
            <a:ext cx="11670737" cy="434945"/>
            <a:chOff x="246888" y="6180327"/>
            <a:chExt cx="11670737" cy="434945"/>
          </a:xfrm>
        </p:grpSpPr>
        <p:pic>
          <p:nvPicPr>
            <p:cNvPr id="10" name="Picture 9">
              <a:extLst>
                <a:ext uri="{FF2B5EF4-FFF2-40B4-BE49-F238E27FC236}">
                  <a16:creationId xmlns:a16="http://schemas.microsoft.com/office/drawing/2014/main" id="{12B9133F-5573-3D49-8A18-231A0F6E6CFA}"/>
                </a:ext>
              </a:extLst>
            </p:cNvPr>
            <p:cNvPicPr>
              <a:picLocks noChangeAspect="1"/>
            </p:cNvPicPr>
            <p:nvPr/>
          </p:nvPicPr>
          <p:blipFill rotWithShape="1">
            <a:blip r:embed="rId3"/>
            <a:srcRect r="16788"/>
            <a:stretch/>
          </p:blipFill>
          <p:spPr>
            <a:xfrm>
              <a:off x="246888" y="6187157"/>
              <a:ext cx="9711500" cy="42811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8411" y="6180327"/>
              <a:ext cx="1779214" cy="400805"/>
            </a:xfrm>
            <a:prstGeom prst="rect">
              <a:avLst/>
            </a:prstGeom>
          </p:spPr>
        </p:pic>
      </p:grpSp>
      <p:grpSp>
        <p:nvGrpSpPr>
          <p:cNvPr id="13" name="Group 12">
            <a:extLst>
              <a:ext uri="{FF2B5EF4-FFF2-40B4-BE49-F238E27FC236}">
                <a16:creationId xmlns:a16="http://schemas.microsoft.com/office/drawing/2014/main" id="{2A416E29-A13F-4C8C-9405-FEB8B59EC7AE}"/>
              </a:ext>
            </a:extLst>
          </p:cNvPr>
          <p:cNvGrpSpPr/>
          <p:nvPr userDrawn="1"/>
        </p:nvGrpSpPr>
        <p:grpSpPr>
          <a:xfrm>
            <a:off x="246888" y="6180327"/>
            <a:ext cx="11670737" cy="434945"/>
            <a:chOff x="246888" y="6180327"/>
            <a:chExt cx="11670737" cy="434945"/>
          </a:xfrm>
        </p:grpSpPr>
        <p:pic>
          <p:nvPicPr>
            <p:cNvPr id="14" name="Picture 13">
              <a:extLst>
                <a:ext uri="{FF2B5EF4-FFF2-40B4-BE49-F238E27FC236}">
                  <a16:creationId xmlns:a16="http://schemas.microsoft.com/office/drawing/2014/main" id="{F1C23117-9FF4-4C47-8F8A-581041795ADD}"/>
                </a:ext>
              </a:extLst>
            </p:cNvPr>
            <p:cNvPicPr>
              <a:picLocks noChangeAspect="1"/>
            </p:cNvPicPr>
            <p:nvPr userDrawn="1"/>
          </p:nvPicPr>
          <p:blipFill rotWithShape="1">
            <a:blip r:embed="rId3"/>
            <a:srcRect r="16788"/>
            <a:stretch/>
          </p:blipFill>
          <p:spPr>
            <a:xfrm>
              <a:off x="246888" y="6187157"/>
              <a:ext cx="9711500" cy="428115"/>
            </a:xfrm>
            <a:prstGeom prst="rect">
              <a:avLst/>
            </a:prstGeom>
          </p:spPr>
        </p:pic>
        <p:pic>
          <p:nvPicPr>
            <p:cNvPr id="15" name="Picture 14">
              <a:extLst>
                <a:ext uri="{FF2B5EF4-FFF2-40B4-BE49-F238E27FC236}">
                  <a16:creationId xmlns:a16="http://schemas.microsoft.com/office/drawing/2014/main" id="{F4275C40-8230-4ED7-B83C-965D3B651C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38411" y="6180327"/>
              <a:ext cx="1779214" cy="400805"/>
            </a:xfrm>
            <a:prstGeom prst="rect">
              <a:avLst/>
            </a:prstGeom>
          </p:spPr>
        </p:pic>
      </p:grpSp>
    </p:spTree>
    <p:extLst>
      <p:ext uri="{BB962C8B-B14F-4D97-AF65-F5344CB8AC3E}">
        <p14:creationId xmlns:p14="http://schemas.microsoft.com/office/powerpoint/2010/main" val="3644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3742C-2EF3-4071-81EA-6C923D496B0C}"/>
              </a:ext>
            </a:extLst>
          </p:cNvPr>
          <p:cNvPicPr>
            <a:picLocks noChangeAspect="1"/>
          </p:cNvPicPr>
          <p:nvPr userDrawn="1"/>
        </p:nvPicPr>
        <p:blipFill rotWithShape="1">
          <a:blip r:embed="rId2"/>
          <a:srcRect t="13" b="-1"/>
          <a:stretch/>
        </p:blipFill>
        <p:spPr>
          <a:xfrm>
            <a:off x="0" y="828"/>
            <a:ext cx="12192000" cy="6857172"/>
          </a:xfrm>
          <a:prstGeom prst="rect">
            <a:avLst/>
          </a:prstGeom>
        </p:spPr>
      </p:pic>
      <p:pic>
        <p:nvPicPr>
          <p:cNvPr id="23" name="Picture 22">
            <a:extLst>
              <a:ext uri="{FF2B5EF4-FFF2-40B4-BE49-F238E27FC236}">
                <a16:creationId xmlns:a16="http://schemas.microsoft.com/office/drawing/2014/main" id="{0F99AF24-6CE7-084E-92B4-F324E48B51AB}"/>
              </a:ext>
            </a:extLst>
          </p:cNvPr>
          <p:cNvPicPr>
            <a:picLocks noChangeAspect="1"/>
          </p:cNvPicPr>
          <p:nvPr/>
        </p:nvPicPr>
        <p:blipFill>
          <a:blip r:embed="rId3"/>
          <a:srcRect/>
          <a:stretch/>
        </p:blipFill>
        <p:spPr>
          <a:xfrm>
            <a:off x="736" y="828"/>
            <a:ext cx="12190528" cy="6857172"/>
          </a:xfrm>
          <a:prstGeom prst="rect">
            <a:avLst/>
          </a:prstGeom>
        </p:spPr>
      </p:pic>
      <p:sp>
        <p:nvSpPr>
          <p:cNvPr id="7" name="Text Placeholder 26">
            <a:extLst>
              <a:ext uri="{FF2B5EF4-FFF2-40B4-BE49-F238E27FC236}">
                <a16:creationId xmlns:a16="http://schemas.microsoft.com/office/drawing/2014/main" id="{478A53EC-79F4-034F-B6B3-24D3C9FF3599}"/>
              </a:ext>
            </a:extLst>
          </p:cNvPr>
          <p:cNvSpPr>
            <a:spLocks noGrp="1"/>
          </p:cNvSpPr>
          <p:nvPr>
            <p:ph type="body" sz="quarter" idx="10" hasCustomPrompt="1"/>
          </p:nvPr>
        </p:nvSpPr>
        <p:spPr>
          <a:xfrm>
            <a:off x="5123181" y="2349819"/>
            <a:ext cx="6794499" cy="1481517"/>
          </a:xfrm>
          <a:prstGeom prst="rect">
            <a:avLst/>
          </a:prstGeom>
        </p:spPr>
        <p:txBody>
          <a:bodyPr/>
          <a:lstStyle>
            <a:lvl1pPr>
              <a:lnSpc>
                <a:spcPts val="5500"/>
              </a:lnSpc>
              <a:defRPr sz="44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section title </a:t>
            </a:r>
          </a:p>
        </p:txBody>
      </p:sp>
      <p:sp>
        <p:nvSpPr>
          <p:cNvPr id="8" name="Text Placeholder 28">
            <a:extLst>
              <a:ext uri="{FF2B5EF4-FFF2-40B4-BE49-F238E27FC236}">
                <a16:creationId xmlns:a16="http://schemas.microsoft.com/office/drawing/2014/main" id="{FA9D1FE0-57FD-7444-A88D-E84520504D5C}"/>
              </a:ext>
            </a:extLst>
          </p:cNvPr>
          <p:cNvSpPr>
            <a:spLocks noGrp="1"/>
          </p:cNvSpPr>
          <p:nvPr>
            <p:ph type="body" sz="quarter" idx="11" hasCustomPrompt="1"/>
          </p:nvPr>
        </p:nvSpPr>
        <p:spPr>
          <a:xfrm>
            <a:off x="5123307" y="4024059"/>
            <a:ext cx="6794318" cy="365061"/>
          </a:xfrm>
          <a:prstGeom prst="rect">
            <a:avLst/>
          </a:prstGeom>
        </p:spPr>
        <p:txBody>
          <a:bodyPr anchor="t"/>
          <a:lstStyle>
            <a:lvl1pPr>
              <a:defRPr sz="1300" cap="all" baseline="0">
                <a:solidFill>
                  <a:srgbClr val="484848"/>
                </a:solidFill>
                <a:latin typeface="Arial" panose="020B0604020202020204" pitchFamily="34" charset="0"/>
                <a:cs typeface="Arial" panose="020B0604020202020204" pitchFamily="34" charset="0"/>
              </a:defRPr>
            </a:lvl1pPr>
          </a:lstStyle>
          <a:p>
            <a:pPr lvl="0"/>
            <a:r>
              <a:rPr lang="en-US" dirty="0"/>
              <a:t>Click to add sub text or to delete</a:t>
            </a:r>
          </a:p>
        </p:txBody>
      </p:sp>
    </p:spTree>
    <p:extLst>
      <p:ext uri="{BB962C8B-B14F-4D97-AF65-F5344CB8AC3E}">
        <p14:creationId xmlns:p14="http://schemas.microsoft.com/office/powerpoint/2010/main" val="389747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ubhea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CE5178-8358-442F-AB4E-C36C5F8337E2}"/>
              </a:ext>
            </a:extLst>
          </p:cNvPr>
          <p:cNvPicPr>
            <a:picLocks noChangeAspect="1"/>
          </p:cNvPicPr>
          <p:nvPr userDrawn="1"/>
        </p:nvPicPr>
        <p:blipFill>
          <a:blip r:embed="rId2"/>
          <a:stretch>
            <a:fillRect/>
          </a:stretch>
        </p:blipFill>
        <p:spPr>
          <a:xfrm>
            <a:off x="1" y="0"/>
            <a:ext cx="12192000" cy="1072260"/>
          </a:xfrm>
          <a:prstGeom prst="rect">
            <a:avLst/>
          </a:prstGeom>
        </p:spPr>
      </p:pic>
      <p:sp>
        <p:nvSpPr>
          <p:cNvPr id="4" name="Text Placeholder 7">
            <a:extLst>
              <a:ext uri="{FF2B5EF4-FFF2-40B4-BE49-F238E27FC236}">
                <a16:creationId xmlns:a16="http://schemas.microsoft.com/office/drawing/2014/main" id="{BB0D9756-8E1E-8F43-A7FF-86EC262C6769}"/>
              </a:ext>
            </a:extLst>
          </p:cNvPr>
          <p:cNvSpPr>
            <a:spLocks noGrp="1"/>
          </p:cNvSpPr>
          <p:nvPr>
            <p:ph type="body" sz="quarter" idx="10" hasCustomPrompt="1"/>
          </p:nvPr>
        </p:nvSpPr>
        <p:spPr>
          <a:xfrm>
            <a:off x="1249690" y="1600200"/>
            <a:ext cx="9786610"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subhead</a:t>
            </a:r>
          </a:p>
        </p:txBody>
      </p:sp>
      <p:pic>
        <p:nvPicPr>
          <p:cNvPr id="3" name="Picture 2">
            <a:extLst>
              <a:ext uri="{FF2B5EF4-FFF2-40B4-BE49-F238E27FC236}">
                <a16:creationId xmlns:a16="http://schemas.microsoft.com/office/drawing/2014/main" id="{70FEC5D0-2184-9F4B-919F-A802113B54D5}"/>
              </a:ext>
            </a:extLst>
          </p:cNvPr>
          <p:cNvPicPr>
            <a:picLocks noChangeAspect="1"/>
          </p:cNvPicPr>
          <p:nvPr/>
        </p:nvPicPr>
        <p:blipFill>
          <a:blip r:embed="rId3"/>
          <a:stretch>
            <a:fillRect/>
          </a:stretch>
        </p:blipFill>
        <p:spPr>
          <a:xfrm>
            <a:off x="0" y="1101288"/>
            <a:ext cx="12192000" cy="171450"/>
          </a:xfrm>
          <a:prstGeom prst="rect">
            <a:avLst/>
          </a:prstGeom>
        </p:spPr>
      </p:pic>
      <p:grpSp>
        <p:nvGrpSpPr>
          <p:cNvPr id="13" name="Group 12"/>
          <p:cNvGrpSpPr/>
          <p:nvPr/>
        </p:nvGrpSpPr>
        <p:grpSpPr>
          <a:xfrm>
            <a:off x="341042" y="6374723"/>
            <a:ext cx="11532552" cy="266639"/>
            <a:chOff x="341042" y="6374723"/>
            <a:chExt cx="11532552" cy="266639"/>
          </a:xfrm>
        </p:grpSpPr>
        <p:sp>
          <p:nvSpPr>
            <p:cNvPr id="14" name="TextBox 13">
              <a:extLst>
                <a:ext uri="{FF2B5EF4-FFF2-40B4-BE49-F238E27FC236}">
                  <a16:creationId xmlns:a16="http://schemas.microsoft.com/office/drawing/2014/main" id="{F6C93727-D5D9-3940-835B-0889FBFB4BEE}"/>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16" name="Picture 15">
            <a:extLst>
              <a:ext uri="{FF2B5EF4-FFF2-40B4-BE49-F238E27FC236}">
                <a16:creationId xmlns:a16="http://schemas.microsoft.com/office/drawing/2014/main" id="{E605814E-81CC-473A-992D-E63BC5966B95}"/>
              </a:ext>
            </a:extLst>
          </p:cNvPr>
          <p:cNvPicPr>
            <a:picLocks noChangeAspect="1"/>
          </p:cNvPicPr>
          <p:nvPr userDrawn="1"/>
        </p:nvPicPr>
        <p:blipFill>
          <a:blip r:embed="rId3"/>
          <a:stretch>
            <a:fillRect/>
          </a:stretch>
        </p:blipFill>
        <p:spPr>
          <a:xfrm>
            <a:off x="0" y="1101288"/>
            <a:ext cx="12192000" cy="171450"/>
          </a:xfrm>
          <a:prstGeom prst="rect">
            <a:avLst/>
          </a:prstGeom>
        </p:spPr>
      </p:pic>
      <p:pic>
        <p:nvPicPr>
          <p:cNvPr id="20" name="Picture 19">
            <a:extLst>
              <a:ext uri="{FF2B5EF4-FFF2-40B4-BE49-F238E27FC236}">
                <a16:creationId xmlns:a16="http://schemas.microsoft.com/office/drawing/2014/main" id="{090E823E-BC09-4256-9661-DD2E180410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2" name="Slide Number Placeholder 5">
            <a:extLst>
              <a:ext uri="{FF2B5EF4-FFF2-40B4-BE49-F238E27FC236}">
                <a16:creationId xmlns:a16="http://schemas.microsoft.com/office/drawing/2014/main" id="{102CB7A6-CDE0-489A-B880-18FD5E045C7B}"/>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8" name="Text Placeholder 11">
            <a:extLst>
              <a:ext uri="{FF2B5EF4-FFF2-40B4-BE49-F238E27FC236}">
                <a16:creationId xmlns:a16="http://schemas.microsoft.com/office/drawing/2014/main" id="{FDA0FEC3-C6B4-43A4-AE28-A03F5CC8728C}"/>
              </a:ext>
            </a:extLst>
          </p:cNvPr>
          <p:cNvSpPr>
            <a:spLocks noGrp="1"/>
          </p:cNvSpPr>
          <p:nvPr>
            <p:ph type="body" sz="quarter" idx="11" hasCustomPrompt="1"/>
          </p:nvPr>
        </p:nvSpPr>
        <p:spPr>
          <a:xfrm>
            <a:off x="1249690" y="2286000"/>
            <a:ext cx="9786610" cy="38882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
        <p:nvSpPr>
          <p:cNvPr id="17" name="Title 1">
            <a:extLst>
              <a:ext uri="{FF2B5EF4-FFF2-40B4-BE49-F238E27FC236}">
                <a16:creationId xmlns:a16="http://schemas.microsoft.com/office/drawing/2014/main" id="{5ACCE111-4451-42CD-A3D2-8CEF926BEBCC}"/>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835315740"/>
      </p:ext>
    </p:extLst>
  </p:cSld>
  <p:clrMapOvr>
    <a:masterClrMapping/>
  </p:clrMapOvr>
  <p:extLst>
    <p:ext uri="{DCECCB84-F9BA-43D5-87BE-67443E8EF086}">
      <p15:sldGuideLst xmlns:p15="http://schemas.microsoft.com/office/powerpoint/2012/main">
        <p15:guide id="1" orient="horz" pos="3888" userDrawn="1">
          <p15:clr>
            <a:srgbClr val="FBAE40"/>
          </p15:clr>
        </p15:guide>
        <p15:guide id="2" orient="horz" pos="14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CE5178-8358-442F-AB4E-C36C5F8337E2}"/>
              </a:ext>
            </a:extLst>
          </p:cNvPr>
          <p:cNvPicPr>
            <a:picLocks noChangeAspect="1"/>
          </p:cNvPicPr>
          <p:nvPr userDrawn="1"/>
        </p:nvPicPr>
        <p:blipFill>
          <a:blip r:embed="rId2"/>
          <a:stretch>
            <a:fillRect/>
          </a:stretch>
        </p:blipFill>
        <p:spPr>
          <a:xfrm>
            <a:off x="1" y="0"/>
            <a:ext cx="12192000" cy="1072260"/>
          </a:xfrm>
          <a:prstGeom prst="rect">
            <a:avLst/>
          </a:prstGeom>
        </p:spPr>
      </p:pic>
      <p:pic>
        <p:nvPicPr>
          <p:cNvPr id="7" name="Picture 6">
            <a:extLst>
              <a:ext uri="{FF2B5EF4-FFF2-40B4-BE49-F238E27FC236}">
                <a16:creationId xmlns:a16="http://schemas.microsoft.com/office/drawing/2014/main" id="{2C845AC8-3C2C-2D43-BA65-BD0DF23FD90D}"/>
              </a:ext>
            </a:extLst>
          </p:cNvPr>
          <p:cNvPicPr>
            <a:picLocks noChangeAspect="1"/>
          </p:cNvPicPr>
          <p:nvPr/>
        </p:nvPicPr>
        <p:blipFill>
          <a:blip r:embed="rId2"/>
          <a:stretch>
            <a:fillRect/>
          </a:stretch>
        </p:blipFill>
        <p:spPr>
          <a:xfrm>
            <a:off x="1" y="0"/>
            <a:ext cx="12192000" cy="1072260"/>
          </a:xfrm>
          <a:prstGeom prst="rect">
            <a:avLst/>
          </a:prstGeom>
        </p:spPr>
      </p:pic>
      <p:pic>
        <p:nvPicPr>
          <p:cNvPr id="3" name="Picture 2">
            <a:extLst>
              <a:ext uri="{FF2B5EF4-FFF2-40B4-BE49-F238E27FC236}">
                <a16:creationId xmlns:a16="http://schemas.microsoft.com/office/drawing/2014/main" id="{70FEC5D0-2184-9F4B-919F-A802113B54D5}"/>
              </a:ext>
            </a:extLst>
          </p:cNvPr>
          <p:cNvPicPr>
            <a:picLocks noChangeAspect="1"/>
          </p:cNvPicPr>
          <p:nvPr/>
        </p:nvPicPr>
        <p:blipFill>
          <a:blip r:embed="rId3"/>
          <a:stretch>
            <a:fillRect/>
          </a:stretch>
        </p:blipFill>
        <p:spPr>
          <a:xfrm>
            <a:off x="0" y="1101288"/>
            <a:ext cx="12192000" cy="171450"/>
          </a:xfrm>
          <a:prstGeom prst="rect">
            <a:avLst/>
          </a:prstGeom>
        </p:spPr>
      </p:pic>
      <p:grpSp>
        <p:nvGrpSpPr>
          <p:cNvPr id="13" name="Group 12"/>
          <p:cNvGrpSpPr/>
          <p:nvPr/>
        </p:nvGrpSpPr>
        <p:grpSpPr>
          <a:xfrm>
            <a:off x="341042" y="6374723"/>
            <a:ext cx="11532552" cy="266639"/>
            <a:chOff x="341042" y="6374723"/>
            <a:chExt cx="11532552" cy="266639"/>
          </a:xfrm>
        </p:grpSpPr>
        <p:sp>
          <p:nvSpPr>
            <p:cNvPr id="14" name="TextBox 13">
              <a:extLst>
                <a:ext uri="{FF2B5EF4-FFF2-40B4-BE49-F238E27FC236}">
                  <a16:creationId xmlns:a16="http://schemas.microsoft.com/office/drawing/2014/main" id="{F6C93727-D5D9-3940-835B-0889FBFB4BEE}"/>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16" name="Picture 15">
            <a:extLst>
              <a:ext uri="{FF2B5EF4-FFF2-40B4-BE49-F238E27FC236}">
                <a16:creationId xmlns:a16="http://schemas.microsoft.com/office/drawing/2014/main" id="{E605814E-81CC-473A-992D-E63BC5966B95}"/>
              </a:ext>
            </a:extLst>
          </p:cNvPr>
          <p:cNvPicPr>
            <a:picLocks noChangeAspect="1"/>
          </p:cNvPicPr>
          <p:nvPr userDrawn="1"/>
        </p:nvPicPr>
        <p:blipFill>
          <a:blip r:embed="rId3"/>
          <a:stretch>
            <a:fillRect/>
          </a:stretch>
        </p:blipFill>
        <p:spPr>
          <a:xfrm>
            <a:off x="0" y="1101288"/>
            <a:ext cx="12192000" cy="171450"/>
          </a:xfrm>
          <a:prstGeom prst="rect">
            <a:avLst/>
          </a:prstGeom>
        </p:spPr>
      </p:pic>
      <p:pic>
        <p:nvPicPr>
          <p:cNvPr id="20" name="Picture 19">
            <a:extLst>
              <a:ext uri="{FF2B5EF4-FFF2-40B4-BE49-F238E27FC236}">
                <a16:creationId xmlns:a16="http://schemas.microsoft.com/office/drawing/2014/main" id="{090E823E-BC09-4256-9661-DD2E180410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2" name="Slide Number Placeholder 5">
            <a:extLst>
              <a:ext uri="{FF2B5EF4-FFF2-40B4-BE49-F238E27FC236}">
                <a16:creationId xmlns:a16="http://schemas.microsoft.com/office/drawing/2014/main" id="{102CB7A6-CDE0-489A-B880-18FD5E045C7B}"/>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8" name="Text Placeholder 11">
            <a:extLst>
              <a:ext uri="{FF2B5EF4-FFF2-40B4-BE49-F238E27FC236}">
                <a16:creationId xmlns:a16="http://schemas.microsoft.com/office/drawing/2014/main" id="{FDA0FEC3-C6B4-43A4-AE28-A03F5CC8728C}"/>
              </a:ext>
            </a:extLst>
          </p:cNvPr>
          <p:cNvSpPr>
            <a:spLocks noGrp="1"/>
          </p:cNvSpPr>
          <p:nvPr>
            <p:ph type="body" sz="quarter" idx="11" hasCustomPrompt="1"/>
          </p:nvPr>
        </p:nvSpPr>
        <p:spPr>
          <a:xfrm>
            <a:off x="1249690" y="1600200"/>
            <a:ext cx="9786610" cy="45740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
        <p:nvSpPr>
          <p:cNvPr id="17" name="Title 1">
            <a:extLst>
              <a:ext uri="{FF2B5EF4-FFF2-40B4-BE49-F238E27FC236}">
                <a16:creationId xmlns:a16="http://schemas.microsoft.com/office/drawing/2014/main" id="{B3A54A2D-D3C7-4E28-B713-0B820B479BDE}"/>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655725562"/>
      </p:ext>
    </p:extLst>
  </p:cSld>
  <p:clrMapOvr>
    <a:masterClrMapping/>
  </p:clrMapOvr>
  <p:extLst>
    <p:ext uri="{DCECCB84-F9BA-43D5-87BE-67443E8EF086}">
      <p15:sldGuideLst xmlns:p15="http://schemas.microsoft.com/office/powerpoint/2012/main">
        <p15:guide id="1" orient="horz" pos="3888">
          <p15:clr>
            <a:srgbClr val="FBAE40"/>
          </p15:clr>
        </p15:guide>
        <p15:guide id="2"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 Single">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BB0D9756-8E1E-8F43-A7FF-86EC262C6769}"/>
              </a:ext>
            </a:extLst>
          </p:cNvPr>
          <p:cNvSpPr>
            <a:spLocks noGrp="1"/>
          </p:cNvSpPr>
          <p:nvPr>
            <p:ph type="body" sz="quarter" idx="10" hasCustomPrompt="1"/>
          </p:nvPr>
        </p:nvSpPr>
        <p:spPr>
          <a:xfrm>
            <a:off x="3375392" y="1911393"/>
            <a:ext cx="7660907"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first, last name</a:t>
            </a:r>
          </a:p>
        </p:txBody>
      </p:sp>
      <p:pic>
        <p:nvPicPr>
          <p:cNvPr id="7" name="Picture 6">
            <a:extLst>
              <a:ext uri="{FF2B5EF4-FFF2-40B4-BE49-F238E27FC236}">
                <a16:creationId xmlns:a16="http://schemas.microsoft.com/office/drawing/2014/main" id="{2C845AC8-3C2C-2D43-BA65-BD0DF23FD90D}"/>
              </a:ext>
            </a:extLst>
          </p:cNvPr>
          <p:cNvPicPr>
            <a:picLocks noChangeAspect="1"/>
          </p:cNvPicPr>
          <p:nvPr/>
        </p:nvPicPr>
        <p:blipFill>
          <a:blip r:embed="rId2"/>
          <a:stretch>
            <a:fillRect/>
          </a:stretch>
        </p:blipFill>
        <p:spPr>
          <a:xfrm>
            <a:off x="1" y="0"/>
            <a:ext cx="12192000" cy="1072260"/>
          </a:xfrm>
          <a:prstGeom prst="rect">
            <a:avLst/>
          </a:prstGeom>
        </p:spPr>
      </p:pic>
      <p:sp>
        <p:nvSpPr>
          <p:cNvPr id="6" name="Picture Placeholder 14">
            <a:extLst>
              <a:ext uri="{FF2B5EF4-FFF2-40B4-BE49-F238E27FC236}">
                <a16:creationId xmlns:a16="http://schemas.microsoft.com/office/drawing/2014/main" id="{E505E691-8F20-E948-8CA9-85DA7551318A}"/>
              </a:ext>
            </a:extLst>
          </p:cNvPr>
          <p:cNvSpPr>
            <a:spLocks noGrp="1" noChangeAspect="1"/>
          </p:cNvSpPr>
          <p:nvPr>
            <p:ph type="pic" sz="quarter" idx="14" hasCustomPrompt="1"/>
          </p:nvPr>
        </p:nvSpPr>
        <p:spPr>
          <a:xfrm>
            <a:off x="1249690" y="1816925"/>
            <a:ext cx="1769423" cy="1769423"/>
          </a:xfrm>
          <a:prstGeom prst="ellipse">
            <a:avLst/>
          </a:prstGeom>
        </p:spPr>
        <p:txBody>
          <a:bodyPr anchor="ctr"/>
          <a:lstStyle>
            <a:lvl1pPr algn="ctr">
              <a:defRPr sz="1800" b="0" i="0">
                <a:solidFill>
                  <a:schemeClr val="bg2">
                    <a:lumMod val="50000"/>
                  </a:schemeClr>
                </a:solidFill>
                <a:latin typeface="Arial" panose="020B0604020202020204" pitchFamily="34" charset="0"/>
                <a:cs typeface="Arial" panose="020B0604020202020204" pitchFamily="34" charset="0"/>
              </a:defRPr>
            </a:lvl1pPr>
          </a:lstStyle>
          <a:p>
            <a:r>
              <a:rPr lang="en-US" dirty="0"/>
              <a:t>Click to insert headshot</a:t>
            </a:r>
          </a:p>
        </p:txBody>
      </p:sp>
      <p:sp>
        <p:nvSpPr>
          <p:cNvPr id="8" name="Text Placeholder 28">
            <a:extLst>
              <a:ext uri="{FF2B5EF4-FFF2-40B4-BE49-F238E27FC236}">
                <a16:creationId xmlns:a16="http://schemas.microsoft.com/office/drawing/2014/main" id="{9F6D956A-AB26-5849-BE2D-AA91D47EF787}"/>
              </a:ext>
            </a:extLst>
          </p:cNvPr>
          <p:cNvSpPr>
            <a:spLocks noGrp="1"/>
          </p:cNvSpPr>
          <p:nvPr>
            <p:ph type="body" sz="quarter" idx="11" hasCustomPrompt="1"/>
          </p:nvPr>
        </p:nvSpPr>
        <p:spPr>
          <a:xfrm>
            <a:off x="3375392" y="2444563"/>
            <a:ext cx="7660907" cy="365061"/>
          </a:xfrm>
          <a:prstGeom prst="rect">
            <a:avLst/>
          </a:prstGeom>
        </p:spPr>
        <p:txBody>
          <a:bodyPr anchor="ctr"/>
          <a:lstStyle>
            <a:lvl1pPr>
              <a:defRPr sz="1300" cap="all" baseline="0">
                <a:solidFill>
                  <a:srgbClr val="484848"/>
                </a:solidFill>
                <a:latin typeface="Arial" panose="020B0604020202020204" pitchFamily="34" charset="0"/>
                <a:cs typeface="Arial" panose="020B0604020202020204" pitchFamily="34" charset="0"/>
              </a:defRPr>
            </a:lvl1pPr>
          </a:lstStyle>
          <a:p>
            <a:pPr lvl="0"/>
            <a:r>
              <a:rPr lang="en-US" dirty="0"/>
              <a:t>Click to add title  |  office or industry</a:t>
            </a:r>
          </a:p>
        </p:txBody>
      </p:sp>
      <p:pic>
        <p:nvPicPr>
          <p:cNvPr id="11" name="Picture 10">
            <a:extLst>
              <a:ext uri="{FF2B5EF4-FFF2-40B4-BE49-F238E27FC236}">
                <a16:creationId xmlns:a16="http://schemas.microsoft.com/office/drawing/2014/main" id="{81ABDCE8-F334-FA46-9DA8-EBFA1B3194DD}"/>
              </a:ext>
            </a:extLst>
          </p:cNvPr>
          <p:cNvPicPr>
            <a:picLocks noChangeAspect="1"/>
          </p:cNvPicPr>
          <p:nvPr/>
        </p:nvPicPr>
        <p:blipFill>
          <a:blip r:embed="rId3"/>
          <a:stretch>
            <a:fillRect/>
          </a:stretch>
        </p:blipFill>
        <p:spPr>
          <a:xfrm>
            <a:off x="0" y="1101288"/>
            <a:ext cx="12192000" cy="171450"/>
          </a:xfrm>
          <a:prstGeom prst="rect">
            <a:avLst/>
          </a:prstGeom>
        </p:spPr>
      </p:pic>
      <p:pic>
        <p:nvPicPr>
          <p:cNvPr id="17" name="Picture 16">
            <a:extLst>
              <a:ext uri="{FF2B5EF4-FFF2-40B4-BE49-F238E27FC236}">
                <a16:creationId xmlns:a16="http://schemas.microsoft.com/office/drawing/2014/main" id="{F80DC6C8-D0E6-46CC-9B5C-BA94F81C1D66}"/>
              </a:ext>
            </a:extLst>
          </p:cNvPr>
          <p:cNvPicPr>
            <a:picLocks noChangeAspect="1"/>
          </p:cNvPicPr>
          <p:nvPr userDrawn="1"/>
        </p:nvPicPr>
        <p:blipFill>
          <a:blip r:embed="rId3"/>
          <a:stretch>
            <a:fillRect/>
          </a:stretch>
        </p:blipFill>
        <p:spPr>
          <a:xfrm>
            <a:off x="0" y="1101288"/>
            <a:ext cx="12192000" cy="171450"/>
          </a:xfrm>
          <a:prstGeom prst="rect">
            <a:avLst/>
          </a:prstGeom>
        </p:spPr>
      </p:pic>
      <p:grpSp>
        <p:nvGrpSpPr>
          <p:cNvPr id="24" name="Group 23">
            <a:extLst>
              <a:ext uri="{FF2B5EF4-FFF2-40B4-BE49-F238E27FC236}">
                <a16:creationId xmlns:a16="http://schemas.microsoft.com/office/drawing/2014/main" id="{116DB622-FD67-4104-B9D2-F4AC8C14B37A}"/>
              </a:ext>
            </a:extLst>
          </p:cNvPr>
          <p:cNvGrpSpPr/>
          <p:nvPr userDrawn="1"/>
        </p:nvGrpSpPr>
        <p:grpSpPr>
          <a:xfrm>
            <a:off x="341042" y="6374723"/>
            <a:ext cx="11532552" cy="266639"/>
            <a:chOff x="341042" y="6374723"/>
            <a:chExt cx="11532552" cy="266639"/>
          </a:xfrm>
        </p:grpSpPr>
        <p:sp>
          <p:nvSpPr>
            <p:cNvPr id="25" name="TextBox 24">
              <a:extLst>
                <a:ext uri="{FF2B5EF4-FFF2-40B4-BE49-F238E27FC236}">
                  <a16:creationId xmlns:a16="http://schemas.microsoft.com/office/drawing/2014/main" id="{00EA628E-C0F5-4CCD-92D1-BACCCA686C3B}"/>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26" name="Picture 25">
              <a:extLst>
                <a:ext uri="{FF2B5EF4-FFF2-40B4-BE49-F238E27FC236}">
                  <a16:creationId xmlns:a16="http://schemas.microsoft.com/office/drawing/2014/main" id="{6A61600D-EA62-4541-A185-89F1F0C6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28" name="Picture 27">
            <a:extLst>
              <a:ext uri="{FF2B5EF4-FFF2-40B4-BE49-F238E27FC236}">
                <a16:creationId xmlns:a16="http://schemas.microsoft.com/office/drawing/2014/main" id="{B0D445B4-59FA-4F9B-B259-A4C0B1302C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29" name="Slide Number Placeholder 5">
            <a:extLst>
              <a:ext uri="{FF2B5EF4-FFF2-40B4-BE49-F238E27FC236}">
                <a16:creationId xmlns:a16="http://schemas.microsoft.com/office/drawing/2014/main" id="{4BA6AB08-DC3B-4398-BADB-B46C8B4F54FF}"/>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6" name="Title 1">
            <a:extLst>
              <a:ext uri="{FF2B5EF4-FFF2-40B4-BE49-F238E27FC236}">
                <a16:creationId xmlns:a16="http://schemas.microsoft.com/office/drawing/2014/main" id="{1DF99E3C-7CA1-439B-B1B5-EA88055E23BC}"/>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4636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 Doub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845AC8-3C2C-2D43-BA65-BD0DF23FD90D}"/>
              </a:ext>
            </a:extLst>
          </p:cNvPr>
          <p:cNvPicPr>
            <a:picLocks noChangeAspect="1"/>
          </p:cNvPicPr>
          <p:nvPr/>
        </p:nvPicPr>
        <p:blipFill>
          <a:blip r:embed="rId2"/>
          <a:stretch>
            <a:fillRect/>
          </a:stretch>
        </p:blipFill>
        <p:spPr>
          <a:xfrm>
            <a:off x="1" y="0"/>
            <a:ext cx="12192000" cy="1072260"/>
          </a:xfrm>
          <a:prstGeom prst="rect">
            <a:avLst/>
          </a:prstGeom>
        </p:spPr>
      </p:pic>
      <p:sp>
        <p:nvSpPr>
          <p:cNvPr id="6" name="Picture Placeholder 14">
            <a:extLst>
              <a:ext uri="{FF2B5EF4-FFF2-40B4-BE49-F238E27FC236}">
                <a16:creationId xmlns:a16="http://schemas.microsoft.com/office/drawing/2014/main" id="{E505E691-8F20-E948-8CA9-85DA7551318A}"/>
              </a:ext>
            </a:extLst>
          </p:cNvPr>
          <p:cNvSpPr>
            <a:spLocks noGrp="1" noChangeAspect="1"/>
          </p:cNvSpPr>
          <p:nvPr>
            <p:ph type="pic" sz="quarter" idx="14" hasCustomPrompt="1"/>
          </p:nvPr>
        </p:nvSpPr>
        <p:spPr>
          <a:xfrm>
            <a:off x="1249690" y="1816925"/>
            <a:ext cx="1769423" cy="1769423"/>
          </a:xfrm>
          <a:prstGeom prst="ellipse">
            <a:avLst/>
          </a:prstGeom>
        </p:spPr>
        <p:txBody>
          <a:bodyPr anchor="ctr"/>
          <a:lstStyle>
            <a:lvl1pPr algn="ctr">
              <a:defRPr sz="1800" i="0">
                <a:solidFill>
                  <a:schemeClr val="bg2">
                    <a:lumMod val="50000"/>
                  </a:schemeClr>
                </a:solidFill>
                <a:latin typeface="Arial" panose="020B0604020202020204" pitchFamily="34" charset="0"/>
                <a:cs typeface="Arial" panose="020B0604020202020204" pitchFamily="34" charset="0"/>
              </a:defRPr>
            </a:lvl1pPr>
          </a:lstStyle>
          <a:p>
            <a:r>
              <a:rPr lang="en-US" dirty="0"/>
              <a:t>Click to insert headshot</a:t>
            </a:r>
          </a:p>
        </p:txBody>
      </p:sp>
      <p:pic>
        <p:nvPicPr>
          <p:cNvPr id="14" name="Picture 13">
            <a:extLst>
              <a:ext uri="{FF2B5EF4-FFF2-40B4-BE49-F238E27FC236}">
                <a16:creationId xmlns:a16="http://schemas.microsoft.com/office/drawing/2014/main" id="{FD33B918-DBA5-DA4E-A69F-552103664AE2}"/>
              </a:ext>
            </a:extLst>
          </p:cNvPr>
          <p:cNvPicPr>
            <a:picLocks noChangeAspect="1"/>
          </p:cNvPicPr>
          <p:nvPr/>
        </p:nvPicPr>
        <p:blipFill>
          <a:blip r:embed="rId3"/>
          <a:stretch>
            <a:fillRect/>
          </a:stretch>
        </p:blipFill>
        <p:spPr>
          <a:xfrm>
            <a:off x="0" y="1101288"/>
            <a:ext cx="12192000" cy="171450"/>
          </a:xfrm>
          <a:prstGeom prst="rect">
            <a:avLst/>
          </a:prstGeom>
        </p:spPr>
      </p:pic>
      <p:sp>
        <p:nvSpPr>
          <p:cNvPr id="28" name="Text Placeholder 7">
            <a:extLst>
              <a:ext uri="{FF2B5EF4-FFF2-40B4-BE49-F238E27FC236}">
                <a16:creationId xmlns:a16="http://schemas.microsoft.com/office/drawing/2014/main" id="{BB0D9756-8E1E-8F43-A7FF-86EC262C6769}"/>
              </a:ext>
            </a:extLst>
          </p:cNvPr>
          <p:cNvSpPr>
            <a:spLocks noGrp="1"/>
          </p:cNvSpPr>
          <p:nvPr>
            <p:ph type="body" sz="quarter" idx="18" hasCustomPrompt="1"/>
          </p:nvPr>
        </p:nvSpPr>
        <p:spPr>
          <a:xfrm>
            <a:off x="3375392" y="2276454"/>
            <a:ext cx="7660907"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first, last name</a:t>
            </a:r>
          </a:p>
        </p:txBody>
      </p:sp>
      <p:sp>
        <p:nvSpPr>
          <p:cNvPr id="29" name="Text Placeholder 28">
            <a:extLst>
              <a:ext uri="{FF2B5EF4-FFF2-40B4-BE49-F238E27FC236}">
                <a16:creationId xmlns:a16="http://schemas.microsoft.com/office/drawing/2014/main" id="{9F6D956A-AB26-5849-BE2D-AA91D47EF787}"/>
              </a:ext>
            </a:extLst>
          </p:cNvPr>
          <p:cNvSpPr>
            <a:spLocks noGrp="1"/>
          </p:cNvSpPr>
          <p:nvPr>
            <p:ph type="body" sz="quarter" idx="19" hasCustomPrompt="1"/>
          </p:nvPr>
        </p:nvSpPr>
        <p:spPr>
          <a:xfrm>
            <a:off x="3375392" y="2809624"/>
            <a:ext cx="7660907" cy="365061"/>
          </a:xfrm>
          <a:prstGeom prst="rect">
            <a:avLst/>
          </a:prstGeom>
        </p:spPr>
        <p:txBody>
          <a:bodyPr anchor="ctr"/>
          <a:lstStyle>
            <a:lvl1pPr>
              <a:defRPr sz="1300" cap="all" baseline="0">
                <a:solidFill>
                  <a:srgbClr val="484848"/>
                </a:solidFill>
                <a:latin typeface="Arial" panose="020B0604020202020204" pitchFamily="34" charset="0"/>
                <a:cs typeface="Arial" panose="020B0604020202020204" pitchFamily="34" charset="0"/>
              </a:defRPr>
            </a:lvl1pPr>
          </a:lstStyle>
          <a:p>
            <a:pPr lvl="0"/>
            <a:r>
              <a:rPr lang="en-US" dirty="0"/>
              <a:t>Click to add title  |  office or industry</a:t>
            </a:r>
          </a:p>
        </p:txBody>
      </p:sp>
      <p:sp>
        <p:nvSpPr>
          <p:cNvPr id="31" name="Picture Placeholder 14">
            <a:extLst>
              <a:ext uri="{FF2B5EF4-FFF2-40B4-BE49-F238E27FC236}">
                <a16:creationId xmlns:a16="http://schemas.microsoft.com/office/drawing/2014/main" id="{E505E691-8F20-E948-8CA9-85DA7551318A}"/>
              </a:ext>
            </a:extLst>
          </p:cNvPr>
          <p:cNvSpPr>
            <a:spLocks noGrp="1" noChangeAspect="1"/>
          </p:cNvSpPr>
          <p:nvPr>
            <p:ph type="pic" sz="quarter" idx="20" hasCustomPrompt="1"/>
          </p:nvPr>
        </p:nvSpPr>
        <p:spPr>
          <a:xfrm>
            <a:off x="1249690" y="3798394"/>
            <a:ext cx="1769423" cy="1769423"/>
          </a:xfrm>
          <a:prstGeom prst="ellipse">
            <a:avLst/>
          </a:prstGeom>
        </p:spPr>
        <p:txBody>
          <a:bodyPr anchor="ctr"/>
          <a:lstStyle>
            <a:lvl1pPr algn="ctr">
              <a:defRPr sz="1800" i="0">
                <a:solidFill>
                  <a:schemeClr val="bg2">
                    <a:lumMod val="50000"/>
                  </a:schemeClr>
                </a:solidFill>
                <a:latin typeface="Arial" panose="020B0604020202020204" pitchFamily="34" charset="0"/>
                <a:cs typeface="Arial" panose="020B0604020202020204" pitchFamily="34" charset="0"/>
              </a:defRPr>
            </a:lvl1pPr>
          </a:lstStyle>
          <a:p>
            <a:r>
              <a:rPr lang="en-US" dirty="0"/>
              <a:t>Click to insert headshot</a:t>
            </a:r>
          </a:p>
        </p:txBody>
      </p:sp>
      <p:sp>
        <p:nvSpPr>
          <p:cNvPr id="32" name="Text Placeholder 7">
            <a:extLst>
              <a:ext uri="{FF2B5EF4-FFF2-40B4-BE49-F238E27FC236}">
                <a16:creationId xmlns:a16="http://schemas.microsoft.com/office/drawing/2014/main" id="{BB0D9756-8E1E-8F43-A7FF-86EC262C6769}"/>
              </a:ext>
            </a:extLst>
          </p:cNvPr>
          <p:cNvSpPr>
            <a:spLocks noGrp="1"/>
          </p:cNvSpPr>
          <p:nvPr>
            <p:ph type="body" sz="quarter" idx="21" hasCustomPrompt="1"/>
          </p:nvPr>
        </p:nvSpPr>
        <p:spPr>
          <a:xfrm>
            <a:off x="3375392" y="4257923"/>
            <a:ext cx="7660907"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first, last name</a:t>
            </a:r>
          </a:p>
        </p:txBody>
      </p:sp>
      <p:sp>
        <p:nvSpPr>
          <p:cNvPr id="33" name="Text Placeholder 28">
            <a:extLst>
              <a:ext uri="{FF2B5EF4-FFF2-40B4-BE49-F238E27FC236}">
                <a16:creationId xmlns:a16="http://schemas.microsoft.com/office/drawing/2014/main" id="{9F6D956A-AB26-5849-BE2D-AA91D47EF787}"/>
              </a:ext>
            </a:extLst>
          </p:cNvPr>
          <p:cNvSpPr>
            <a:spLocks noGrp="1"/>
          </p:cNvSpPr>
          <p:nvPr>
            <p:ph type="body" sz="quarter" idx="22" hasCustomPrompt="1"/>
          </p:nvPr>
        </p:nvSpPr>
        <p:spPr>
          <a:xfrm>
            <a:off x="3375392" y="4791093"/>
            <a:ext cx="7660907" cy="365061"/>
          </a:xfrm>
          <a:prstGeom prst="rect">
            <a:avLst/>
          </a:prstGeom>
        </p:spPr>
        <p:txBody>
          <a:bodyPr anchor="ctr"/>
          <a:lstStyle>
            <a:lvl1pPr>
              <a:defRPr sz="1300" cap="all" baseline="0">
                <a:solidFill>
                  <a:srgbClr val="484848"/>
                </a:solidFill>
                <a:latin typeface="Arial" panose="020B0604020202020204" pitchFamily="34" charset="0"/>
                <a:cs typeface="Arial" panose="020B0604020202020204" pitchFamily="34" charset="0"/>
              </a:defRPr>
            </a:lvl1pPr>
          </a:lstStyle>
          <a:p>
            <a:pPr lvl="0"/>
            <a:r>
              <a:rPr lang="en-US" dirty="0"/>
              <a:t>Click to add title  |  office or industry</a:t>
            </a:r>
          </a:p>
        </p:txBody>
      </p:sp>
      <p:pic>
        <p:nvPicPr>
          <p:cNvPr id="17" name="Picture 16">
            <a:extLst>
              <a:ext uri="{FF2B5EF4-FFF2-40B4-BE49-F238E27FC236}">
                <a16:creationId xmlns:a16="http://schemas.microsoft.com/office/drawing/2014/main" id="{02EE11B9-C77E-435D-A295-68FCFE49E1AF}"/>
              </a:ext>
            </a:extLst>
          </p:cNvPr>
          <p:cNvPicPr>
            <a:picLocks noChangeAspect="1"/>
          </p:cNvPicPr>
          <p:nvPr userDrawn="1"/>
        </p:nvPicPr>
        <p:blipFill>
          <a:blip r:embed="rId3"/>
          <a:stretch>
            <a:fillRect/>
          </a:stretch>
        </p:blipFill>
        <p:spPr>
          <a:xfrm>
            <a:off x="0" y="1101288"/>
            <a:ext cx="12192000" cy="171450"/>
          </a:xfrm>
          <a:prstGeom prst="rect">
            <a:avLst/>
          </a:prstGeom>
        </p:spPr>
      </p:pic>
      <p:grpSp>
        <p:nvGrpSpPr>
          <p:cNvPr id="25" name="Group 24">
            <a:extLst>
              <a:ext uri="{FF2B5EF4-FFF2-40B4-BE49-F238E27FC236}">
                <a16:creationId xmlns:a16="http://schemas.microsoft.com/office/drawing/2014/main" id="{59735DB0-FE38-461E-B5BE-A1C1514FC1A7}"/>
              </a:ext>
            </a:extLst>
          </p:cNvPr>
          <p:cNvGrpSpPr/>
          <p:nvPr userDrawn="1"/>
        </p:nvGrpSpPr>
        <p:grpSpPr>
          <a:xfrm>
            <a:off x="341042" y="6374723"/>
            <a:ext cx="11532552" cy="266639"/>
            <a:chOff x="341042" y="6374723"/>
            <a:chExt cx="11532552" cy="266639"/>
          </a:xfrm>
        </p:grpSpPr>
        <p:sp>
          <p:nvSpPr>
            <p:cNvPr id="26" name="TextBox 25">
              <a:extLst>
                <a:ext uri="{FF2B5EF4-FFF2-40B4-BE49-F238E27FC236}">
                  <a16:creationId xmlns:a16="http://schemas.microsoft.com/office/drawing/2014/main" id="{C8C16326-DF25-4FAB-9082-D011C6C38FBE}"/>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30" name="Picture 29">
              <a:extLst>
                <a:ext uri="{FF2B5EF4-FFF2-40B4-BE49-F238E27FC236}">
                  <a16:creationId xmlns:a16="http://schemas.microsoft.com/office/drawing/2014/main" id="{9066C5FF-7337-4C2B-8911-E62E26104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35" name="Picture 34">
            <a:extLst>
              <a:ext uri="{FF2B5EF4-FFF2-40B4-BE49-F238E27FC236}">
                <a16:creationId xmlns:a16="http://schemas.microsoft.com/office/drawing/2014/main" id="{AA538652-E040-4E87-BFC4-49BF8A0EDB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36" name="Slide Number Placeholder 5">
            <a:extLst>
              <a:ext uri="{FF2B5EF4-FFF2-40B4-BE49-F238E27FC236}">
                <a16:creationId xmlns:a16="http://schemas.microsoft.com/office/drawing/2014/main" id="{5C02148E-05BF-43EA-ABC2-01E234FD9D41}"/>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9" name="Title 1">
            <a:extLst>
              <a:ext uri="{FF2B5EF4-FFF2-40B4-BE49-F238E27FC236}">
                <a16:creationId xmlns:a16="http://schemas.microsoft.com/office/drawing/2014/main" id="{1AE1D378-BE4D-4FCD-9B87-E90A1010AE58}"/>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228803044"/>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 Trip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845AC8-3C2C-2D43-BA65-BD0DF23FD90D}"/>
              </a:ext>
            </a:extLst>
          </p:cNvPr>
          <p:cNvPicPr>
            <a:picLocks noChangeAspect="1"/>
          </p:cNvPicPr>
          <p:nvPr/>
        </p:nvPicPr>
        <p:blipFill>
          <a:blip r:embed="rId2"/>
          <a:stretch>
            <a:fillRect/>
          </a:stretch>
        </p:blipFill>
        <p:spPr>
          <a:xfrm>
            <a:off x="1" y="0"/>
            <a:ext cx="12192000" cy="1072260"/>
          </a:xfrm>
          <a:prstGeom prst="rect">
            <a:avLst/>
          </a:prstGeom>
        </p:spPr>
      </p:pic>
      <p:sp>
        <p:nvSpPr>
          <p:cNvPr id="8" name="Text Placeholder 28">
            <a:extLst>
              <a:ext uri="{FF2B5EF4-FFF2-40B4-BE49-F238E27FC236}">
                <a16:creationId xmlns:a16="http://schemas.microsoft.com/office/drawing/2014/main" id="{9F6D956A-AB26-5849-BE2D-AA91D47EF787}"/>
              </a:ext>
            </a:extLst>
          </p:cNvPr>
          <p:cNvSpPr>
            <a:spLocks noGrp="1"/>
          </p:cNvSpPr>
          <p:nvPr>
            <p:ph type="body" sz="quarter" idx="11" hasCustomPrompt="1"/>
          </p:nvPr>
        </p:nvSpPr>
        <p:spPr>
          <a:xfrm>
            <a:off x="1444654" y="4561834"/>
            <a:ext cx="2501426" cy="492826"/>
          </a:xfrm>
          <a:prstGeom prst="rect">
            <a:avLst/>
          </a:prstGeom>
        </p:spPr>
        <p:txBody>
          <a:bodyPr anchor="t"/>
          <a:lstStyle>
            <a:lvl1pPr algn="ctr">
              <a:lnSpc>
                <a:spcPct val="100000"/>
              </a:lnSpc>
              <a:spcBef>
                <a:spcPts val="0"/>
              </a:spcBef>
              <a:spcAft>
                <a:spcPts val="0"/>
              </a:spcAft>
              <a:defRPr sz="1300" cap="all" baseline="0">
                <a:solidFill>
                  <a:srgbClr val="484848"/>
                </a:solidFill>
                <a:latin typeface="Arial" panose="020B0604020202020204" pitchFamily="34" charset="0"/>
                <a:cs typeface="Arial" panose="020B0604020202020204" pitchFamily="34" charset="0"/>
              </a:defRPr>
            </a:lvl1pPr>
          </a:lstStyle>
          <a:p>
            <a:pPr lvl="0"/>
            <a:r>
              <a:rPr lang="en-US" dirty="0"/>
              <a:t>Click to add title</a:t>
            </a:r>
          </a:p>
          <a:p>
            <a:pPr lvl="0"/>
            <a:r>
              <a:rPr lang="en-US" dirty="0"/>
              <a:t>office or industry</a:t>
            </a:r>
          </a:p>
        </p:txBody>
      </p:sp>
      <p:sp>
        <p:nvSpPr>
          <p:cNvPr id="13" name="Text Placeholder 7">
            <a:extLst>
              <a:ext uri="{FF2B5EF4-FFF2-40B4-BE49-F238E27FC236}">
                <a16:creationId xmlns:a16="http://schemas.microsoft.com/office/drawing/2014/main" id="{7304A598-54C1-4643-8AB6-3A473E627EBF}"/>
              </a:ext>
            </a:extLst>
          </p:cNvPr>
          <p:cNvSpPr>
            <a:spLocks noGrp="1"/>
          </p:cNvSpPr>
          <p:nvPr>
            <p:ph type="body" sz="quarter" idx="10" hasCustomPrompt="1"/>
          </p:nvPr>
        </p:nvSpPr>
        <p:spPr>
          <a:xfrm>
            <a:off x="1444654" y="4101743"/>
            <a:ext cx="2501426" cy="393001"/>
          </a:xfrm>
          <a:prstGeom prst="rect">
            <a:avLst/>
          </a:prstGeom>
          <a:noFill/>
          <a:ln>
            <a:noFill/>
          </a:ln>
        </p:spPr>
        <p:txBody>
          <a:bodyPr anchor="ctr"/>
          <a:lstStyle>
            <a:lvl1pPr algn="ctr">
              <a:defRPr sz="1500" b="1" i="0" cap="all" baseline="0">
                <a:solidFill>
                  <a:srgbClr val="D6001C"/>
                </a:solidFill>
                <a:latin typeface="Arial" panose="020B0604020202020204" pitchFamily="34" charset="0"/>
                <a:cs typeface="Arial" panose="020B0604020202020204" pitchFamily="34" charset="0"/>
              </a:defRPr>
            </a:lvl1pPr>
          </a:lstStyle>
          <a:p>
            <a:pPr lvl="0"/>
            <a:r>
              <a:rPr lang="en-US" dirty="0"/>
              <a:t>First, last name</a:t>
            </a:r>
          </a:p>
        </p:txBody>
      </p:sp>
      <p:sp>
        <p:nvSpPr>
          <p:cNvPr id="14" name="Picture Placeholder 14">
            <a:extLst>
              <a:ext uri="{FF2B5EF4-FFF2-40B4-BE49-F238E27FC236}">
                <a16:creationId xmlns:a16="http://schemas.microsoft.com/office/drawing/2014/main" id="{C3296B39-FE0D-4647-892F-192B63C961D2}"/>
              </a:ext>
            </a:extLst>
          </p:cNvPr>
          <p:cNvSpPr>
            <a:spLocks noGrp="1" noChangeAspect="1"/>
          </p:cNvSpPr>
          <p:nvPr>
            <p:ph type="pic" sz="quarter" idx="16" hasCustomPrompt="1"/>
          </p:nvPr>
        </p:nvSpPr>
        <p:spPr>
          <a:xfrm>
            <a:off x="1810656" y="2116230"/>
            <a:ext cx="1769423" cy="1769423"/>
          </a:xfrm>
          <a:prstGeom prst="ellipse">
            <a:avLst/>
          </a:prstGeom>
        </p:spPr>
        <p:txBody>
          <a:bodyPr anchor="ctr"/>
          <a:lstStyle>
            <a:lvl1pPr algn="ctr">
              <a:defRPr sz="1800" i="0">
                <a:solidFill>
                  <a:schemeClr val="bg2">
                    <a:lumMod val="50000"/>
                  </a:schemeClr>
                </a:solidFill>
                <a:latin typeface="Arial" panose="020B0604020202020204" pitchFamily="34" charset="0"/>
                <a:cs typeface="Arial" panose="020B0604020202020204" pitchFamily="34" charset="0"/>
              </a:defRPr>
            </a:lvl1pPr>
          </a:lstStyle>
          <a:p>
            <a:r>
              <a:rPr lang="en-US" dirty="0"/>
              <a:t>Click to insert headshot</a:t>
            </a:r>
          </a:p>
        </p:txBody>
      </p:sp>
      <p:pic>
        <p:nvPicPr>
          <p:cNvPr id="22" name="Picture 21">
            <a:extLst>
              <a:ext uri="{FF2B5EF4-FFF2-40B4-BE49-F238E27FC236}">
                <a16:creationId xmlns:a16="http://schemas.microsoft.com/office/drawing/2014/main" id="{C5E94B4A-7B66-F843-BAF8-544D6597D3FE}"/>
              </a:ext>
            </a:extLst>
          </p:cNvPr>
          <p:cNvPicPr>
            <a:picLocks noChangeAspect="1"/>
          </p:cNvPicPr>
          <p:nvPr/>
        </p:nvPicPr>
        <p:blipFill>
          <a:blip r:embed="rId3"/>
          <a:stretch>
            <a:fillRect/>
          </a:stretch>
        </p:blipFill>
        <p:spPr>
          <a:xfrm>
            <a:off x="0" y="1101288"/>
            <a:ext cx="12192000" cy="171450"/>
          </a:xfrm>
          <a:prstGeom prst="rect">
            <a:avLst/>
          </a:prstGeom>
        </p:spPr>
      </p:pic>
      <p:sp>
        <p:nvSpPr>
          <p:cNvPr id="27" name="Text Placeholder 7">
            <a:extLst>
              <a:ext uri="{FF2B5EF4-FFF2-40B4-BE49-F238E27FC236}">
                <a16:creationId xmlns:a16="http://schemas.microsoft.com/office/drawing/2014/main" id="{9687DD76-3AD4-2A43-85A1-95BD4E7AF909}"/>
              </a:ext>
            </a:extLst>
          </p:cNvPr>
          <p:cNvSpPr>
            <a:spLocks noGrp="1"/>
          </p:cNvSpPr>
          <p:nvPr>
            <p:ph type="body" sz="quarter" idx="18" hasCustomPrompt="1"/>
          </p:nvPr>
        </p:nvSpPr>
        <p:spPr>
          <a:xfrm>
            <a:off x="5034671" y="4101743"/>
            <a:ext cx="2501426" cy="393001"/>
          </a:xfrm>
          <a:prstGeom prst="rect">
            <a:avLst/>
          </a:prstGeom>
          <a:noFill/>
          <a:ln>
            <a:noFill/>
          </a:ln>
        </p:spPr>
        <p:txBody>
          <a:bodyPr anchor="ctr"/>
          <a:lstStyle>
            <a:lvl1pPr algn="ctr">
              <a:defRPr sz="1500" b="1" i="0" cap="all" baseline="0">
                <a:solidFill>
                  <a:srgbClr val="D6001C"/>
                </a:solidFill>
                <a:latin typeface="Arial" panose="020B0604020202020204" pitchFamily="34" charset="0"/>
                <a:cs typeface="Arial" panose="020B0604020202020204" pitchFamily="34" charset="0"/>
              </a:defRPr>
            </a:lvl1pPr>
          </a:lstStyle>
          <a:p>
            <a:pPr lvl="0"/>
            <a:r>
              <a:rPr lang="en-US" dirty="0"/>
              <a:t>First, last name</a:t>
            </a:r>
          </a:p>
        </p:txBody>
      </p:sp>
      <p:sp>
        <p:nvSpPr>
          <p:cNvPr id="28" name="Picture Placeholder 14">
            <a:extLst>
              <a:ext uri="{FF2B5EF4-FFF2-40B4-BE49-F238E27FC236}">
                <a16:creationId xmlns:a16="http://schemas.microsoft.com/office/drawing/2014/main" id="{A64E8841-5BE4-2542-AA8D-53480A7E7F9F}"/>
              </a:ext>
            </a:extLst>
          </p:cNvPr>
          <p:cNvSpPr>
            <a:spLocks noGrp="1" noChangeAspect="1"/>
          </p:cNvSpPr>
          <p:nvPr>
            <p:ph type="pic" sz="quarter" idx="19" hasCustomPrompt="1"/>
          </p:nvPr>
        </p:nvSpPr>
        <p:spPr>
          <a:xfrm>
            <a:off x="5400673" y="2116230"/>
            <a:ext cx="1769423" cy="1769423"/>
          </a:xfrm>
          <a:prstGeom prst="ellipse">
            <a:avLst/>
          </a:prstGeom>
        </p:spPr>
        <p:txBody>
          <a:bodyPr anchor="ctr"/>
          <a:lstStyle>
            <a:lvl1pPr algn="ctr">
              <a:defRPr sz="1800" i="0">
                <a:solidFill>
                  <a:schemeClr val="bg2">
                    <a:lumMod val="50000"/>
                  </a:schemeClr>
                </a:solidFill>
                <a:latin typeface="Arial" panose="020B0604020202020204" pitchFamily="34" charset="0"/>
                <a:cs typeface="Arial" panose="020B0604020202020204" pitchFamily="34" charset="0"/>
              </a:defRPr>
            </a:lvl1pPr>
          </a:lstStyle>
          <a:p>
            <a:r>
              <a:rPr lang="en-US" dirty="0"/>
              <a:t>Click to insert headshot</a:t>
            </a:r>
          </a:p>
        </p:txBody>
      </p:sp>
      <p:sp>
        <p:nvSpPr>
          <p:cNvPr id="30" name="Text Placeholder 7">
            <a:extLst>
              <a:ext uri="{FF2B5EF4-FFF2-40B4-BE49-F238E27FC236}">
                <a16:creationId xmlns:a16="http://schemas.microsoft.com/office/drawing/2014/main" id="{CFB8A1E3-7C49-F94E-9808-C710B7B35BF3}"/>
              </a:ext>
            </a:extLst>
          </p:cNvPr>
          <p:cNvSpPr>
            <a:spLocks noGrp="1"/>
          </p:cNvSpPr>
          <p:nvPr>
            <p:ph type="body" sz="quarter" idx="21" hasCustomPrompt="1"/>
          </p:nvPr>
        </p:nvSpPr>
        <p:spPr>
          <a:xfrm>
            <a:off x="8605439" y="4101743"/>
            <a:ext cx="2501426" cy="393001"/>
          </a:xfrm>
          <a:prstGeom prst="rect">
            <a:avLst/>
          </a:prstGeom>
          <a:noFill/>
          <a:ln>
            <a:noFill/>
          </a:ln>
        </p:spPr>
        <p:txBody>
          <a:bodyPr anchor="ctr"/>
          <a:lstStyle>
            <a:lvl1pPr algn="ctr">
              <a:defRPr sz="1500" b="1" i="0" cap="all" baseline="0">
                <a:solidFill>
                  <a:srgbClr val="D6001C"/>
                </a:solidFill>
                <a:latin typeface="Arial" panose="020B0604020202020204" pitchFamily="34" charset="0"/>
                <a:cs typeface="Arial" panose="020B0604020202020204" pitchFamily="34" charset="0"/>
              </a:defRPr>
            </a:lvl1pPr>
          </a:lstStyle>
          <a:p>
            <a:pPr lvl="0"/>
            <a:r>
              <a:rPr lang="en-US" dirty="0"/>
              <a:t>First, last name</a:t>
            </a:r>
          </a:p>
        </p:txBody>
      </p:sp>
      <p:sp>
        <p:nvSpPr>
          <p:cNvPr id="31" name="Picture Placeholder 14">
            <a:extLst>
              <a:ext uri="{FF2B5EF4-FFF2-40B4-BE49-F238E27FC236}">
                <a16:creationId xmlns:a16="http://schemas.microsoft.com/office/drawing/2014/main" id="{C38FC6AB-49CE-FB4E-8637-74D486B541D7}"/>
              </a:ext>
            </a:extLst>
          </p:cNvPr>
          <p:cNvSpPr>
            <a:spLocks noGrp="1" noChangeAspect="1"/>
          </p:cNvSpPr>
          <p:nvPr>
            <p:ph type="pic" sz="quarter" idx="22" hasCustomPrompt="1"/>
          </p:nvPr>
        </p:nvSpPr>
        <p:spPr>
          <a:xfrm>
            <a:off x="8971441" y="2116230"/>
            <a:ext cx="1769423" cy="1769423"/>
          </a:xfrm>
          <a:prstGeom prst="ellipse">
            <a:avLst/>
          </a:prstGeom>
        </p:spPr>
        <p:txBody>
          <a:bodyPr anchor="ctr"/>
          <a:lstStyle>
            <a:lvl1pPr algn="ctr">
              <a:defRPr sz="1800" i="0">
                <a:solidFill>
                  <a:schemeClr val="bg2">
                    <a:lumMod val="50000"/>
                  </a:schemeClr>
                </a:solidFill>
                <a:latin typeface="Arial" panose="020B0604020202020204" pitchFamily="34" charset="0"/>
                <a:cs typeface="Arial" panose="020B0604020202020204" pitchFamily="34" charset="0"/>
              </a:defRPr>
            </a:lvl1pPr>
          </a:lstStyle>
          <a:p>
            <a:r>
              <a:rPr lang="en-US" dirty="0"/>
              <a:t>Click to insert headshot</a:t>
            </a:r>
          </a:p>
        </p:txBody>
      </p:sp>
      <p:sp>
        <p:nvSpPr>
          <p:cNvPr id="32" name="Text Placeholder 28">
            <a:extLst>
              <a:ext uri="{FF2B5EF4-FFF2-40B4-BE49-F238E27FC236}">
                <a16:creationId xmlns:a16="http://schemas.microsoft.com/office/drawing/2014/main" id="{9F6D956A-AB26-5849-BE2D-AA91D47EF787}"/>
              </a:ext>
            </a:extLst>
          </p:cNvPr>
          <p:cNvSpPr>
            <a:spLocks noGrp="1"/>
          </p:cNvSpPr>
          <p:nvPr>
            <p:ph type="body" sz="quarter" idx="23" hasCustomPrompt="1"/>
          </p:nvPr>
        </p:nvSpPr>
        <p:spPr>
          <a:xfrm>
            <a:off x="5025046" y="4561834"/>
            <a:ext cx="2501426" cy="492826"/>
          </a:xfrm>
          <a:prstGeom prst="rect">
            <a:avLst/>
          </a:prstGeom>
        </p:spPr>
        <p:txBody>
          <a:bodyPr anchor="t"/>
          <a:lstStyle>
            <a:lvl1pPr algn="ctr">
              <a:lnSpc>
                <a:spcPct val="100000"/>
              </a:lnSpc>
              <a:spcBef>
                <a:spcPts val="0"/>
              </a:spcBef>
              <a:spcAft>
                <a:spcPts val="0"/>
              </a:spcAft>
              <a:defRPr sz="1300" cap="all" baseline="0">
                <a:solidFill>
                  <a:srgbClr val="484848"/>
                </a:solidFill>
                <a:latin typeface="Arial" panose="020B0604020202020204" pitchFamily="34" charset="0"/>
                <a:cs typeface="Arial" panose="020B0604020202020204" pitchFamily="34" charset="0"/>
              </a:defRPr>
            </a:lvl1pPr>
          </a:lstStyle>
          <a:p>
            <a:pPr lvl="0"/>
            <a:r>
              <a:rPr lang="en-US" dirty="0"/>
              <a:t>Click to add title</a:t>
            </a:r>
          </a:p>
          <a:p>
            <a:pPr lvl="0"/>
            <a:r>
              <a:rPr lang="en-US" dirty="0"/>
              <a:t>office or industry</a:t>
            </a:r>
          </a:p>
        </p:txBody>
      </p:sp>
      <p:sp>
        <p:nvSpPr>
          <p:cNvPr id="33" name="Text Placeholder 28">
            <a:extLst>
              <a:ext uri="{FF2B5EF4-FFF2-40B4-BE49-F238E27FC236}">
                <a16:creationId xmlns:a16="http://schemas.microsoft.com/office/drawing/2014/main" id="{9F6D956A-AB26-5849-BE2D-AA91D47EF787}"/>
              </a:ext>
            </a:extLst>
          </p:cNvPr>
          <p:cNvSpPr>
            <a:spLocks noGrp="1"/>
          </p:cNvSpPr>
          <p:nvPr>
            <p:ph type="body" sz="quarter" idx="24" hasCustomPrompt="1"/>
          </p:nvPr>
        </p:nvSpPr>
        <p:spPr>
          <a:xfrm>
            <a:off x="8605439" y="4561834"/>
            <a:ext cx="2501426" cy="492826"/>
          </a:xfrm>
          <a:prstGeom prst="rect">
            <a:avLst/>
          </a:prstGeom>
        </p:spPr>
        <p:txBody>
          <a:bodyPr anchor="t"/>
          <a:lstStyle>
            <a:lvl1pPr algn="ctr">
              <a:lnSpc>
                <a:spcPct val="100000"/>
              </a:lnSpc>
              <a:spcBef>
                <a:spcPts val="0"/>
              </a:spcBef>
              <a:spcAft>
                <a:spcPts val="0"/>
              </a:spcAft>
              <a:defRPr sz="1300" cap="all" baseline="0">
                <a:solidFill>
                  <a:srgbClr val="484848"/>
                </a:solidFill>
                <a:latin typeface="Arial" panose="020B0604020202020204" pitchFamily="34" charset="0"/>
                <a:cs typeface="Arial" panose="020B0604020202020204" pitchFamily="34" charset="0"/>
              </a:defRPr>
            </a:lvl1pPr>
          </a:lstStyle>
          <a:p>
            <a:pPr lvl="0"/>
            <a:r>
              <a:rPr lang="en-US" dirty="0"/>
              <a:t>Click to add title</a:t>
            </a:r>
          </a:p>
          <a:p>
            <a:pPr lvl="0"/>
            <a:r>
              <a:rPr lang="en-US" dirty="0"/>
              <a:t>office or industry</a:t>
            </a:r>
          </a:p>
        </p:txBody>
      </p:sp>
      <p:pic>
        <p:nvPicPr>
          <p:cNvPr id="19" name="Picture 18">
            <a:extLst>
              <a:ext uri="{FF2B5EF4-FFF2-40B4-BE49-F238E27FC236}">
                <a16:creationId xmlns:a16="http://schemas.microsoft.com/office/drawing/2014/main" id="{3072BB4A-FBED-4A88-84B0-96DB4D6B363F}"/>
              </a:ext>
            </a:extLst>
          </p:cNvPr>
          <p:cNvPicPr>
            <a:picLocks noChangeAspect="1"/>
          </p:cNvPicPr>
          <p:nvPr userDrawn="1"/>
        </p:nvPicPr>
        <p:blipFill>
          <a:blip r:embed="rId3"/>
          <a:stretch>
            <a:fillRect/>
          </a:stretch>
        </p:blipFill>
        <p:spPr>
          <a:xfrm>
            <a:off x="0" y="1101288"/>
            <a:ext cx="12192000" cy="171450"/>
          </a:xfrm>
          <a:prstGeom prst="rect">
            <a:avLst/>
          </a:prstGeom>
        </p:spPr>
      </p:pic>
      <p:grpSp>
        <p:nvGrpSpPr>
          <p:cNvPr id="36" name="Group 35">
            <a:extLst>
              <a:ext uri="{FF2B5EF4-FFF2-40B4-BE49-F238E27FC236}">
                <a16:creationId xmlns:a16="http://schemas.microsoft.com/office/drawing/2014/main" id="{9D4E3F56-7E47-4DB8-B9B4-D300D6605467}"/>
              </a:ext>
            </a:extLst>
          </p:cNvPr>
          <p:cNvGrpSpPr/>
          <p:nvPr userDrawn="1"/>
        </p:nvGrpSpPr>
        <p:grpSpPr>
          <a:xfrm>
            <a:off x="341042" y="6374723"/>
            <a:ext cx="11532552" cy="266639"/>
            <a:chOff x="341042" y="6374723"/>
            <a:chExt cx="11532552" cy="266639"/>
          </a:xfrm>
        </p:grpSpPr>
        <p:sp>
          <p:nvSpPr>
            <p:cNvPr id="37" name="TextBox 36">
              <a:extLst>
                <a:ext uri="{FF2B5EF4-FFF2-40B4-BE49-F238E27FC236}">
                  <a16:creationId xmlns:a16="http://schemas.microsoft.com/office/drawing/2014/main" id="{4BCA7083-9152-4CFA-9128-B483580C4209}"/>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38" name="Picture 37">
              <a:extLst>
                <a:ext uri="{FF2B5EF4-FFF2-40B4-BE49-F238E27FC236}">
                  <a16:creationId xmlns:a16="http://schemas.microsoft.com/office/drawing/2014/main" id="{70383113-3C45-4623-BC4F-07E05DC60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40" name="Picture 39">
            <a:extLst>
              <a:ext uri="{FF2B5EF4-FFF2-40B4-BE49-F238E27FC236}">
                <a16:creationId xmlns:a16="http://schemas.microsoft.com/office/drawing/2014/main" id="{F53BEB7D-0DCF-4CB3-9082-23CC96E3A3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41" name="Slide Number Placeholder 5">
            <a:extLst>
              <a:ext uri="{FF2B5EF4-FFF2-40B4-BE49-F238E27FC236}">
                <a16:creationId xmlns:a16="http://schemas.microsoft.com/office/drawing/2014/main" id="{ABF0CEB8-0DD8-44DA-95F9-CFBC49B8985C}"/>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23" name="Title 1">
            <a:extLst>
              <a:ext uri="{FF2B5EF4-FFF2-40B4-BE49-F238E27FC236}">
                <a16:creationId xmlns:a16="http://schemas.microsoft.com/office/drawing/2014/main" id="{9D56E11A-DE47-43E5-AD7A-971CAE716D04}"/>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04506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Content - Subhe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777C36-AA2B-AB42-A189-8AB215167B23}"/>
              </a:ext>
            </a:extLst>
          </p:cNvPr>
          <p:cNvPicPr>
            <a:picLocks noChangeAspect="1"/>
          </p:cNvPicPr>
          <p:nvPr/>
        </p:nvPicPr>
        <p:blipFill>
          <a:blip r:embed="rId2"/>
          <a:stretch>
            <a:fillRect/>
          </a:stretch>
        </p:blipFill>
        <p:spPr>
          <a:xfrm>
            <a:off x="1" y="0"/>
            <a:ext cx="12192000" cy="1072260"/>
          </a:xfrm>
          <a:prstGeom prst="rect">
            <a:avLst/>
          </a:prstGeom>
        </p:spPr>
      </p:pic>
      <p:cxnSp>
        <p:nvCxnSpPr>
          <p:cNvPr id="3" name="Straight Connector 2">
            <a:extLst>
              <a:ext uri="{FF2B5EF4-FFF2-40B4-BE49-F238E27FC236}">
                <a16:creationId xmlns:a16="http://schemas.microsoft.com/office/drawing/2014/main" id="{C534123E-C4A6-6D40-B016-352F359F5B09}"/>
              </a:ext>
            </a:extLst>
          </p:cNvPr>
          <p:cNvCxnSpPr>
            <a:cxnSpLocks/>
          </p:cNvCxnSpPr>
          <p:nvPr/>
        </p:nvCxnSpPr>
        <p:spPr>
          <a:xfrm>
            <a:off x="6178278" y="1600200"/>
            <a:ext cx="0" cy="4572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F19A255-3AF8-704E-9073-A2917C383C40}"/>
              </a:ext>
            </a:extLst>
          </p:cNvPr>
          <p:cNvPicPr>
            <a:picLocks noChangeAspect="1"/>
          </p:cNvPicPr>
          <p:nvPr/>
        </p:nvPicPr>
        <p:blipFill>
          <a:blip r:embed="rId3"/>
          <a:stretch>
            <a:fillRect/>
          </a:stretch>
        </p:blipFill>
        <p:spPr>
          <a:xfrm>
            <a:off x="0" y="1101288"/>
            <a:ext cx="12192000" cy="171450"/>
          </a:xfrm>
          <a:prstGeom prst="rect">
            <a:avLst/>
          </a:prstGeom>
        </p:spPr>
      </p:pic>
      <p:sp>
        <p:nvSpPr>
          <p:cNvPr id="14" name="Text Placeholder 7">
            <a:extLst>
              <a:ext uri="{FF2B5EF4-FFF2-40B4-BE49-F238E27FC236}">
                <a16:creationId xmlns:a16="http://schemas.microsoft.com/office/drawing/2014/main" id="{C63C3FC1-55B5-4D7D-867B-127D3D1F9A38}"/>
              </a:ext>
            </a:extLst>
          </p:cNvPr>
          <p:cNvSpPr>
            <a:spLocks noGrp="1"/>
          </p:cNvSpPr>
          <p:nvPr>
            <p:ph type="body" sz="quarter" idx="10" hasCustomPrompt="1"/>
          </p:nvPr>
        </p:nvSpPr>
        <p:spPr>
          <a:xfrm>
            <a:off x="1249691" y="1600200"/>
            <a:ext cx="4193577"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subhead</a:t>
            </a:r>
          </a:p>
        </p:txBody>
      </p:sp>
      <p:sp>
        <p:nvSpPr>
          <p:cNvPr id="16" name="Text Placeholder 7">
            <a:extLst>
              <a:ext uri="{FF2B5EF4-FFF2-40B4-BE49-F238E27FC236}">
                <a16:creationId xmlns:a16="http://schemas.microsoft.com/office/drawing/2014/main" id="{8208BB84-C0BD-4BA3-AEDD-2D5BF1DB97B0}"/>
              </a:ext>
            </a:extLst>
          </p:cNvPr>
          <p:cNvSpPr>
            <a:spLocks noGrp="1"/>
          </p:cNvSpPr>
          <p:nvPr>
            <p:ph type="body" sz="quarter" idx="20" hasCustomPrompt="1"/>
          </p:nvPr>
        </p:nvSpPr>
        <p:spPr>
          <a:xfrm>
            <a:off x="6913287" y="1600200"/>
            <a:ext cx="4193578" cy="440197"/>
          </a:xfrm>
          <a:prstGeom prst="rect">
            <a:avLst/>
          </a:prstGeom>
          <a:noFill/>
          <a:ln>
            <a:noFill/>
          </a:ln>
        </p:spPr>
        <p:txBody>
          <a:bodyPr anchor="ctr"/>
          <a:lstStyle>
            <a:lvl1pPr>
              <a:defRPr sz="2200" b="1" i="0" cap="all" baseline="0">
                <a:solidFill>
                  <a:srgbClr val="D6001C"/>
                </a:solidFill>
                <a:latin typeface="Arial" panose="020B0604020202020204" pitchFamily="34" charset="0"/>
                <a:cs typeface="Arial" panose="020B0604020202020204" pitchFamily="34" charset="0"/>
              </a:defRPr>
            </a:lvl1pPr>
          </a:lstStyle>
          <a:p>
            <a:pPr lvl="0"/>
            <a:r>
              <a:rPr lang="en-US" dirty="0"/>
              <a:t>Click to insert subhead</a:t>
            </a:r>
          </a:p>
        </p:txBody>
      </p:sp>
      <p:pic>
        <p:nvPicPr>
          <p:cNvPr id="26" name="Picture 25">
            <a:extLst>
              <a:ext uri="{FF2B5EF4-FFF2-40B4-BE49-F238E27FC236}">
                <a16:creationId xmlns:a16="http://schemas.microsoft.com/office/drawing/2014/main" id="{62B8E8FB-7878-48DB-8506-28824C3AE7E7}"/>
              </a:ext>
            </a:extLst>
          </p:cNvPr>
          <p:cNvPicPr>
            <a:picLocks noChangeAspect="1"/>
          </p:cNvPicPr>
          <p:nvPr userDrawn="1"/>
        </p:nvPicPr>
        <p:blipFill>
          <a:blip r:embed="rId3"/>
          <a:stretch>
            <a:fillRect/>
          </a:stretch>
        </p:blipFill>
        <p:spPr>
          <a:xfrm>
            <a:off x="0" y="1101288"/>
            <a:ext cx="12192000" cy="171450"/>
          </a:xfrm>
          <a:prstGeom prst="rect">
            <a:avLst/>
          </a:prstGeom>
        </p:spPr>
      </p:pic>
      <p:grpSp>
        <p:nvGrpSpPr>
          <p:cNvPr id="20" name="Group 19">
            <a:extLst>
              <a:ext uri="{FF2B5EF4-FFF2-40B4-BE49-F238E27FC236}">
                <a16:creationId xmlns:a16="http://schemas.microsoft.com/office/drawing/2014/main" id="{29730DF3-3181-44F8-AB03-42377D98C0C0}"/>
              </a:ext>
            </a:extLst>
          </p:cNvPr>
          <p:cNvGrpSpPr/>
          <p:nvPr userDrawn="1"/>
        </p:nvGrpSpPr>
        <p:grpSpPr>
          <a:xfrm>
            <a:off x="341042" y="6374723"/>
            <a:ext cx="11532552" cy="266639"/>
            <a:chOff x="341042" y="6374723"/>
            <a:chExt cx="11532552" cy="266639"/>
          </a:xfrm>
        </p:grpSpPr>
        <p:sp>
          <p:nvSpPr>
            <p:cNvPr id="32" name="TextBox 31">
              <a:extLst>
                <a:ext uri="{FF2B5EF4-FFF2-40B4-BE49-F238E27FC236}">
                  <a16:creationId xmlns:a16="http://schemas.microsoft.com/office/drawing/2014/main" id="{737A34EF-132C-4B4D-9D57-7FD87278F345}"/>
                </a:ext>
              </a:extLst>
            </p:cNvPr>
            <p:cNvSpPr txBox="1"/>
            <p:nvPr/>
          </p:nvSpPr>
          <p:spPr>
            <a:xfrm>
              <a:off x="341042" y="6425918"/>
              <a:ext cx="2849078" cy="215444"/>
            </a:xfrm>
            <a:prstGeom prst="rect">
              <a:avLst/>
            </a:prstGeom>
            <a:noFill/>
          </p:spPr>
          <p:txBody>
            <a:bodyPr wrap="square" rtlCol="0" anchor="b">
              <a:spAutoFit/>
            </a:bodyPr>
            <a:lstStyle/>
            <a:p>
              <a:r>
                <a:rPr lang="en-US" sz="800" dirty="0">
                  <a:solidFill>
                    <a:schemeClr val="bg2">
                      <a:lumMod val="50000"/>
                    </a:schemeClr>
                  </a:solidFill>
                  <a:latin typeface="Arial" panose="020B0604020202020204" pitchFamily="34" charset="0"/>
                  <a:cs typeface="Arial" panose="020B0604020202020204" pitchFamily="34" charset="0"/>
                </a:rPr>
                <a:t> </a:t>
              </a:r>
              <a:r>
                <a:rPr lang="en-US" sz="800" dirty="0">
                  <a:solidFill>
                    <a:srgbClr val="D6001C"/>
                  </a:solidFill>
                  <a:latin typeface="Arial" panose="020B0604020202020204" pitchFamily="34" charset="0"/>
                  <a:cs typeface="Arial" panose="020B0604020202020204" pitchFamily="34" charset="0"/>
                </a:rPr>
                <a:t>|</a:t>
              </a:r>
              <a:r>
                <a:rPr lang="en-US" sz="800" dirty="0">
                  <a:solidFill>
                    <a:schemeClr val="bg2">
                      <a:lumMod val="50000"/>
                    </a:schemeClr>
                  </a:solidFill>
                  <a:latin typeface="Arial" panose="020B0604020202020204" pitchFamily="34" charset="0"/>
                  <a:cs typeface="Arial" panose="020B0604020202020204" pitchFamily="34" charset="0"/>
                </a:rPr>
                <a:t>  © 2020 Perkins Coie LLP</a:t>
              </a:r>
            </a:p>
          </p:txBody>
        </p:sp>
        <p:pic>
          <p:nvPicPr>
            <p:cNvPr id="33" name="Picture 32">
              <a:extLst>
                <a:ext uri="{FF2B5EF4-FFF2-40B4-BE49-F238E27FC236}">
                  <a16:creationId xmlns:a16="http://schemas.microsoft.com/office/drawing/2014/main" id="{520A532C-F539-4027-AEB9-490FA6D2E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grpSp>
      <p:pic>
        <p:nvPicPr>
          <p:cNvPr id="35" name="Picture 34">
            <a:extLst>
              <a:ext uri="{FF2B5EF4-FFF2-40B4-BE49-F238E27FC236}">
                <a16:creationId xmlns:a16="http://schemas.microsoft.com/office/drawing/2014/main" id="{C57FFB1E-985C-4D6F-AC9F-5460B87DFF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4656" y="6374723"/>
            <a:ext cx="1268938" cy="187791"/>
          </a:xfrm>
          <a:prstGeom prst="rect">
            <a:avLst/>
          </a:prstGeom>
        </p:spPr>
      </p:pic>
      <p:sp>
        <p:nvSpPr>
          <p:cNvPr id="36" name="Slide Number Placeholder 5">
            <a:extLst>
              <a:ext uri="{FF2B5EF4-FFF2-40B4-BE49-F238E27FC236}">
                <a16:creationId xmlns:a16="http://schemas.microsoft.com/office/drawing/2014/main" id="{BE12FBB9-3BC4-4DA6-AFAA-29901B1345BC}"/>
              </a:ext>
            </a:extLst>
          </p:cNvPr>
          <p:cNvSpPr>
            <a:spLocks noGrp="1"/>
          </p:cNvSpPr>
          <p:nvPr>
            <p:ph type="sldNum" sz="quarter" idx="4"/>
          </p:nvPr>
        </p:nvSpPr>
        <p:spPr>
          <a:xfrm>
            <a:off x="179117" y="6351077"/>
            <a:ext cx="323850" cy="365125"/>
          </a:xfrm>
          <a:prstGeom prst="rect">
            <a:avLst/>
          </a:prstGeom>
        </p:spPr>
        <p:txBody>
          <a:bodyPr vert="horz" lIns="91440" tIns="45720" rIns="91440" bIns="45720" rtlCol="0" anchor="ctr"/>
          <a:lstStyle>
            <a:lvl1pPr algn="r">
              <a:defRPr sz="800">
                <a:solidFill>
                  <a:srgbClr val="484848"/>
                </a:solidFill>
              </a:defRPr>
            </a:lvl1pPr>
          </a:lstStyle>
          <a:p>
            <a:fld id="{7D80D8B3-37DA-441C-8AA0-5FDF428B05BC}" type="slidenum">
              <a:rPr lang="en-US" smtClean="0"/>
              <a:pPr/>
              <a:t>‹#›</a:t>
            </a:fld>
            <a:endParaRPr lang="en-US"/>
          </a:p>
        </p:txBody>
      </p:sp>
      <p:sp>
        <p:nvSpPr>
          <p:cNvPr id="18" name="Text Placeholder 11">
            <a:extLst>
              <a:ext uri="{FF2B5EF4-FFF2-40B4-BE49-F238E27FC236}">
                <a16:creationId xmlns:a16="http://schemas.microsoft.com/office/drawing/2014/main" id="{A22A0720-6225-4B91-B6C1-3F9FE6C7ED44}"/>
              </a:ext>
            </a:extLst>
          </p:cNvPr>
          <p:cNvSpPr>
            <a:spLocks noGrp="1"/>
          </p:cNvSpPr>
          <p:nvPr>
            <p:ph type="body" sz="quarter" idx="11" hasCustomPrompt="1"/>
          </p:nvPr>
        </p:nvSpPr>
        <p:spPr>
          <a:xfrm>
            <a:off x="1249690" y="2286000"/>
            <a:ext cx="4193572" cy="38882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
        <p:nvSpPr>
          <p:cNvPr id="21" name="Text Placeholder 11">
            <a:extLst>
              <a:ext uri="{FF2B5EF4-FFF2-40B4-BE49-F238E27FC236}">
                <a16:creationId xmlns:a16="http://schemas.microsoft.com/office/drawing/2014/main" id="{8D7DD32C-7AC1-4F1C-87CA-ADAC63D199F1}"/>
              </a:ext>
            </a:extLst>
          </p:cNvPr>
          <p:cNvSpPr>
            <a:spLocks noGrp="1"/>
          </p:cNvSpPr>
          <p:nvPr>
            <p:ph type="body" sz="quarter" idx="21" hasCustomPrompt="1"/>
          </p:nvPr>
        </p:nvSpPr>
        <p:spPr>
          <a:xfrm>
            <a:off x="6913293" y="2286000"/>
            <a:ext cx="4193572" cy="3888245"/>
          </a:xfrm>
          <a:prstGeom prst="rect">
            <a:avLst/>
          </a:prstGeom>
          <a:noFill/>
          <a:ln>
            <a:noFill/>
          </a:ln>
        </p:spPr>
        <p:txBody>
          <a:bodyPr anchor="t">
            <a:noAutofit/>
          </a:bodyPr>
          <a:lstStyle>
            <a:lvl1pPr marL="285750" indent="-285750">
              <a:buClr>
                <a:srgbClr val="D6001C"/>
              </a:buClr>
              <a:buFont typeface="Arial" panose="020B0604020202020204" pitchFamily="34" charset="0"/>
              <a:buChar char="•"/>
              <a:defRPr sz="2200" baseline="0">
                <a:solidFill>
                  <a:srgbClr val="484848"/>
                </a:solidFill>
                <a:latin typeface="Arial" panose="020B0604020202020204" pitchFamily="34" charset="0"/>
                <a:cs typeface="Arial" panose="020B0604020202020204" pitchFamily="34" charset="0"/>
              </a:defRPr>
            </a:lvl1pPr>
            <a:lvl2pPr marL="571500" indent="-257175">
              <a:buFontTx/>
              <a:buChar char="-"/>
              <a:defRPr sz="2000" baseline="0">
                <a:solidFill>
                  <a:srgbClr val="484848"/>
                </a:solidFill>
                <a:latin typeface="Arial" panose="020B0604020202020204" pitchFamily="34" charset="0"/>
              </a:defRPr>
            </a:lvl2pPr>
            <a:lvl3pPr marL="798513" indent="-227013">
              <a:buClr>
                <a:srgbClr val="484848"/>
              </a:buClr>
              <a:defRPr sz="1800">
                <a:solidFill>
                  <a:srgbClr val="484848"/>
                </a:solidFill>
                <a:latin typeface="Arial" panose="020B0604020202020204" pitchFamily="34" charset="0"/>
              </a:defRPr>
            </a:lvl3pPr>
            <a:lvl4pPr marL="973138" indent="-174625">
              <a:buClr>
                <a:srgbClr val="484848"/>
              </a:buClr>
              <a:defRPr sz="1600">
                <a:solidFill>
                  <a:srgbClr val="484848"/>
                </a:solidFill>
                <a:latin typeface="Arial" panose="020B0604020202020204" pitchFamily="34" charset="0"/>
              </a:defRPr>
            </a:lvl4pPr>
            <a:lvl5pPr marL="1141413" indent="-168275">
              <a:buClr>
                <a:srgbClr val="484848"/>
              </a:buClr>
              <a:defRPr sz="1400">
                <a:solidFill>
                  <a:srgbClr val="484848"/>
                </a:solidFill>
                <a:latin typeface="Arial" panose="020B0604020202020204" pitchFamily="34" charset="0"/>
              </a:defRPr>
            </a:lvl5pPr>
          </a:lstStyle>
          <a:p>
            <a:pPr lvl="0"/>
            <a:r>
              <a:rPr lang="en-US" dirty="0"/>
              <a:t>Click to insert small bullet text</a:t>
            </a:r>
          </a:p>
          <a:p>
            <a:pPr lvl="1"/>
            <a:r>
              <a:rPr lang="en-US" dirty="0"/>
              <a:t>Click to insert sub bullet 1</a:t>
            </a:r>
          </a:p>
          <a:p>
            <a:pPr lvl="2"/>
            <a:r>
              <a:rPr lang="en-US" dirty="0"/>
              <a:t>Click to insert sub bullet 2</a:t>
            </a:r>
          </a:p>
          <a:p>
            <a:pPr lvl="3"/>
            <a:r>
              <a:rPr lang="en-US" dirty="0"/>
              <a:t>Click to insert sub bullet 3</a:t>
            </a:r>
          </a:p>
          <a:p>
            <a:pPr lvl="4"/>
            <a:r>
              <a:rPr lang="en-US" dirty="0"/>
              <a:t>Click to insert sub bullet 4</a:t>
            </a:r>
          </a:p>
        </p:txBody>
      </p:sp>
      <p:sp>
        <p:nvSpPr>
          <p:cNvPr id="22" name="Title 1">
            <a:extLst>
              <a:ext uri="{FF2B5EF4-FFF2-40B4-BE49-F238E27FC236}">
                <a16:creationId xmlns:a16="http://schemas.microsoft.com/office/drawing/2014/main" id="{E1D0004A-7838-4E3C-AFFD-BED0BEE64C3C}"/>
              </a:ext>
            </a:extLst>
          </p:cNvPr>
          <p:cNvSpPr>
            <a:spLocks noGrp="1"/>
          </p:cNvSpPr>
          <p:nvPr>
            <p:ph type="title"/>
          </p:nvPr>
        </p:nvSpPr>
        <p:spPr>
          <a:xfrm>
            <a:off x="1249362" y="260236"/>
            <a:ext cx="10515600" cy="605460"/>
          </a:xfrm>
          <a:prstGeom prst="rect">
            <a:avLst/>
          </a:prstGeom>
        </p:spPr>
        <p:txBody>
          <a:bodyPr/>
          <a:lstStyle>
            <a:lvl1pPr>
              <a:defRPr sz="35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8301409"/>
      </p:ext>
    </p:extLst>
  </p:cSld>
  <p:clrMapOvr>
    <a:masterClrMapping/>
  </p:clrMapOvr>
  <p:extLst>
    <p:ext uri="{DCECCB84-F9BA-43D5-87BE-67443E8EF086}">
      <p15:sldGuideLst xmlns:p15="http://schemas.microsoft.com/office/powerpoint/2012/main">
        <p15:guide id="1" orient="horz" pos="3888" userDrawn="1">
          <p15:clr>
            <a:srgbClr val="FBAE40"/>
          </p15:clr>
        </p15:guide>
        <p15:guide id="2" orient="horz" pos="1008" userDrawn="1">
          <p15:clr>
            <a:srgbClr val="FBAE40"/>
          </p15:clr>
        </p15:guide>
        <p15:guide id="3" pos="3432" userDrawn="1">
          <p15:clr>
            <a:srgbClr val="FBAE40"/>
          </p15:clr>
        </p15:guide>
        <p15:guide id="4" pos="7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hidden="1"/>
          <p:cNvPicPr>
            <a:picLocks noChangeAspect="1"/>
          </p:cNvPicPr>
          <p:nvPr/>
        </p:nvPicPr>
        <p:blipFill rotWithShape="1">
          <a:blip r:embed="rId19">
            <a:extLst>
              <a:ext uri="{28A0092B-C50C-407E-A947-70E740481C1C}">
                <a14:useLocalDpi xmlns:a14="http://schemas.microsoft.com/office/drawing/2010/main" val="0"/>
              </a:ext>
            </a:extLst>
          </a:blip>
          <a:srcRect l="2225" t="7541" r="71225" b="5147"/>
          <a:stretch/>
        </p:blipFill>
        <p:spPr>
          <a:xfrm>
            <a:off x="12279606" y="-1"/>
            <a:ext cx="3566193" cy="6858001"/>
          </a:xfrm>
          <a:prstGeom prst="rect">
            <a:avLst/>
          </a:prstGeom>
        </p:spPr>
      </p:pic>
      <p:sp>
        <p:nvSpPr>
          <p:cNvPr id="3" name="Rectangle 2" hidden="1"/>
          <p:cNvSpPr/>
          <p:nvPr/>
        </p:nvSpPr>
        <p:spPr>
          <a:xfrm>
            <a:off x="-501063" y="-1026289"/>
            <a:ext cx="12407313" cy="923330"/>
          </a:xfrm>
          <a:prstGeom prst="rect">
            <a:avLst/>
          </a:prstGeom>
        </p:spPr>
        <p:txBody>
          <a:bodyPr wrap="square">
            <a:spAutoFit/>
          </a:bodyPr>
          <a:lstStyle/>
          <a:p>
            <a:pPr marL="457200" indent="0" algn="l">
              <a:buFont typeface="Arial" panose="020B0604020202020204" pitchFamily="34" charset="0"/>
              <a:buNone/>
            </a:pPr>
            <a:r>
              <a:rPr lang="en-US" b="0" i="0" dirty="0">
                <a:solidFill>
                  <a:srgbClr val="404040"/>
                </a:solidFill>
                <a:effectLst/>
                <a:latin typeface="Arial" panose="020B0604020202020204" pitchFamily="34" charset="0"/>
              </a:rPr>
              <a:t>In the section folders, please move the section divider (slide 13) to the Title Slides folder after the two cover slides. Omit the “Transition Slides” folder and move slides 6, 7 and 8 to the “Content Slides” folder, directly after the two column bullet slide.</a:t>
            </a:r>
            <a:endParaRPr lang="en-US" b="0" i="0" dirty="0">
              <a:solidFill>
                <a:srgbClr val="222222"/>
              </a:solidFill>
              <a:effectLst/>
              <a:latin typeface="Arial" panose="020B0604020202020204" pitchFamily="34" charset="0"/>
            </a:endParaRPr>
          </a:p>
        </p:txBody>
      </p:sp>
      <p:pic>
        <p:nvPicPr>
          <p:cNvPr id="4" name="Picture 3" hidden="1">
            <a:extLst>
              <a:ext uri="{FF2B5EF4-FFF2-40B4-BE49-F238E27FC236}">
                <a16:creationId xmlns:a16="http://schemas.microsoft.com/office/drawing/2014/main" id="{B38FC613-356B-4C91-8F0D-F1509E236061}"/>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2225" t="7541" r="71225" b="5147"/>
          <a:stretch/>
        </p:blipFill>
        <p:spPr>
          <a:xfrm>
            <a:off x="12279606" y="-1"/>
            <a:ext cx="3566193" cy="6858001"/>
          </a:xfrm>
          <a:prstGeom prst="rect">
            <a:avLst/>
          </a:prstGeom>
        </p:spPr>
      </p:pic>
      <p:sp>
        <p:nvSpPr>
          <p:cNvPr id="5" name="Rectangle 4" hidden="1">
            <a:extLst>
              <a:ext uri="{FF2B5EF4-FFF2-40B4-BE49-F238E27FC236}">
                <a16:creationId xmlns:a16="http://schemas.microsoft.com/office/drawing/2014/main" id="{DA3802D0-4275-4EAD-86B3-BF4D3DF69E71}"/>
              </a:ext>
            </a:extLst>
          </p:cNvPr>
          <p:cNvSpPr/>
          <p:nvPr userDrawn="1"/>
        </p:nvSpPr>
        <p:spPr>
          <a:xfrm>
            <a:off x="-501063" y="-1026289"/>
            <a:ext cx="12407313" cy="923330"/>
          </a:xfrm>
          <a:prstGeom prst="rect">
            <a:avLst/>
          </a:prstGeom>
        </p:spPr>
        <p:txBody>
          <a:bodyPr wrap="square">
            <a:spAutoFit/>
          </a:bodyPr>
          <a:lstStyle/>
          <a:p>
            <a:pPr marL="457200" indent="0" algn="l">
              <a:buFont typeface="Arial" panose="020B0604020202020204" pitchFamily="34" charset="0"/>
              <a:buNone/>
            </a:pPr>
            <a:r>
              <a:rPr lang="en-US" b="0" i="0" dirty="0">
                <a:solidFill>
                  <a:srgbClr val="404040"/>
                </a:solidFill>
                <a:effectLst/>
                <a:latin typeface="Arial" panose="020B0604020202020204" pitchFamily="34" charset="0"/>
              </a:rPr>
              <a:t>In the section folders, please move the section divider (slide 13) to the Title Slides folder after the two cover slides. Omit the “Transition Slides” folder and move slides 6, 7 and 8 to the “Content Slides” folder, directly after the two column bullet slide.</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2353518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93" r:id="rId5"/>
    <p:sldLayoutId id="2147483678" r:id="rId6"/>
    <p:sldLayoutId id="2147483679" r:id="rId7"/>
    <p:sldLayoutId id="2147483680" r:id="rId8"/>
    <p:sldLayoutId id="2147483684" r:id="rId9"/>
    <p:sldLayoutId id="2147483687" r:id="rId10"/>
    <p:sldLayoutId id="2147483690" r:id="rId11"/>
    <p:sldLayoutId id="2147483692" r:id="rId12"/>
    <p:sldLayoutId id="2147483689" r:id="rId13"/>
    <p:sldLayoutId id="2147483691" r:id="rId14"/>
    <p:sldLayoutId id="2147483685" r:id="rId15"/>
    <p:sldLayoutId id="2147483686" r:id="rId16"/>
    <p:sldLayoutId id="2147483694"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thedailyblog.co.nz/author/john-mint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e-blog.com/business-trends/remote-working-yes-no-or-maybe" TargetMode="External"/><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hyperlink" Target="http://www.justintarte.com/2011/12/top-10-questions-to-ask-yourself-in.html"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hyperlink" Target="https://www.maxpixel.net/Locked-No-Forbidden-Delete-Prohibited-Abort-29709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362382-3A2B-4F2A-BA88-CF82853C6324}"/>
              </a:ext>
            </a:extLst>
          </p:cNvPr>
          <p:cNvSpPr>
            <a:spLocks noGrp="1"/>
          </p:cNvSpPr>
          <p:nvPr>
            <p:ph type="body" sz="quarter" idx="10"/>
          </p:nvPr>
        </p:nvSpPr>
        <p:spPr>
          <a:xfrm>
            <a:off x="2182865" y="1947483"/>
            <a:ext cx="8461408" cy="1481517"/>
          </a:xfrm>
        </p:spPr>
        <p:txBody>
          <a:bodyPr/>
          <a:lstStyle/>
          <a:p>
            <a:r>
              <a:rPr lang="en-US" sz="2800" dirty="0"/>
              <a:t>Cannabis in the workplace:</a:t>
            </a:r>
            <a:br>
              <a:rPr lang="en-US" sz="2800" dirty="0"/>
            </a:br>
            <a:r>
              <a:rPr lang="en-US" sz="2200" dirty="0"/>
              <a:t>Making Your way through an evolving landscape</a:t>
            </a:r>
          </a:p>
          <a:p>
            <a:endParaRPr lang="en-US" dirty="0"/>
          </a:p>
        </p:txBody>
      </p:sp>
      <p:sp>
        <p:nvSpPr>
          <p:cNvPr id="3" name="Text Placeholder 2">
            <a:extLst>
              <a:ext uri="{FF2B5EF4-FFF2-40B4-BE49-F238E27FC236}">
                <a16:creationId xmlns:a16="http://schemas.microsoft.com/office/drawing/2014/main" id="{84917EAD-826A-40E4-BD55-886B214BA89A}"/>
              </a:ext>
            </a:extLst>
          </p:cNvPr>
          <p:cNvSpPr>
            <a:spLocks noGrp="1"/>
          </p:cNvSpPr>
          <p:nvPr>
            <p:ph type="body" sz="quarter" idx="11"/>
          </p:nvPr>
        </p:nvSpPr>
        <p:spPr>
          <a:xfrm>
            <a:off x="2297975" y="3680504"/>
            <a:ext cx="6794318" cy="365061"/>
          </a:xfrm>
        </p:spPr>
        <p:txBody>
          <a:bodyPr/>
          <a:lstStyle/>
          <a:p>
            <a:r>
              <a:rPr lang="en-US" dirty="0"/>
              <a:t>August 6, 2020  |  presented by:  Ann </a:t>
            </a:r>
            <a:r>
              <a:rPr lang="en-US" dirty="0" err="1"/>
              <a:t>marie</a:t>
            </a:r>
            <a:r>
              <a:rPr lang="en-US" dirty="0"/>
              <a:t> </a:t>
            </a:r>
            <a:r>
              <a:rPr lang="en-US" dirty="0" err="1"/>
              <a:t>painter,</a:t>
            </a:r>
            <a:r>
              <a:rPr lang="en-US" dirty="0"/>
              <a:t>  Partner - Dallas</a:t>
            </a:r>
            <a:br>
              <a:rPr lang="en-US" dirty="0"/>
            </a:br>
            <a:r>
              <a:rPr lang="en-US" dirty="0"/>
              <a:t>		</a:t>
            </a:r>
          </a:p>
        </p:txBody>
      </p:sp>
      <p:sp>
        <p:nvSpPr>
          <p:cNvPr id="6" name="Text Placeholder 1"/>
          <p:cNvSpPr txBox="1">
            <a:spLocks/>
          </p:cNvSpPr>
          <p:nvPr/>
        </p:nvSpPr>
        <p:spPr>
          <a:xfrm>
            <a:off x="1300481" y="771940"/>
            <a:ext cx="6794499" cy="1481517"/>
          </a:xfrm>
          <a:prstGeom prst="rect">
            <a:avLst/>
          </a:prstGeom>
        </p:spPr>
        <p:txBody>
          <a:bodyPr/>
          <a:lstStyle>
            <a:lvl1pPr marL="0" indent="0" algn="l" defTabSz="914400" rtl="0" eaLnBrk="1" latinLnBrk="0" hangingPunct="1">
              <a:lnSpc>
                <a:spcPts val="5500"/>
              </a:lnSpc>
              <a:spcBef>
                <a:spcPts val="1000"/>
              </a:spcBef>
              <a:buFont typeface="Arial" panose="020B0604020202020204" pitchFamily="34" charset="0"/>
              <a:buNone/>
              <a:defRPr sz="4400" b="1" i="0" kern="1200" cap="all" baseline="0">
                <a:solidFill>
                  <a:srgbClr val="D6001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Freestyle Script" panose="030804020302050B0404" pitchFamily="66" charset="0"/>
            </a:endParaRPr>
          </a:p>
        </p:txBody>
      </p:sp>
    </p:spTree>
    <p:extLst>
      <p:ext uri="{BB962C8B-B14F-4D97-AF65-F5344CB8AC3E}">
        <p14:creationId xmlns:p14="http://schemas.microsoft.com/office/powerpoint/2010/main" val="340229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AF2DE9-BB02-4BA2-8E1A-D1F6F8BF49D4}"/>
              </a:ext>
            </a:extLst>
          </p:cNvPr>
          <p:cNvSpPr>
            <a:spLocks noGrp="1"/>
          </p:cNvSpPr>
          <p:nvPr>
            <p:ph type="body" sz="quarter" idx="16"/>
          </p:nvPr>
        </p:nvSpPr>
        <p:spPr/>
        <p:txBody>
          <a:bodyPr/>
          <a:lstStyle/>
          <a:p>
            <a:pPr marL="0" indent="0">
              <a:buNone/>
            </a:pPr>
            <a:endParaRPr lang="en-US" dirty="0"/>
          </a:p>
          <a:p>
            <a:r>
              <a:rPr lang="en-US" dirty="0"/>
              <a:t>New York City</a:t>
            </a:r>
          </a:p>
          <a:p>
            <a:r>
              <a:rPr lang="en-US" dirty="0"/>
              <a:t>Washington, D.C.</a:t>
            </a:r>
          </a:p>
          <a:p>
            <a:r>
              <a:rPr lang="en-US" dirty="0"/>
              <a:t>Nevada</a:t>
            </a:r>
          </a:p>
          <a:p>
            <a:r>
              <a:rPr lang="en-US" dirty="0"/>
              <a:t>Arizona</a:t>
            </a:r>
          </a:p>
          <a:p>
            <a:r>
              <a:rPr lang="en-US" dirty="0"/>
              <a:t>Delaware</a:t>
            </a:r>
          </a:p>
          <a:p>
            <a:r>
              <a:rPr lang="en-US" dirty="0"/>
              <a:t>Minnesota</a:t>
            </a:r>
          </a:p>
          <a:p>
            <a:r>
              <a:rPr lang="en-US" dirty="0"/>
              <a:t>New Jersey</a:t>
            </a:r>
          </a:p>
          <a:p>
            <a:r>
              <a:rPr lang="en-US" dirty="0"/>
              <a:t>Oklahoma</a:t>
            </a:r>
          </a:p>
          <a:p>
            <a:r>
              <a:rPr lang="en-US" dirty="0"/>
              <a:t>Rhode Island</a:t>
            </a:r>
          </a:p>
        </p:txBody>
      </p:sp>
      <p:sp>
        <p:nvSpPr>
          <p:cNvPr id="4" name="Text Placeholder 3">
            <a:extLst>
              <a:ext uri="{FF2B5EF4-FFF2-40B4-BE49-F238E27FC236}">
                <a16:creationId xmlns:a16="http://schemas.microsoft.com/office/drawing/2014/main" id="{322DB905-239F-4932-BD78-02C27AC0E9D3}"/>
              </a:ext>
            </a:extLst>
          </p:cNvPr>
          <p:cNvSpPr>
            <a:spLocks noGrp="1"/>
          </p:cNvSpPr>
          <p:nvPr>
            <p:ph type="body" sz="quarter" idx="15"/>
          </p:nvPr>
        </p:nvSpPr>
        <p:spPr/>
        <p:txBody>
          <a:bodyPr/>
          <a:lstStyle/>
          <a:p>
            <a:pPr marL="0" indent="0">
              <a:buNone/>
            </a:pPr>
            <a:endParaRPr lang="en-US" dirty="0"/>
          </a:p>
          <a:p>
            <a:r>
              <a:rPr lang="en-US" dirty="0"/>
              <a:t>Is pre-hire testing for marijuana permitted in your jurisdiction?</a:t>
            </a:r>
          </a:p>
          <a:p>
            <a:endParaRPr lang="en-US" dirty="0"/>
          </a:p>
          <a:p>
            <a:endParaRPr lang="en-US" dirty="0"/>
          </a:p>
          <a:p>
            <a:r>
              <a:rPr lang="en-US" dirty="0"/>
              <a:t>Does jurisdiction address whether declining applicant is permitted?</a:t>
            </a:r>
          </a:p>
          <a:p>
            <a:endParaRPr lang="en-US" dirty="0"/>
          </a:p>
        </p:txBody>
      </p:sp>
      <p:sp>
        <p:nvSpPr>
          <p:cNvPr id="5" name="Slide Number Placeholder 4">
            <a:extLst>
              <a:ext uri="{FF2B5EF4-FFF2-40B4-BE49-F238E27FC236}">
                <a16:creationId xmlns:a16="http://schemas.microsoft.com/office/drawing/2014/main" id="{C2976EE6-C0F9-4D42-A70B-725637506AC5}"/>
              </a:ext>
            </a:extLst>
          </p:cNvPr>
          <p:cNvSpPr>
            <a:spLocks noGrp="1"/>
          </p:cNvSpPr>
          <p:nvPr>
            <p:ph type="sldNum" sz="quarter" idx="4"/>
          </p:nvPr>
        </p:nvSpPr>
        <p:spPr/>
        <p:txBody>
          <a:bodyPr/>
          <a:lstStyle/>
          <a:p>
            <a:fld id="{7D80D8B3-37DA-441C-8AA0-5FDF428B05BC}" type="slidenum">
              <a:rPr lang="en-US" smtClean="0"/>
              <a:pPr/>
              <a:t>10</a:t>
            </a:fld>
            <a:endParaRPr lang="en-US"/>
          </a:p>
        </p:txBody>
      </p:sp>
      <p:sp>
        <p:nvSpPr>
          <p:cNvPr id="3" name="Title 2">
            <a:extLst>
              <a:ext uri="{FF2B5EF4-FFF2-40B4-BE49-F238E27FC236}">
                <a16:creationId xmlns:a16="http://schemas.microsoft.com/office/drawing/2014/main" id="{5A787916-3208-49B5-A0F6-F415EB1B8659}"/>
              </a:ext>
            </a:extLst>
          </p:cNvPr>
          <p:cNvSpPr>
            <a:spLocks noGrp="1"/>
          </p:cNvSpPr>
          <p:nvPr>
            <p:ph type="title"/>
          </p:nvPr>
        </p:nvSpPr>
        <p:spPr/>
        <p:txBody>
          <a:bodyPr/>
          <a:lstStyle/>
          <a:p>
            <a:r>
              <a:rPr lang="en-US" dirty="0"/>
              <a:t>Pre-hire Testing and Cannabis-related Offenses</a:t>
            </a:r>
            <a:br>
              <a:rPr lang="en-US" dirty="0"/>
            </a:br>
            <a:endParaRPr lang="en-US" dirty="0"/>
          </a:p>
        </p:txBody>
      </p:sp>
    </p:spTree>
    <p:extLst>
      <p:ext uri="{BB962C8B-B14F-4D97-AF65-F5344CB8AC3E}">
        <p14:creationId xmlns:p14="http://schemas.microsoft.com/office/powerpoint/2010/main" val="51732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27D76-8C96-4CFE-AAA6-8E2FAF22914C}"/>
              </a:ext>
            </a:extLst>
          </p:cNvPr>
          <p:cNvSpPr>
            <a:spLocks noGrp="1"/>
          </p:cNvSpPr>
          <p:nvPr>
            <p:ph type="sldNum" sz="quarter" idx="4"/>
          </p:nvPr>
        </p:nvSpPr>
        <p:spPr/>
        <p:txBody>
          <a:bodyPr/>
          <a:lstStyle/>
          <a:p>
            <a:fld id="{7D80D8B3-37DA-441C-8AA0-5FDF428B05BC}" type="slidenum">
              <a:rPr lang="en-US" smtClean="0"/>
              <a:pPr/>
              <a:t>11</a:t>
            </a:fld>
            <a:endParaRPr lang="en-US"/>
          </a:p>
        </p:txBody>
      </p:sp>
      <p:sp>
        <p:nvSpPr>
          <p:cNvPr id="3" name="Text Placeholder 2">
            <a:extLst>
              <a:ext uri="{FF2B5EF4-FFF2-40B4-BE49-F238E27FC236}">
                <a16:creationId xmlns:a16="http://schemas.microsoft.com/office/drawing/2014/main" id="{F1EC3937-A508-40A9-B348-48FF7663AF58}"/>
              </a:ext>
            </a:extLst>
          </p:cNvPr>
          <p:cNvSpPr>
            <a:spLocks noGrp="1"/>
          </p:cNvSpPr>
          <p:nvPr>
            <p:ph type="body" sz="quarter" idx="11"/>
          </p:nvPr>
        </p:nvSpPr>
        <p:spPr/>
        <p:txBody>
          <a:bodyPr/>
          <a:lstStyle/>
          <a:p>
            <a:r>
              <a:rPr lang="en-US" dirty="0"/>
              <a:t>Reasonable suspicion, post-accident and random</a:t>
            </a:r>
          </a:p>
          <a:p>
            <a:pPr lvl="1"/>
            <a:r>
              <a:rPr lang="en-US" dirty="0"/>
              <a:t>Check rules in jurisdiction</a:t>
            </a:r>
          </a:p>
          <a:p>
            <a:pPr lvl="1"/>
            <a:r>
              <a:rPr lang="en-US" dirty="0"/>
              <a:t>Urinalysis does not necessarily suitable for showing cannabis impairment or recent cannabis use</a:t>
            </a:r>
          </a:p>
          <a:p>
            <a:pPr lvl="1"/>
            <a:r>
              <a:rPr lang="en-US" dirty="0"/>
              <a:t>Oral fluid testing for THC</a:t>
            </a:r>
          </a:p>
          <a:p>
            <a:pPr lvl="1"/>
            <a:r>
              <a:rPr lang="en-US" dirty="0"/>
              <a:t>Little if anything available to measure “impairment”</a:t>
            </a:r>
          </a:p>
          <a:p>
            <a:r>
              <a:rPr lang="en-US" dirty="0"/>
              <a:t>What does it mean to be “impaired?”</a:t>
            </a:r>
          </a:p>
          <a:p>
            <a:pPr lvl="1"/>
            <a:r>
              <a:rPr lang="en-US" dirty="0"/>
              <a:t>States requiring evidence of impairment</a:t>
            </a:r>
          </a:p>
          <a:p>
            <a:pPr lvl="2"/>
            <a:r>
              <a:rPr lang="en-US" dirty="0"/>
              <a:t>Arizona, Connecticut, Delaware, Illinois, Minnesota, Nevada, New Mexico, New York, Oklahoma</a:t>
            </a:r>
          </a:p>
          <a:p>
            <a:pPr lvl="1"/>
            <a:r>
              <a:rPr lang="en-US" dirty="0"/>
              <a:t>Developing internal standards</a:t>
            </a:r>
          </a:p>
          <a:p>
            <a:pPr lvl="2"/>
            <a:r>
              <a:rPr lang="en-US" dirty="0"/>
              <a:t>Illinois – “specific, articulable symptoms” that “decrease performance”</a:t>
            </a:r>
          </a:p>
          <a:p>
            <a:pPr lvl="2"/>
            <a:r>
              <a:rPr lang="en-US" dirty="0"/>
              <a:t>Speech, physical dexterity, agility, coordination, demeanor, irrational or unusual behavior, negligence or carelessness in operating equipment, disregard for safety….</a:t>
            </a:r>
          </a:p>
          <a:p>
            <a:pPr lvl="1"/>
            <a:r>
              <a:rPr lang="en-US" dirty="0"/>
              <a:t>Verification of medical authorization</a:t>
            </a:r>
          </a:p>
        </p:txBody>
      </p:sp>
      <p:sp>
        <p:nvSpPr>
          <p:cNvPr id="4" name="Title 3">
            <a:extLst>
              <a:ext uri="{FF2B5EF4-FFF2-40B4-BE49-F238E27FC236}">
                <a16:creationId xmlns:a16="http://schemas.microsoft.com/office/drawing/2014/main" id="{D9693EBE-472B-400E-926D-AD98A65A2384}"/>
              </a:ext>
            </a:extLst>
          </p:cNvPr>
          <p:cNvSpPr>
            <a:spLocks noGrp="1"/>
          </p:cNvSpPr>
          <p:nvPr>
            <p:ph type="title"/>
          </p:nvPr>
        </p:nvSpPr>
        <p:spPr/>
        <p:txBody>
          <a:bodyPr/>
          <a:lstStyle/>
          <a:p>
            <a:r>
              <a:rPr lang="en-US" dirty="0"/>
              <a:t>Testing Post-Hire</a:t>
            </a:r>
            <a:br>
              <a:rPr lang="en-US" dirty="0"/>
            </a:br>
            <a:endParaRPr lang="en-US" dirty="0"/>
          </a:p>
        </p:txBody>
      </p:sp>
    </p:spTree>
    <p:extLst>
      <p:ext uri="{BB962C8B-B14F-4D97-AF65-F5344CB8AC3E}">
        <p14:creationId xmlns:p14="http://schemas.microsoft.com/office/powerpoint/2010/main" val="204370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AF2DE9-BB02-4BA2-8E1A-D1F6F8BF49D4}"/>
              </a:ext>
            </a:extLst>
          </p:cNvPr>
          <p:cNvSpPr>
            <a:spLocks noGrp="1"/>
          </p:cNvSpPr>
          <p:nvPr>
            <p:ph type="body" sz="quarter" idx="16"/>
          </p:nvPr>
        </p:nvSpPr>
        <p:spPr>
          <a:xfrm>
            <a:off x="6584183" y="1141977"/>
            <a:ext cx="4967737" cy="4574045"/>
          </a:xfrm>
        </p:spPr>
        <p:txBody>
          <a:bodyPr/>
          <a:lstStyle/>
          <a:p>
            <a:pPr marL="0" indent="0">
              <a:buNone/>
            </a:pPr>
            <a:endParaRPr lang="en-US" dirty="0"/>
          </a:p>
          <a:p>
            <a:r>
              <a:rPr lang="en-US" dirty="0"/>
              <a:t>Accommodating use under state law</a:t>
            </a:r>
          </a:p>
          <a:p>
            <a:pPr lvl="1"/>
            <a:r>
              <a:rPr lang="en-US" dirty="0"/>
              <a:t>States requiring accommodation of off duty use</a:t>
            </a:r>
          </a:p>
          <a:p>
            <a:pPr lvl="2"/>
            <a:r>
              <a:rPr lang="en-US" dirty="0"/>
              <a:t>Massachusetts, Nevada, New York</a:t>
            </a:r>
          </a:p>
          <a:p>
            <a:pPr lvl="1"/>
            <a:r>
              <a:rPr lang="en-US" dirty="0"/>
              <a:t>States specifically not requiring accommodation</a:t>
            </a:r>
          </a:p>
          <a:p>
            <a:pPr lvl="2"/>
            <a:r>
              <a:rPr lang="en-US" dirty="0"/>
              <a:t>California, Colorado, Georgia, Hawaii, Montana, Ohio, Oregon, Utah and Washington</a:t>
            </a:r>
          </a:p>
          <a:p>
            <a:pPr lvl="1"/>
            <a:r>
              <a:rPr lang="en-US" dirty="0"/>
              <a:t>States that allow medical use but silent on accommodation</a:t>
            </a:r>
          </a:p>
          <a:p>
            <a:pPr marL="571500" lvl="2" indent="0">
              <a:buNone/>
            </a:pPr>
            <a:endParaRPr lang="en-US" dirty="0"/>
          </a:p>
          <a:p>
            <a:endParaRPr lang="en-US" dirty="0"/>
          </a:p>
        </p:txBody>
      </p:sp>
      <p:sp>
        <p:nvSpPr>
          <p:cNvPr id="4" name="Text Placeholder 3">
            <a:extLst>
              <a:ext uri="{FF2B5EF4-FFF2-40B4-BE49-F238E27FC236}">
                <a16:creationId xmlns:a16="http://schemas.microsoft.com/office/drawing/2014/main" id="{322DB905-239F-4932-BD78-02C27AC0E9D3}"/>
              </a:ext>
            </a:extLst>
          </p:cNvPr>
          <p:cNvSpPr>
            <a:spLocks noGrp="1"/>
          </p:cNvSpPr>
          <p:nvPr>
            <p:ph type="body" sz="quarter" idx="15"/>
          </p:nvPr>
        </p:nvSpPr>
        <p:spPr/>
        <p:txBody>
          <a:bodyPr/>
          <a:lstStyle/>
          <a:p>
            <a:r>
              <a:rPr lang="en-US" dirty="0"/>
              <a:t>Accommodating use under the ADA</a:t>
            </a:r>
          </a:p>
          <a:p>
            <a:pPr lvl="1"/>
            <a:r>
              <a:rPr lang="en-US" dirty="0"/>
              <a:t>No accommodation for current users</a:t>
            </a:r>
          </a:p>
          <a:p>
            <a:pPr lvl="1"/>
            <a:r>
              <a:rPr lang="en-US" dirty="0"/>
              <a:t>Accommodation for past users recovering from use or addiction</a:t>
            </a:r>
          </a:p>
          <a:p>
            <a:pPr lvl="1"/>
            <a:r>
              <a:rPr lang="en-US" dirty="0"/>
              <a:t>Possible discrimination for adverse action if it’s a pretext for disability discrimination</a:t>
            </a:r>
          </a:p>
          <a:p>
            <a:endParaRPr lang="en-US" dirty="0"/>
          </a:p>
        </p:txBody>
      </p:sp>
      <p:sp>
        <p:nvSpPr>
          <p:cNvPr id="5" name="Slide Number Placeholder 4">
            <a:extLst>
              <a:ext uri="{FF2B5EF4-FFF2-40B4-BE49-F238E27FC236}">
                <a16:creationId xmlns:a16="http://schemas.microsoft.com/office/drawing/2014/main" id="{C2976EE6-C0F9-4D42-A70B-725637506AC5}"/>
              </a:ext>
            </a:extLst>
          </p:cNvPr>
          <p:cNvSpPr>
            <a:spLocks noGrp="1"/>
          </p:cNvSpPr>
          <p:nvPr>
            <p:ph type="sldNum" sz="quarter" idx="4"/>
          </p:nvPr>
        </p:nvSpPr>
        <p:spPr/>
        <p:txBody>
          <a:bodyPr/>
          <a:lstStyle/>
          <a:p>
            <a:fld id="{7D80D8B3-37DA-441C-8AA0-5FDF428B05BC}" type="slidenum">
              <a:rPr lang="en-US" smtClean="0"/>
              <a:pPr/>
              <a:t>12</a:t>
            </a:fld>
            <a:endParaRPr lang="en-US"/>
          </a:p>
        </p:txBody>
      </p:sp>
      <p:sp>
        <p:nvSpPr>
          <p:cNvPr id="3" name="Title 2">
            <a:extLst>
              <a:ext uri="{FF2B5EF4-FFF2-40B4-BE49-F238E27FC236}">
                <a16:creationId xmlns:a16="http://schemas.microsoft.com/office/drawing/2014/main" id="{5A787916-3208-49B5-A0F6-F415EB1B8659}"/>
              </a:ext>
            </a:extLst>
          </p:cNvPr>
          <p:cNvSpPr>
            <a:spLocks noGrp="1"/>
          </p:cNvSpPr>
          <p:nvPr>
            <p:ph type="title"/>
          </p:nvPr>
        </p:nvSpPr>
        <p:spPr/>
        <p:txBody>
          <a:bodyPr/>
          <a:lstStyle/>
          <a:p>
            <a:r>
              <a:rPr lang="en-US" dirty="0"/>
              <a:t>Whoa, Dude! Accommodating Cannabis Use</a:t>
            </a:r>
          </a:p>
        </p:txBody>
      </p:sp>
    </p:spTree>
    <p:extLst>
      <p:ext uri="{BB962C8B-B14F-4D97-AF65-F5344CB8AC3E}">
        <p14:creationId xmlns:p14="http://schemas.microsoft.com/office/powerpoint/2010/main" val="276556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3C990-A1AB-4915-9973-98CFBAF56268}"/>
              </a:ext>
            </a:extLst>
          </p:cNvPr>
          <p:cNvSpPr>
            <a:spLocks noGrp="1"/>
          </p:cNvSpPr>
          <p:nvPr>
            <p:ph type="sldNum" sz="quarter" idx="4"/>
          </p:nvPr>
        </p:nvSpPr>
        <p:spPr/>
        <p:txBody>
          <a:bodyPr/>
          <a:lstStyle/>
          <a:p>
            <a:fld id="{7D80D8B3-37DA-441C-8AA0-5FDF428B05BC}" type="slidenum">
              <a:rPr lang="en-US" smtClean="0"/>
              <a:pPr/>
              <a:t>13</a:t>
            </a:fld>
            <a:endParaRPr lang="en-US"/>
          </a:p>
        </p:txBody>
      </p:sp>
      <p:sp>
        <p:nvSpPr>
          <p:cNvPr id="3" name="Text Placeholder 2">
            <a:extLst>
              <a:ext uri="{FF2B5EF4-FFF2-40B4-BE49-F238E27FC236}">
                <a16:creationId xmlns:a16="http://schemas.microsoft.com/office/drawing/2014/main" id="{A7822DBC-4DAE-458E-8D13-91347D438E63}"/>
              </a:ext>
            </a:extLst>
          </p:cNvPr>
          <p:cNvSpPr>
            <a:spLocks noGrp="1"/>
          </p:cNvSpPr>
          <p:nvPr>
            <p:ph type="body" sz="quarter" idx="11"/>
          </p:nvPr>
        </p:nvSpPr>
        <p:spPr>
          <a:xfrm>
            <a:off x="1068715" y="1381125"/>
            <a:ext cx="9786610" cy="4574045"/>
          </a:xfrm>
        </p:spPr>
        <p:txBody>
          <a:bodyPr/>
          <a:lstStyle/>
          <a:p>
            <a:pPr marL="314325" lvl="1" indent="0">
              <a:buNone/>
            </a:pPr>
            <a:r>
              <a:rPr lang="en-US" dirty="0"/>
              <a:t>#1:  	Applicant tests positive for presence of THC.</a:t>
            </a:r>
          </a:p>
          <a:p>
            <a:pPr marL="314325" lvl="1" indent="0">
              <a:buNone/>
            </a:pPr>
            <a:r>
              <a:rPr lang="en-US" dirty="0"/>
              <a:t>	</a:t>
            </a:r>
            <a:r>
              <a:rPr lang="en-US" b="1" i="1" dirty="0"/>
              <a:t>Hire or no hire?</a:t>
            </a:r>
          </a:p>
          <a:p>
            <a:pPr marL="314325" lvl="1" indent="0">
              <a:buNone/>
            </a:pPr>
            <a:r>
              <a:rPr lang="en-US" dirty="0"/>
              <a:t>#2:  	Current employee of an Essential Business in a safety sensitive has an 	accident at work and tests positive for THC.  Claims use was from prior 	week.</a:t>
            </a:r>
          </a:p>
          <a:p>
            <a:pPr marL="314325" lvl="1" indent="0">
              <a:buNone/>
            </a:pPr>
            <a:r>
              <a:rPr lang="en-US" dirty="0"/>
              <a:t>	</a:t>
            </a:r>
            <a:r>
              <a:rPr lang="en-US" b="1" i="1" dirty="0"/>
              <a:t>Terminate or no terminate?</a:t>
            </a:r>
          </a:p>
          <a:p>
            <a:pPr marL="314325" lvl="1" indent="0">
              <a:buNone/>
            </a:pPr>
            <a:r>
              <a:rPr lang="en-US" dirty="0"/>
              <a:t>#3:  	Current employee is observed with edibles on Instagram post.</a:t>
            </a:r>
          </a:p>
          <a:p>
            <a:pPr marL="314325" lvl="1" indent="0">
              <a:buNone/>
            </a:pPr>
            <a:r>
              <a:rPr lang="en-US" dirty="0"/>
              <a:t>	</a:t>
            </a:r>
            <a:r>
              <a:rPr lang="en-US" b="1" i="1" dirty="0"/>
              <a:t>Test or no test?  Terminate or no terminate?</a:t>
            </a:r>
          </a:p>
          <a:p>
            <a:pPr marL="314325" lvl="1" indent="0">
              <a:buNone/>
            </a:pPr>
            <a:r>
              <a:rPr lang="en-US" dirty="0"/>
              <a:t>#4:  	Current employee is observed having slurred speech and a little unsteady on 	feet.  Tests positive for THC.  They advise prior to test they have a medical 	marijuana card and are taking some form of </a:t>
            </a:r>
            <a:r>
              <a:rPr lang="en-US" dirty="0" err="1"/>
              <a:t>cannaboids</a:t>
            </a:r>
            <a:r>
              <a:rPr lang="en-US" dirty="0"/>
              <a:t> for cancer.</a:t>
            </a:r>
          </a:p>
          <a:p>
            <a:pPr marL="314325" lvl="1" indent="0">
              <a:buNone/>
            </a:pPr>
            <a:r>
              <a:rPr lang="en-US" dirty="0"/>
              <a:t>	</a:t>
            </a:r>
            <a:r>
              <a:rPr lang="en-US" b="1" i="1" dirty="0"/>
              <a:t>Terminate or no terminate?</a:t>
            </a:r>
          </a:p>
          <a:p>
            <a:pPr marL="314325" lvl="1" indent="0">
              <a:buNone/>
            </a:pPr>
            <a:r>
              <a:rPr lang="en-US" dirty="0"/>
              <a:t>#5:  	Current employee works remotely.  Tells colleagues that they ingest edibles a 	couple of times a week to address anxiety associated with the pandemic.</a:t>
            </a:r>
          </a:p>
          <a:p>
            <a:pPr marL="314325" lvl="1" indent="0">
              <a:buNone/>
            </a:pPr>
            <a:r>
              <a:rPr lang="en-US" dirty="0"/>
              <a:t>	</a:t>
            </a:r>
            <a:r>
              <a:rPr lang="en-US" b="1" i="1" dirty="0"/>
              <a:t>Test or no test?</a:t>
            </a:r>
          </a:p>
        </p:txBody>
      </p:sp>
      <p:sp>
        <p:nvSpPr>
          <p:cNvPr id="4" name="Title 3">
            <a:extLst>
              <a:ext uri="{FF2B5EF4-FFF2-40B4-BE49-F238E27FC236}">
                <a16:creationId xmlns:a16="http://schemas.microsoft.com/office/drawing/2014/main" id="{5CDF3190-EE6B-40A5-9540-C43C90BA4CFD}"/>
              </a:ext>
            </a:extLst>
          </p:cNvPr>
          <p:cNvSpPr>
            <a:spLocks noGrp="1"/>
          </p:cNvSpPr>
          <p:nvPr>
            <p:ph type="title"/>
          </p:nvPr>
        </p:nvSpPr>
        <p:spPr>
          <a:xfrm>
            <a:off x="1249362" y="260236"/>
            <a:ext cx="10515600" cy="605460"/>
          </a:xfrm>
        </p:spPr>
        <p:txBody>
          <a:bodyPr/>
          <a:lstStyle/>
          <a:p>
            <a:r>
              <a:rPr lang="en-US" dirty="0"/>
              <a:t>Hypotheticals</a:t>
            </a:r>
            <a:br>
              <a:rPr lang="en-US" dirty="0"/>
            </a:br>
            <a:endParaRPr lang="en-US" dirty="0"/>
          </a:p>
        </p:txBody>
      </p:sp>
    </p:spTree>
    <p:extLst>
      <p:ext uri="{BB962C8B-B14F-4D97-AF65-F5344CB8AC3E}">
        <p14:creationId xmlns:p14="http://schemas.microsoft.com/office/powerpoint/2010/main" val="403034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8EE35C-703E-4138-8EF4-5143831345D9}"/>
              </a:ext>
            </a:extLst>
          </p:cNvPr>
          <p:cNvSpPr>
            <a:spLocks noGrp="1"/>
          </p:cNvSpPr>
          <p:nvPr>
            <p:ph type="sldNum" sz="quarter" idx="4"/>
          </p:nvPr>
        </p:nvSpPr>
        <p:spPr/>
        <p:txBody>
          <a:bodyPr/>
          <a:lstStyle/>
          <a:p>
            <a:fld id="{7D80D8B3-37DA-441C-8AA0-5FDF428B05BC}" type="slidenum">
              <a:rPr lang="en-US" smtClean="0"/>
              <a:pPr/>
              <a:t>14</a:t>
            </a:fld>
            <a:endParaRPr lang="en-US"/>
          </a:p>
        </p:txBody>
      </p:sp>
      <p:sp>
        <p:nvSpPr>
          <p:cNvPr id="6" name="Text Placeholder 5">
            <a:extLst>
              <a:ext uri="{FF2B5EF4-FFF2-40B4-BE49-F238E27FC236}">
                <a16:creationId xmlns:a16="http://schemas.microsoft.com/office/drawing/2014/main" id="{F9B7C20E-55EB-4026-B306-06B795FB6B80}"/>
              </a:ext>
            </a:extLst>
          </p:cNvPr>
          <p:cNvSpPr>
            <a:spLocks noGrp="1"/>
          </p:cNvSpPr>
          <p:nvPr>
            <p:ph type="body" sz="quarter" idx="11"/>
          </p:nvPr>
        </p:nvSpPr>
        <p:spPr/>
        <p:txBody>
          <a:bodyPr/>
          <a:lstStyle/>
          <a:p>
            <a:endParaRPr lang="en-US" dirty="0"/>
          </a:p>
          <a:p>
            <a:endParaRPr lang="en-US" dirty="0"/>
          </a:p>
          <a:p>
            <a:endParaRPr lang="en-US" dirty="0"/>
          </a:p>
          <a:p>
            <a:endParaRPr lang="en-US" dirty="0"/>
          </a:p>
          <a:p>
            <a:pPr marL="0" indent="0" algn="ctr">
              <a:buNone/>
            </a:pPr>
            <a:r>
              <a:rPr lang="en-US" sz="4400" b="1" dirty="0"/>
              <a:t>THANK YOU!</a:t>
            </a:r>
          </a:p>
        </p:txBody>
      </p:sp>
      <p:sp>
        <p:nvSpPr>
          <p:cNvPr id="5" name="Title 4">
            <a:extLst>
              <a:ext uri="{FF2B5EF4-FFF2-40B4-BE49-F238E27FC236}">
                <a16:creationId xmlns:a16="http://schemas.microsoft.com/office/drawing/2014/main" id="{C3C8B951-EA96-41E5-9522-A40762EDC91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5535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97C6CA-5724-4AEE-B882-404622D0D6E2}"/>
              </a:ext>
            </a:extLst>
          </p:cNvPr>
          <p:cNvSpPr>
            <a:spLocks noGrp="1"/>
          </p:cNvSpPr>
          <p:nvPr>
            <p:ph type="sldNum" sz="quarter" idx="4"/>
          </p:nvPr>
        </p:nvSpPr>
        <p:spPr/>
        <p:txBody>
          <a:bodyPr/>
          <a:lstStyle/>
          <a:p>
            <a:fld id="{7D80D8B3-37DA-441C-8AA0-5FDF428B05BC}" type="slidenum">
              <a:rPr lang="en-US" smtClean="0"/>
              <a:pPr/>
              <a:t>2</a:t>
            </a:fld>
            <a:endParaRPr lang="en-US"/>
          </a:p>
        </p:txBody>
      </p:sp>
      <p:sp>
        <p:nvSpPr>
          <p:cNvPr id="3" name="Text Placeholder 2">
            <a:extLst>
              <a:ext uri="{FF2B5EF4-FFF2-40B4-BE49-F238E27FC236}">
                <a16:creationId xmlns:a16="http://schemas.microsoft.com/office/drawing/2014/main" id="{558A0472-8918-4198-BB75-107F20861818}"/>
              </a:ext>
            </a:extLst>
          </p:cNvPr>
          <p:cNvSpPr>
            <a:spLocks noGrp="1"/>
          </p:cNvSpPr>
          <p:nvPr>
            <p:ph type="body" sz="quarter" idx="11"/>
          </p:nvPr>
        </p:nvSpPr>
        <p:spPr>
          <a:xfrm>
            <a:off x="1202695" y="1356360"/>
            <a:ext cx="9786610" cy="4574045"/>
          </a:xfrm>
        </p:spPr>
        <p:txBody>
          <a:bodyPr/>
          <a:lstStyle/>
          <a:p>
            <a:pPr marL="0" indent="0">
              <a:buNone/>
            </a:pPr>
            <a:endParaRPr lang="en-US" dirty="0"/>
          </a:p>
          <a:p>
            <a:pPr marL="0" indent="0">
              <a:buNone/>
            </a:pPr>
            <a:endParaRPr lang="en-US" dirty="0"/>
          </a:p>
          <a:p>
            <a:pPr marL="0" indent="0">
              <a:buNone/>
            </a:pPr>
            <a:r>
              <a:rPr lang="en-US" sz="3600" dirty="0"/>
              <a:t>Cannabis in Our Culture</a:t>
            </a:r>
          </a:p>
        </p:txBody>
      </p:sp>
      <p:sp>
        <p:nvSpPr>
          <p:cNvPr id="4" name="Title 3">
            <a:extLst>
              <a:ext uri="{FF2B5EF4-FFF2-40B4-BE49-F238E27FC236}">
                <a16:creationId xmlns:a16="http://schemas.microsoft.com/office/drawing/2014/main" id="{0E1A906C-5224-41D7-97B0-3C041B8DAAE7}"/>
              </a:ext>
            </a:extLst>
          </p:cNvPr>
          <p:cNvSpPr>
            <a:spLocks noGrp="1"/>
          </p:cNvSpPr>
          <p:nvPr>
            <p:ph type="title"/>
          </p:nvPr>
        </p:nvSpPr>
        <p:spPr/>
        <p:txBody>
          <a:bodyPr/>
          <a:lstStyle/>
          <a:p>
            <a:r>
              <a:rPr lang="en-US" dirty="0"/>
              <a:t>Cannabis in the Workplace</a:t>
            </a:r>
            <a:br>
              <a:rPr lang="en-US" dirty="0"/>
            </a:br>
            <a:endParaRPr lang="en-US" dirty="0"/>
          </a:p>
        </p:txBody>
      </p:sp>
      <p:pic>
        <p:nvPicPr>
          <p:cNvPr id="7" name="Picture 6">
            <a:extLst>
              <a:ext uri="{FF2B5EF4-FFF2-40B4-BE49-F238E27FC236}">
                <a16:creationId xmlns:a16="http://schemas.microsoft.com/office/drawing/2014/main" id="{5B5B82D9-9A91-47D5-B26C-C35576A893D0}"/>
              </a:ext>
            </a:extLst>
          </p:cNvPr>
          <p:cNvPicPr>
            <a:picLocks noChangeAspect="1"/>
          </p:cNvPicPr>
          <p:nvPr/>
        </p:nvPicPr>
        <p:blipFill>
          <a:blip r:embed="rId3"/>
          <a:stretch>
            <a:fillRect/>
          </a:stretch>
        </p:blipFill>
        <p:spPr>
          <a:xfrm>
            <a:off x="4413112" y="3065506"/>
            <a:ext cx="3107212" cy="1878829"/>
          </a:xfrm>
          <a:prstGeom prst="rect">
            <a:avLst/>
          </a:prstGeom>
        </p:spPr>
      </p:pic>
      <p:pic>
        <p:nvPicPr>
          <p:cNvPr id="11" name="Picture 10">
            <a:extLst>
              <a:ext uri="{FF2B5EF4-FFF2-40B4-BE49-F238E27FC236}">
                <a16:creationId xmlns:a16="http://schemas.microsoft.com/office/drawing/2014/main" id="{57C5E400-1D0C-4E76-B69E-3F9E3A34AB4E}"/>
              </a:ext>
            </a:extLst>
          </p:cNvPr>
          <p:cNvPicPr>
            <a:picLocks noChangeAspect="1"/>
          </p:cNvPicPr>
          <p:nvPr/>
        </p:nvPicPr>
        <p:blipFill>
          <a:blip r:embed="rId4"/>
          <a:stretch>
            <a:fillRect/>
          </a:stretch>
        </p:blipFill>
        <p:spPr>
          <a:xfrm>
            <a:off x="1305901" y="3792494"/>
            <a:ext cx="2971113" cy="1878829"/>
          </a:xfrm>
          <a:prstGeom prst="rect">
            <a:avLst/>
          </a:prstGeom>
        </p:spPr>
      </p:pic>
      <p:pic>
        <p:nvPicPr>
          <p:cNvPr id="13" name="Picture 12">
            <a:extLst>
              <a:ext uri="{FF2B5EF4-FFF2-40B4-BE49-F238E27FC236}">
                <a16:creationId xmlns:a16="http://schemas.microsoft.com/office/drawing/2014/main" id="{B2D4692E-1F1C-4A8C-9574-35EEA1673A88}"/>
              </a:ext>
            </a:extLst>
          </p:cNvPr>
          <p:cNvPicPr>
            <a:picLocks noChangeAspect="1"/>
          </p:cNvPicPr>
          <p:nvPr/>
        </p:nvPicPr>
        <p:blipFill rotWithShape="1">
          <a:blip r:embed="rId5"/>
          <a:srcRect t="9938" b="11556"/>
          <a:stretch/>
        </p:blipFill>
        <p:spPr>
          <a:xfrm>
            <a:off x="7778889" y="1725105"/>
            <a:ext cx="2893432" cy="3219230"/>
          </a:xfrm>
          <a:prstGeom prst="rect">
            <a:avLst/>
          </a:prstGeom>
        </p:spPr>
      </p:pic>
    </p:spTree>
    <p:extLst>
      <p:ext uri="{BB962C8B-B14F-4D97-AF65-F5344CB8AC3E}">
        <p14:creationId xmlns:p14="http://schemas.microsoft.com/office/powerpoint/2010/main" val="422715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6576AD-04BC-D74D-A72A-B53378E508CF}"/>
              </a:ext>
            </a:extLst>
          </p:cNvPr>
          <p:cNvSpPr>
            <a:spLocks noGrp="1"/>
          </p:cNvSpPr>
          <p:nvPr>
            <p:ph type="body" sz="quarter" idx="10"/>
          </p:nvPr>
        </p:nvSpPr>
        <p:spPr/>
        <p:txBody>
          <a:bodyPr/>
          <a:lstStyle/>
          <a:p>
            <a:r>
              <a:rPr lang="en-US" dirty="0" err="1"/>
              <a:t>aGENDA</a:t>
            </a:r>
            <a:endParaRPr lang="en-US" dirty="0"/>
          </a:p>
        </p:txBody>
      </p:sp>
      <p:sp>
        <p:nvSpPr>
          <p:cNvPr id="5" name="Slide Number Placeholder 4">
            <a:extLst>
              <a:ext uri="{FF2B5EF4-FFF2-40B4-BE49-F238E27FC236}">
                <a16:creationId xmlns:a16="http://schemas.microsoft.com/office/drawing/2014/main" id="{A43F199A-C7D4-4E05-A938-04EE650E4B83}"/>
              </a:ext>
            </a:extLst>
          </p:cNvPr>
          <p:cNvSpPr>
            <a:spLocks noGrp="1"/>
          </p:cNvSpPr>
          <p:nvPr>
            <p:ph type="sldNum" sz="quarter" idx="4"/>
          </p:nvPr>
        </p:nvSpPr>
        <p:spPr/>
        <p:txBody>
          <a:bodyPr/>
          <a:lstStyle/>
          <a:p>
            <a:fld id="{7D80D8B3-37DA-441C-8AA0-5FDF428B05BC}" type="slidenum">
              <a:rPr lang="en-US" smtClean="0"/>
              <a:pPr/>
              <a:t>3</a:t>
            </a:fld>
            <a:endParaRPr lang="en-US"/>
          </a:p>
        </p:txBody>
      </p:sp>
      <p:sp>
        <p:nvSpPr>
          <p:cNvPr id="4" name="Text Placeholder 3">
            <a:extLst>
              <a:ext uri="{FF2B5EF4-FFF2-40B4-BE49-F238E27FC236}">
                <a16:creationId xmlns:a16="http://schemas.microsoft.com/office/drawing/2014/main" id="{9D74CE46-3B00-4140-9FAD-BB7EEB46DB66}"/>
              </a:ext>
            </a:extLst>
          </p:cNvPr>
          <p:cNvSpPr>
            <a:spLocks noGrp="1"/>
          </p:cNvSpPr>
          <p:nvPr>
            <p:ph type="body" sz="quarter" idx="11"/>
          </p:nvPr>
        </p:nvSpPr>
        <p:spPr/>
        <p:txBody>
          <a:bodyPr/>
          <a:lstStyle/>
          <a:p>
            <a:r>
              <a:rPr lang="en-US" dirty="0"/>
              <a:t>Background on Cannabis as a Controlled Substance</a:t>
            </a:r>
          </a:p>
          <a:p>
            <a:r>
              <a:rPr lang="en-US" dirty="0"/>
              <a:t>Changes in State Law</a:t>
            </a:r>
          </a:p>
          <a:p>
            <a:r>
              <a:rPr lang="en-US" dirty="0"/>
              <a:t>State Law Carve-Outs</a:t>
            </a:r>
          </a:p>
          <a:p>
            <a:r>
              <a:rPr lang="en-US" dirty="0"/>
              <a:t>Pre-Hire Testing</a:t>
            </a:r>
          </a:p>
          <a:p>
            <a:r>
              <a:rPr lang="en-US" dirty="0"/>
              <a:t>Testing Post-Hire</a:t>
            </a:r>
          </a:p>
          <a:p>
            <a:r>
              <a:rPr lang="en-US" dirty="0"/>
              <a:t>Whoa, Dude! Accommodating Cannabis Use</a:t>
            </a:r>
          </a:p>
          <a:p>
            <a:r>
              <a:rPr lang="en-US" dirty="0"/>
              <a:t>Hypotheticals</a:t>
            </a:r>
          </a:p>
          <a:p>
            <a:endParaRPr lang="en-US" dirty="0"/>
          </a:p>
        </p:txBody>
      </p:sp>
      <p:sp>
        <p:nvSpPr>
          <p:cNvPr id="2" name="Title 1">
            <a:extLst>
              <a:ext uri="{FF2B5EF4-FFF2-40B4-BE49-F238E27FC236}">
                <a16:creationId xmlns:a16="http://schemas.microsoft.com/office/drawing/2014/main" id="{092575DE-D4DF-B141-B5EA-73866185F96D}"/>
              </a:ext>
            </a:extLst>
          </p:cNvPr>
          <p:cNvSpPr>
            <a:spLocks noGrp="1"/>
          </p:cNvSpPr>
          <p:nvPr>
            <p:ph type="title"/>
          </p:nvPr>
        </p:nvSpPr>
        <p:spPr/>
        <p:txBody>
          <a:bodyPr/>
          <a:lstStyle/>
          <a:p>
            <a:r>
              <a:rPr lang="en-US" dirty="0"/>
              <a:t>CANNABIS IN THE WORKPLACE</a:t>
            </a:r>
          </a:p>
        </p:txBody>
      </p:sp>
    </p:spTree>
    <p:extLst>
      <p:ext uri="{BB962C8B-B14F-4D97-AF65-F5344CB8AC3E}">
        <p14:creationId xmlns:p14="http://schemas.microsoft.com/office/powerpoint/2010/main" val="36224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23C9EA4-7AE5-4C60-90F1-5407609F76AE}"/>
              </a:ext>
            </a:extLst>
          </p:cNvPr>
          <p:cNvPicPr>
            <a:picLocks noGrp="1" noChangeAspect="1"/>
          </p:cNvPicPr>
          <p:nvPr>
            <p:ph sz="quarter" idx="16"/>
          </p:nvPr>
        </p:nvPicPr>
        <p:blipFill>
          <a:blip r:embed="rId3"/>
          <a:stretch>
            <a:fillRect/>
          </a:stretch>
        </p:blipFill>
        <p:spPr>
          <a:xfrm>
            <a:off x="6913563" y="2719735"/>
            <a:ext cx="4192587" cy="2358330"/>
          </a:xfrm>
        </p:spPr>
      </p:pic>
      <p:sp>
        <p:nvSpPr>
          <p:cNvPr id="6" name="Slide Number Placeholder 5">
            <a:extLst>
              <a:ext uri="{FF2B5EF4-FFF2-40B4-BE49-F238E27FC236}">
                <a16:creationId xmlns:a16="http://schemas.microsoft.com/office/drawing/2014/main" id="{731969D0-7763-4FFC-8EED-A21AEAA3CA16}"/>
              </a:ext>
            </a:extLst>
          </p:cNvPr>
          <p:cNvSpPr>
            <a:spLocks noGrp="1"/>
          </p:cNvSpPr>
          <p:nvPr>
            <p:ph type="sldNum" sz="quarter" idx="4"/>
          </p:nvPr>
        </p:nvSpPr>
        <p:spPr/>
        <p:txBody>
          <a:bodyPr/>
          <a:lstStyle/>
          <a:p>
            <a:fld id="{7D80D8B3-37DA-441C-8AA0-5FDF428B05BC}" type="slidenum">
              <a:rPr lang="en-US" smtClean="0"/>
              <a:pPr/>
              <a:t>4</a:t>
            </a:fld>
            <a:endParaRPr lang="en-US"/>
          </a:p>
        </p:txBody>
      </p:sp>
      <p:sp>
        <p:nvSpPr>
          <p:cNvPr id="8" name="Title 7">
            <a:extLst>
              <a:ext uri="{FF2B5EF4-FFF2-40B4-BE49-F238E27FC236}">
                <a16:creationId xmlns:a16="http://schemas.microsoft.com/office/drawing/2014/main" id="{567425B0-2708-D244-A90B-A8CC4FCAE5F4}"/>
              </a:ext>
            </a:extLst>
          </p:cNvPr>
          <p:cNvSpPr>
            <a:spLocks noGrp="1"/>
          </p:cNvSpPr>
          <p:nvPr>
            <p:ph type="title"/>
          </p:nvPr>
        </p:nvSpPr>
        <p:spPr/>
        <p:txBody>
          <a:bodyPr/>
          <a:lstStyle/>
          <a:p>
            <a:r>
              <a:rPr lang="en-US" dirty="0"/>
              <a:t>Cannabis in the Workplace</a:t>
            </a:r>
          </a:p>
        </p:txBody>
      </p:sp>
      <p:sp>
        <p:nvSpPr>
          <p:cNvPr id="9" name="Text Placeholder 8">
            <a:extLst>
              <a:ext uri="{FF2B5EF4-FFF2-40B4-BE49-F238E27FC236}">
                <a16:creationId xmlns:a16="http://schemas.microsoft.com/office/drawing/2014/main" id="{77FE6D7B-0B17-9E45-BD60-587FB1BA2792}"/>
              </a:ext>
            </a:extLst>
          </p:cNvPr>
          <p:cNvSpPr>
            <a:spLocks noGrp="1"/>
          </p:cNvSpPr>
          <p:nvPr>
            <p:ph type="body" sz="quarter" idx="10"/>
          </p:nvPr>
        </p:nvSpPr>
        <p:spPr/>
        <p:txBody>
          <a:bodyPr/>
          <a:lstStyle/>
          <a:p>
            <a:r>
              <a:rPr lang="en-US" dirty="0"/>
              <a:t>Background</a:t>
            </a:r>
          </a:p>
        </p:txBody>
      </p:sp>
      <p:sp>
        <p:nvSpPr>
          <p:cNvPr id="10" name="Text Placeholder 9">
            <a:extLst>
              <a:ext uri="{FF2B5EF4-FFF2-40B4-BE49-F238E27FC236}">
                <a16:creationId xmlns:a16="http://schemas.microsoft.com/office/drawing/2014/main" id="{B67CEF18-EDA6-8F41-9562-C6EA503085E7}"/>
              </a:ext>
            </a:extLst>
          </p:cNvPr>
          <p:cNvSpPr>
            <a:spLocks noGrp="1"/>
          </p:cNvSpPr>
          <p:nvPr>
            <p:ph type="body" sz="quarter" idx="11"/>
          </p:nvPr>
        </p:nvSpPr>
        <p:spPr/>
        <p:txBody>
          <a:bodyPr/>
          <a:lstStyle/>
          <a:p>
            <a:r>
              <a:rPr lang="en-US" dirty="0"/>
              <a:t>Cannabis, Marijuana &amp; Hemp – Oh My!</a:t>
            </a:r>
          </a:p>
          <a:p>
            <a:r>
              <a:rPr lang="en-US" dirty="0"/>
              <a:t>Marihuana Tax Act of 1937</a:t>
            </a:r>
          </a:p>
          <a:p>
            <a:r>
              <a:rPr lang="en-US" dirty="0"/>
              <a:t>Controlled Substances Act of 1970</a:t>
            </a:r>
          </a:p>
          <a:p>
            <a:r>
              <a:rPr lang="en-US" dirty="0"/>
              <a:t>2014 Farm Bill</a:t>
            </a:r>
          </a:p>
          <a:p>
            <a:r>
              <a:rPr lang="en-US" dirty="0"/>
              <a:t>2018 Farm Bill </a:t>
            </a:r>
          </a:p>
          <a:p>
            <a:r>
              <a:rPr lang="en-US" dirty="0"/>
              <a:t>Americans with Disabilities Act</a:t>
            </a:r>
          </a:p>
          <a:p>
            <a:endParaRPr lang="en-US" dirty="0"/>
          </a:p>
        </p:txBody>
      </p:sp>
    </p:spTree>
    <p:extLst>
      <p:ext uri="{BB962C8B-B14F-4D97-AF65-F5344CB8AC3E}">
        <p14:creationId xmlns:p14="http://schemas.microsoft.com/office/powerpoint/2010/main" val="212867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97C6CA-5724-4AEE-B882-404622D0D6E2}"/>
              </a:ext>
            </a:extLst>
          </p:cNvPr>
          <p:cNvSpPr>
            <a:spLocks noGrp="1"/>
          </p:cNvSpPr>
          <p:nvPr>
            <p:ph type="sldNum" sz="quarter" idx="4"/>
          </p:nvPr>
        </p:nvSpPr>
        <p:spPr/>
        <p:txBody>
          <a:bodyPr/>
          <a:lstStyle/>
          <a:p>
            <a:fld id="{7D80D8B3-37DA-441C-8AA0-5FDF428B05BC}" type="slidenum">
              <a:rPr lang="en-US" smtClean="0"/>
              <a:pPr/>
              <a:t>5</a:t>
            </a:fld>
            <a:endParaRPr lang="en-US"/>
          </a:p>
        </p:txBody>
      </p:sp>
      <p:sp>
        <p:nvSpPr>
          <p:cNvPr id="3" name="Text Placeholder 2">
            <a:extLst>
              <a:ext uri="{FF2B5EF4-FFF2-40B4-BE49-F238E27FC236}">
                <a16:creationId xmlns:a16="http://schemas.microsoft.com/office/drawing/2014/main" id="{558A0472-8918-4198-BB75-107F20861818}"/>
              </a:ext>
            </a:extLst>
          </p:cNvPr>
          <p:cNvSpPr>
            <a:spLocks noGrp="1"/>
          </p:cNvSpPr>
          <p:nvPr>
            <p:ph type="body" sz="quarter" idx="11"/>
          </p:nvPr>
        </p:nvSpPr>
        <p:spPr>
          <a:xfrm>
            <a:off x="1202695" y="1356360"/>
            <a:ext cx="9786610" cy="4574045"/>
          </a:xfrm>
        </p:spPr>
        <p:txBody>
          <a:bodyPr/>
          <a:lstStyle/>
          <a:p>
            <a:endParaRPr lang="en-US" sz="3200" dirty="0"/>
          </a:p>
          <a:p>
            <a:r>
              <a:rPr lang="en-US" sz="3200" dirty="0"/>
              <a:t>What do you mean “cannabis in the workplace???”</a:t>
            </a:r>
          </a:p>
          <a:p>
            <a:pPr marL="0" indent="0">
              <a:buNone/>
            </a:pPr>
            <a:endParaRPr lang="en-US" dirty="0"/>
          </a:p>
        </p:txBody>
      </p:sp>
      <p:sp>
        <p:nvSpPr>
          <p:cNvPr id="4" name="Title 3">
            <a:extLst>
              <a:ext uri="{FF2B5EF4-FFF2-40B4-BE49-F238E27FC236}">
                <a16:creationId xmlns:a16="http://schemas.microsoft.com/office/drawing/2014/main" id="{0E1A906C-5224-41D7-97B0-3C041B8DAAE7}"/>
              </a:ext>
            </a:extLst>
          </p:cNvPr>
          <p:cNvSpPr>
            <a:spLocks noGrp="1"/>
          </p:cNvSpPr>
          <p:nvPr>
            <p:ph type="title"/>
          </p:nvPr>
        </p:nvSpPr>
        <p:spPr/>
        <p:txBody>
          <a:bodyPr/>
          <a:lstStyle/>
          <a:p>
            <a:r>
              <a:rPr lang="en-US" dirty="0"/>
              <a:t>Cannabis in the Workplace</a:t>
            </a:r>
            <a:br>
              <a:rPr lang="en-US" dirty="0"/>
            </a:br>
            <a:endParaRPr lang="en-US" dirty="0"/>
          </a:p>
        </p:txBody>
      </p:sp>
      <p:pic>
        <p:nvPicPr>
          <p:cNvPr id="6" name="Picture 5">
            <a:extLst>
              <a:ext uri="{FF2B5EF4-FFF2-40B4-BE49-F238E27FC236}">
                <a16:creationId xmlns:a16="http://schemas.microsoft.com/office/drawing/2014/main" id="{8FFDE68F-B355-475C-9E24-A67170C8AF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07375" y="2705493"/>
            <a:ext cx="3647190" cy="2679569"/>
          </a:xfrm>
          <a:prstGeom prst="rect">
            <a:avLst/>
          </a:prstGeom>
        </p:spPr>
      </p:pic>
    </p:spTree>
    <p:extLst>
      <p:ext uri="{BB962C8B-B14F-4D97-AF65-F5344CB8AC3E}">
        <p14:creationId xmlns:p14="http://schemas.microsoft.com/office/powerpoint/2010/main" val="225609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76C141-F66C-42C0-8C85-455D949B7F2E}"/>
              </a:ext>
            </a:extLst>
          </p:cNvPr>
          <p:cNvSpPr>
            <a:spLocks noGrp="1"/>
          </p:cNvSpPr>
          <p:nvPr>
            <p:ph type="sldNum" sz="quarter" idx="4"/>
          </p:nvPr>
        </p:nvSpPr>
        <p:spPr/>
        <p:txBody>
          <a:bodyPr/>
          <a:lstStyle/>
          <a:p>
            <a:fld id="{7D80D8B3-37DA-441C-8AA0-5FDF428B05BC}" type="slidenum">
              <a:rPr lang="en-US" smtClean="0"/>
              <a:pPr/>
              <a:t>6</a:t>
            </a:fld>
            <a:endParaRPr lang="en-US"/>
          </a:p>
        </p:txBody>
      </p:sp>
      <p:sp>
        <p:nvSpPr>
          <p:cNvPr id="3" name="Text Placeholder 2">
            <a:extLst>
              <a:ext uri="{FF2B5EF4-FFF2-40B4-BE49-F238E27FC236}">
                <a16:creationId xmlns:a16="http://schemas.microsoft.com/office/drawing/2014/main" id="{872A66DF-CDD3-48BA-9B39-25E8E8F49881}"/>
              </a:ext>
            </a:extLst>
          </p:cNvPr>
          <p:cNvSpPr>
            <a:spLocks noGrp="1"/>
          </p:cNvSpPr>
          <p:nvPr>
            <p:ph type="body" sz="quarter" idx="11"/>
          </p:nvPr>
        </p:nvSpPr>
        <p:spPr/>
        <p:txBody>
          <a:bodyPr/>
          <a:lstStyle/>
          <a:p>
            <a:pPr marL="0" indent="0" algn="ctr">
              <a:buNone/>
            </a:pPr>
            <a:r>
              <a:rPr lang="en-US" sz="2800" dirty="0"/>
              <a:t>No longer a </a:t>
            </a:r>
            <a:r>
              <a:rPr lang="en-US" sz="2800" b="1" dirty="0"/>
              <a:t>given</a:t>
            </a:r>
            <a:r>
              <a:rPr lang="en-US" sz="2800" dirty="0"/>
              <a:t> that</a:t>
            </a:r>
          </a:p>
          <a:p>
            <a:pPr marL="0" indent="0" algn="ctr">
              <a:buNone/>
            </a:pPr>
            <a:endParaRPr lang="en-US" dirty="0"/>
          </a:p>
          <a:p>
            <a:pPr marL="0" indent="0" algn="ctr">
              <a:buNone/>
            </a:pPr>
            <a:r>
              <a:rPr lang="en-US" sz="2800" dirty="0"/>
              <a:t>Positive test = termination</a:t>
            </a:r>
          </a:p>
          <a:p>
            <a:pPr marL="0" indent="0" algn="ctr">
              <a:buNone/>
            </a:pPr>
            <a:endParaRPr lang="en-US" sz="2800" dirty="0"/>
          </a:p>
          <a:p>
            <a:pPr marL="0" indent="0" algn="ctr">
              <a:buNone/>
            </a:pPr>
            <a:r>
              <a:rPr lang="en-US" sz="2800" dirty="0"/>
              <a:t>or that</a:t>
            </a:r>
          </a:p>
          <a:p>
            <a:pPr marL="0" indent="0" algn="ctr">
              <a:buNone/>
            </a:pPr>
            <a:endParaRPr lang="en-US" sz="2800" dirty="0"/>
          </a:p>
          <a:p>
            <a:pPr marL="0" indent="0" algn="ctr">
              <a:buNone/>
            </a:pPr>
            <a:r>
              <a:rPr lang="en-US" sz="2800" dirty="0"/>
              <a:t>Being a cannabis user = disqualifier </a:t>
            </a:r>
          </a:p>
        </p:txBody>
      </p:sp>
      <p:sp>
        <p:nvSpPr>
          <p:cNvPr id="4" name="Title 3">
            <a:extLst>
              <a:ext uri="{FF2B5EF4-FFF2-40B4-BE49-F238E27FC236}">
                <a16:creationId xmlns:a16="http://schemas.microsoft.com/office/drawing/2014/main" id="{556BD057-13FF-4B0B-A391-D8E7F2AA364F}"/>
              </a:ext>
            </a:extLst>
          </p:cNvPr>
          <p:cNvSpPr>
            <a:spLocks noGrp="1"/>
          </p:cNvSpPr>
          <p:nvPr>
            <p:ph type="title"/>
          </p:nvPr>
        </p:nvSpPr>
        <p:spPr/>
        <p:txBody>
          <a:bodyPr/>
          <a:lstStyle/>
          <a:p>
            <a:r>
              <a:rPr lang="en-US" dirty="0"/>
              <a:t>Cannabis in the Workplace</a:t>
            </a:r>
          </a:p>
        </p:txBody>
      </p:sp>
      <p:pic>
        <p:nvPicPr>
          <p:cNvPr id="6" name="Picture 5">
            <a:extLst>
              <a:ext uri="{FF2B5EF4-FFF2-40B4-BE49-F238E27FC236}">
                <a16:creationId xmlns:a16="http://schemas.microsoft.com/office/drawing/2014/main" id="{55F55834-C56C-4146-8496-426E286F29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2151" y="2558258"/>
            <a:ext cx="2445509" cy="1741483"/>
          </a:xfrm>
          <a:prstGeom prst="rect">
            <a:avLst/>
          </a:prstGeom>
        </p:spPr>
      </p:pic>
      <p:pic>
        <p:nvPicPr>
          <p:cNvPr id="9" name="Picture 8">
            <a:extLst>
              <a:ext uri="{FF2B5EF4-FFF2-40B4-BE49-F238E27FC236}">
                <a16:creationId xmlns:a16="http://schemas.microsoft.com/office/drawing/2014/main" id="{8AD1AEC2-5DBB-4F4F-BCE4-1C064AA5CEB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864342" y="1781604"/>
            <a:ext cx="2637189" cy="2720303"/>
          </a:xfrm>
          <a:prstGeom prst="rect">
            <a:avLst/>
          </a:prstGeom>
        </p:spPr>
      </p:pic>
    </p:spTree>
    <p:extLst>
      <p:ext uri="{BB962C8B-B14F-4D97-AF65-F5344CB8AC3E}">
        <p14:creationId xmlns:p14="http://schemas.microsoft.com/office/powerpoint/2010/main" val="339724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1969D0-7763-4FFC-8EED-A21AEAA3CA16}"/>
              </a:ext>
            </a:extLst>
          </p:cNvPr>
          <p:cNvSpPr>
            <a:spLocks noGrp="1"/>
          </p:cNvSpPr>
          <p:nvPr>
            <p:ph type="sldNum" sz="quarter" idx="4"/>
          </p:nvPr>
        </p:nvSpPr>
        <p:spPr/>
        <p:txBody>
          <a:bodyPr/>
          <a:lstStyle/>
          <a:p>
            <a:fld id="{7D80D8B3-37DA-441C-8AA0-5FDF428B05BC}" type="slidenum">
              <a:rPr lang="en-US" smtClean="0"/>
              <a:pPr/>
              <a:t>7</a:t>
            </a:fld>
            <a:endParaRPr lang="en-US"/>
          </a:p>
        </p:txBody>
      </p:sp>
      <p:sp>
        <p:nvSpPr>
          <p:cNvPr id="8" name="Title 7">
            <a:extLst>
              <a:ext uri="{FF2B5EF4-FFF2-40B4-BE49-F238E27FC236}">
                <a16:creationId xmlns:a16="http://schemas.microsoft.com/office/drawing/2014/main" id="{567425B0-2708-D244-A90B-A8CC4FCAE5F4}"/>
              </a:ext>
            </a:extLst>
          </p:cNvPr>
          <p:cNvSpPr>
            <a:spLocks noGrp="1"/>
          </p:cNvSpPr>
          <p:nvPr>
            <p:ph type="title"/>
          </p:nvPr>
        </p:nvSpPr>
        <p:spPr/>
        <p:txBody>
          <a:bodyPr/>
          <a:lstStyle/>
          <a:p>
            <a:r>
              <a:rPr lang="en-US" dirty="0"/>
              <a:t>Changes in State Law</a:t>
            </a:r>
          </a:p>
        </p:txBody>
      </p:sp>
      <p:sp>
        <p:nvSpPr>
          <p:cNvPr id="9" name="Text Placeholder 8">
            <a:extLst>
              <a:ext uri="{FF2B5EF4-FFF2-40B4-BE49-F238E27FC236}">
                <a16:creationId xmlns:a16="http://schemas.microsoft.com/office/drawing/2014/main" id="{77FE6D7B-0B17-9E45-BD60-587FB1BA2792}"/>
              </a:ext>
            </a:extLst>
          </p:cNvPr>
          <p:cNvSpPr>
            <a:spLocks noGrp="1"/>
          </p:cNvSpPr>
          <p:nvPr>
            <p:ph type="body" sz="quarter" idx="10"/>
          </p:nvPr>
        </p:nvSpPr>
        <p:spPr/>
        <p:txBody>
          <a:bodyPr/>
          <a:lstStyle/>
          <a:p>
            <a:r>
              <a:rPr lang="en-US" dirty="0"/>
              <a:t>Background</a:t>
            </a:r>
          </a:p>
        </p:txBody>
      </p:sp>
      <p:sp>
        <p:nvSpPr>
          <p:cNvPr id="10" name="Text Placeholder 9">
            <a:extLst>
              <a:ext uri="{FF2B5EF4-FFF2-40B4-BE49-F238E27FC236}">
                <a16:creationId xmlns:a16="http://schemas.microsoft.com/office/drawing/2014/main" id="{B67CEF18-EDA6-8F41-9562-C6EA503085E7}"/>
              </a:ext>
            </a:extLst>
          </p:cNvPr>
          <p:cNvSpPr>
            <a:spLocks noGrp="1"/>
          </p:cNvSpPr>
          <p:nvPr>
            <p:ph type="body" sz="quarter" idx="11"/>
          </p:nvPr>
        </p:nvSpPr>
        <p:spPr/>
        <p:txBody>
          <a:bodyPr/>
          <a:lstStyle/>
          <a:p>
            <a:r>
              <a:rPr lang="en-US" dirty="0"/>
              <a:t>33 states + DC have legalized cannabis for medical use</a:t>
            </a:r>
          </a:p>
          <a:p>
            <a:r>
              <a:rPr lang="en-US" dirty="0"/>
              <a:t>11 states + DC have legalized cannabis for adult use</a:t>
            </a:r>
          </a:p>
          <a:p>
            <a:r>
              <a:rPr lang="en-US" dirty="0"/>
              <a:t>Federal law remains unchanged:</a:t>
            </a:r>
          </a:p>
        </p:txBody>
      </p:sp>
      <p:pic>
        <p:nvPicPr>
          <p:cNvPr id="7" name="Content Placeholder 6">
            <a:extLst>
              <a:ext uri="{FF2B5EF4-FFF2-40B4-BE49-F238E27FC236}">
                <a16:creationId xmlns:a16="http://schemas.microsoft.com/office/drawing/2014/main" id="{2DA4F8CB-F4C4-4075-9B67-642AD4377894}"/>
              </a:ext>
            </a:extLst>
          </p:cNvPr>
          <p:cNvPicPr>
            <a:picLocks noGrp="1" noChangeAspect="1"/>
          </p:cNvPicPr>
          <p:nvPr>
            <p:ph sz="quarter" idx="16"/>
          </p:nvPr>
        </p:nvPicPr>
        <p:blipFill>
          <a:blip r:embed="rId2"/>
          <a:stretch>
            <a:fillRect/>
          </a:stretch>
        </p:blipFill>
        <p:spPr>
          <a:xfrm>
            <a:off x="6913563" y="2200902"/>
            <a:ext cx="4192587" cy="3395995"/>
          </a:xfrm>
        </p:spPr>
      </p:pic>
      <p:pic>
        <p:nvPicPr>
          <p:cNvPr id="12" name="Picture 11">
            <a:extLst>
              <a:ext uri="{FF2B5EF4-FFF2-40B4-BE49-F238E27FC236}">
                <a16:creationId xmlns:a16="http://schemas.microsoft.com/office/drawing/2014/main" id="{4A752491-65AE-4E50-A8B7-43A843A22F2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63659" y="4112061"/>
            <a:ext cx="2151852" cy="2134969"/>
          </a:xfrm>
          <a:prstGeom prst="rect">
            <a:avLst/>
          </a:prstGeom>
        </p:spPr>
      </p:pic>
    </p:spTree>
    <p:extLst>
      <p:ext uri="{BB962C8B-B14F-4D97-AF65-F5344CB8AC3E}">
        <p14:creationId xmlns:p14="http://schemas.microsoft.com/office/powerpoint/2010/main" val="411090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97C6CA-5724-4AEE-B882-404622D0D6E2}"/>
              </a:ext>
            </a:extLst>
          </p:cNvPr>
          <p:cNvSpPr>
            <a:spLocks noGrp="1"/>
          </p:cNvSpPr>
          <p:nvPr>
            <p:ph type="sldNum" sz="quarter" idx="4"/>
          </p:nvPr>
        </p:nvSpPr>
        <p:spPr/>
        <p:txBody>
          <a:bodyPr/>
          <a:lstStyle/>
          <a:p>
            <a:fld id="{7D80D8B3-37DA-441C-8AA0-5FDF428B05BC}" type="slidenum">
              <a:rPr lang="en-US" smtClean="0"/>
              <a:pPr/>
              <a:t>8</a:t>
            </a:fld>
            <a:endParaRPr lang="en-US"/>
          </a:p>
        </p:txBody>
      </p:sp>
      <p:sp>
        <p:nvSpPr>
          <p:cNvPr id="3" name="Text Placeholder 2">
            <a:extLst>
              <a:ext uri="{FF2B5EF4-FFF2-40B4-BE49-F238E27FC236}">
                <a16:creationId xmlns:a16="http://schemas.microsoft.com/office/drawing/2014/main" id="{558A0472-8918-4198-BB75-107F20861818}"/>
              </a:ext>
            </a:extLst>
          </p:cNvPr>
          <p:cNvSpPr>
            <a:spLocks noGrp="1"/>
          </p:cNvSpPr>
          <p:nvPr>
            <p:ph type="body" sz="quarter" idx="11"/>
          </p:nvPr>
        </p:nvSpPr>
        <p:spPr>
          <a:xfrm>
            <a:off x="1202695" y="1356360"/>
            <a:ext cx="9786610" cy="4574045"/>
          </a:xfrm>
        </p:spPr>
        <p:txBody>
          <a:bodyPr/>
          <a:lstStyle/>
          <a:p>
            <a:r>
              <a:rPr lang="en-US" dirty="0"/>
              <a:t>Safety sensitive positions</a:t>
            </a:r>
          </a:p>
          <a:p>
            <a:pPr lvl="1"/>
            <a:r>
              <a:rPr lang="en-US" dirty="0"/>
              <a:t>State laws vary as to what is “safety sensitive”</a:t>
            </a:r>
          </a:p>
          <a:p>
            <a:pPr lvl="1"/>
            <a:r>
              <a:rPr lang="en-US" dirty="0"/>
              <a:t>Public health and safety is the touchstone</a:t>
            </a:r>
          </a:p>
          <a:p>
            <a:pPr lvl="1"/>
            <a:r>
              <a:rPr lang="en-US" dirty="0"/>
              <a:t>Operating machinery, working with children, healthcare</a:t>
            </a:r>
          </a:p>
          <a:p>
            <a:r>
              <a:rPr lang="en-US" dirty="0"/>
              <a:t>Exceptions for </a:t>
            </a:r>
          </a:p>
          <a:p>
            <a:pPr lvl="1"/>
            <a:r>
              <a:rPr lang="en-US" dirty="0"/>
              <a:t>Compliance with federal law or </a:t>
            </a:r>
          </a:p>
          <a:p>
            <a:pPr lvl="1"/>
            <a:r>
              <a:rPr lang="en-US" dirty="0"/>
              <a:t>Compliance to maintain federal contracts, funding or licensing</a:t>
            </a:r>
          </a:p>
          <a:p>
            <a:pPr lvl="1"/>
            <a:r>
              <a:rPr lang="en-US" dirty="0"/>
              <a:t>Note, some states make it difficult to use the exemptions, </a:t>
            </a:r>
            <a:r>
              <a:rPr lang="en-US" i="1" dirty="0" err="1"/>
              <a:t>Noffsinger</a:t>
            </a:r>
            <a:r>
              <a:rPr lang="en-US" i="1" dirty="0"/>
              <a:t> v. SSC Niantic Op. Co. </a:t>
            </a:r>
            <a:r>
              <a:rPr lang="en-US" dirty="0"/>
              <a:t>LLC, 338 F. Supp. 3d 78 (D. Conn. 2018)/</a:t>
            </a:r>
          </a:p>
          <a:p>
            <a:r>
              <a:rPr lang="en-US" dirty="0"/>
              <a:t>Job positions regulated by federal agencies, </a:t>
            </a:r>
            <a:r>
              <a:rPr lang="en-US" i="1" dirty="0"/>
              <a:t>e.g</a:t>
            </a:r>
            <a:r>
              <a:rPr lang="en-US" dirty="0"/>
              <a:t>. DOT, FAA, US Department of Energy, DOD, US Nuclear Regulatory Commission, etc.</a:t>
            </a:r>
          </a:p>
          <a:p>
            <a:pPr lvl="1"/>
            <a:r>
              <a:rPr lang="en-US" dirty="0"/>
              <a:t>Requires testing</a:t>
            </a:r>
          </a:p>
          <a:p>
            <a:pPr lvl="1"/>
            <a:r>
              <a:rPr lang="en-US" dirty="0"/>
              <a:t>Disqualify a person from holding job if testing positive</a:t>
            </a:r>
          </a:p>
          <a:p>
            <a:pPr lvl="1"/>
            <a:r>
              <a:rPr lang="en-US" dirty="0"/>
              <a:t>Check state law corollaries</a:t>
            </a:r>
          </a:p>
          <a:p>
            <a:endParaRPr lang="en-US" dirty="0"/>
          </a:p>
        </p:txBody>
      </p:sp>
      <p:sp>
        <p:nvSpPr>
          <p:cNvPr id="4" name="Title 3">
            <a:extLst>
              <a:ext uri="{FF2B5EF4-FFF2-40B4-BE49-F238E27FC236}">
                <a16:creationId xmlns:a16="http://schemas.microsoft.com/office/drawing/2014/main" id="{0E1A906C-5224-41D7-97B0-3C041B8DAAE7}"/>
              </a:ext>
            </a:extLst>
          </p:cNvPr>
          <p:cNvSpPr>
            <a:spLocks noGrp="1"/>
          </p:cNvSpPr>
          <p:nvPr>
            <p:ph type="title"/>
          </p:nvPr>
        </p:nvSpPr>
        <p:spPr/>
        <p:txBody>
          <a:bodyPr/>
          <a:lstStyle/>
          <a:p>
            <a:r>
              <a:rPr lang="en-US" dirty="0"/>
              <a:t>State Law Carve-Outs</a:t>
            </a:r>
            <a:br>
              <a:rPr lang="en-US" dirty="0"/>
            </a:br>
            <a:endParaRPr lang="en-US" dirty="0"/>
          </a:p>
        </p:txBody>
      </p:sp>
    </p:spTree>
    <p:extLst>
      <p:ext uri="{BB962C8B-B14F-4D97-AF65-F5344CB8AC3E}">
        <p14:creationId xmlns:p14="http://schemas.microsoft.com/office/powerpoint/2010/main" val="6647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BC8821-B69A-41B1-ACF3-1F861CD7294E}"/>
              </a:ext>
            </a:extLst>
          </p:cNvPr>
          <p:cNvSpPr>
            <a:spLocks noGrp="1"/>
          </p:cNvSpPr>
          <p:nvPr>
            <p:ph type="sldNum" sz="quarter" idx="4"/>
          </p:nvPr>
        </p:nvSpPr>
        <p:spPr/>
        <p:txBody>
          <a:bodyPr/>
          <a:lstStyle/>
          <a:p>
            <a:fld id="{7D80D8B3-37DA-441C-8AA0-5FDF428B05BC}" type="slidenum">
              <a:rPr lang="en-US" smtClean="0"/>
              <a:pPr/>
              <a:t>9</a:t>
            </a:fld>
            <a:endParaRPr lang="en-US"/>
          </a:p>
        </p:txBody>
      </p:sp>
      <p:sp>
        <p:nvSpPr>
          <p:cNvPr id="3" name="Text Placeholder 2">
            <a:extLst>
              <a:ext uri="{FF2B5EF4-FFF2-40B4-BE49-F238E27FC236}">
                <a16:creationId xmlns:a16="http://schemas.microsoft.com/office/drawing/2014/main" id="{0F91DA26-E48F-4F40-998D-C50D7C45D671}"/>
              </a:ext>
            </a:extLst>
          </p:cNvPr>
          <p:cNvSpPr>
            <a:spLocks noGrp="1"/>
          </p:cNvSpPr>
          <p:nvPr>
            <p:ph type="body" sz="quarter" idx="11"/>
          </p:nvPr>
        </p:nvSpPr>
        <p:spPr/>
        <p:txBody>
          <a:bodyPr/>
          <a:lstStyle/>
          <a:p>
            <a:r>
              <a:rPr lang="en-US" dirty="0"/>
              <a:t>Legal off-duty conduct generally</a:t>
            </a:r>
          </a:p>
          <a:p>
            <a:pPr lvl="1"/>
            <a:r>
              <a:rPr lang="en-US" dirty="0"/>
              <a:t>California, Colorado, Connecticut, Illinois, Massachusetts, Minnesota, Montana, Nevada, New York, North Dakota and Vermont</a:t>
            </a:r>
          </a:p>
          <a:p>
            <a:pPr lvl="1"/>
            <a:r>
              <a:rPr lang="en-US" b="1" i="1" dirty="0"/>
              <a:t>No express mention of cannabis use but should be presumed</a:t>
            </a:r>
          </a:p>
          <a:p>
            <a:r>
              <a:rPr lang="en-US" dirty="0"/>
              <a:t>Off-duty use of cannabis</a:t>
            </a:r>
          </a:p>
          <a:p>
            <a:pPr lvl="1"/>
            <a:r>
              <a:rPr lang="en-US" dirty="0"/>
              <a:t>Arizona, Arkansas, Connecticut, Delaware, Maine, Minnesota, New </a:t>
            </a:r>
            <a:r>
              <a:rPr lang="en-US" dirty="0" err="1"/>
              <a:t>Jersye</a:t>
            </a:r>
            <a:r>
              <a:rPr lang="en-US" dirty="0"/>
              <a:t>, New Mexico, New York, Oklahoma, Pennsylvania, Rhode Island, Utah, West Virginia</a:t>
            </a:r>
          </a:p>
          <a:p>
            <a:pPr lvl="1"/>
            <a:r>
              <a:rPr lang="en-US" b="1" i="1" dirty="0"/>
              <a:t>Expressly state that employers cannot take adverse action because of off-duty conduct related to cannabis use.</a:t>
            </a:r>
          </a:p>
          <a:p>
            <a:r>
              <a:rPr lang="en-US" dirty="0"/>
              <a:t>Prohibition of discrimination against medical marijuana card holders</a:t>
            </a:r>
          </a:p>
          <a:p>
            <a:pPr lvl="1"/>
            <a:r>
              <a:rPr lang="en-US" dirty="0"/>
              <a:t>Arizona, Arkansas, Connecticut, Delaware, Illinois, Maine, Minnesota, New Jersey, New Mexico, New York, Oklahoma, Pennsylvania, Rhode Island, Utah, West Virginia.</a:t>
            </a:r>
          </a:p>
          <a:p>
            <a:endParaRPr lang="en-US" dirty="0"/>
          </a:p>
        </p:txBody>
      </p:sp>
      <p:sp>
        <p:nvSpPr>
          <p:cNvPr id="4" name="Title 3">
            <a:extLst>
              <a:ext uri="{FF2B5EF4-FFF2-40B4-BE49-F238E27FC236}">
                <a16:creationId xmlns:a16="http://schemas.microsoft.com/office/drawing/2014/main" id="{F7640ACA-146C-4B5D-9B30-D8792CE9FA65}"/>
              </a:ext>
            </a:extLst>
          </p:cNvPr>
          <p:cNvSpPr>
            <a:spLocks noGrp="1"/>
          </p:cNvSpPr>
          <p:nvPr>
            <p:ph type="title"/>
          </p:nvPr>
        </p:nvSpPr>
        <p:spPr/>
        <p:txBody>
          <a:bodyPr/>
          <a:lstStyle/>
          <a:p>
            <a:r>
              <a:rPr lang="en-US" dirty="0"/>
              <a:t>Additional State Law Considerations</a:t>
            </a:r>
          </a:p>
        </p:txBody>
      </p:sp>
    </p:spTree>
    <p:extLst>
      <p:ext uri="{BB962C8B-B14F-4D97-AF65-F5344CB8AC3E}">
        <p14:creationId xmlns:p14="http://schemas.microsoft.com/office/powerpoint/2010/main" val="991667746"/>
      </p:ext>
    </p:extLst>
  </p:cSld>
  <p:clrMapOvr>
    <a:masterClrMapping/>
  </p:clrMapOvr>
</p:sld>
</file>

<file path=ppt/theme/theme1.xml><?xml version="1.0" encoding="utf-8"?>
<a:theme xmlns:a="http://schemas.openxmlformats.org/drawingml/2006/main" name="Perkins_Coie_Gray">
  <a:themeElements>
    <a:clrScheme name="Perkins Coie">
      <a:dk1>
        <a:srgbClr val="000000"/>
      </a:dk1>
      <a:lt1>
        <a:sysClr val="window" lastClr="FFFFFF"/>
      </a:lt1>
      <a:dk2>
        <a:srgbClr val="5E5E5E"/>
      </a:dk2>
      <a:lt2>
        <a:srgbClr val="DDDDDD"/>
      </a:lt2>
      <a:accent1>
        <a:srgbClr val="FFB81C"/>
      </a:accent1>
      <a:accent2>
        <a:srgbClr val="939598"/>
      </a:accent2>
      <a:accent3>
        <a:srgbClr val="00B2A9"/>
      </a:accent3>
      <a:accent4>
        <a:srgbClr val="0082BA"/>
      </a:accent4>
      <a:accent5>
        <a:srgbClr val="D1CCBD"/>
      </a:accent5>
      <a:accent6>
        <a:srgbClr val="63666A"/>
      </a:accent6>
      <a:hlink>
        <a:srgbClr val="0082BA"/>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53288C30-FBCC-481B-AD84-CED855817906}" vid="{811DB13B-4BEB-4091-8D54-BA10BBFD6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1471</TotalTime>
  <Words>2631</Words>
  <Application>Microsoft Macintosh PowerPoint</Application>
  <PresentationFormat>Widescreen</PresentationFormat>
  <Paragraphs>193</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Freestyle Script</vt:lpstr>
      <vt:lpstr>Perkins_Coie_Gray</vt:lpstr>
      <vt:lpstr>PowerPoint Presentation</vt:lpstr>
      <vt:lpstr>Cannabis in the Workplace </vt:lpstr>
      <vt:lpstr>CANNABIS IN THE WORKPLACE</vt:lpstr>
      <vt:lpstr>Cannabis in the Workplace</vt:lpstr>
      <vt:lpstr>Cannabis in the Workplace </vt:lpstr>
      <vt:lpstr>Cannabis in the Workplace</vt:lpstr>
      <vt:lpstr>Changes in State Law</vt:lpstr>
      <vt:lpstr>State Law Carve-Outs </vt:lpstr>
      <vt:lpstr>Additional State Law Considerations</vt:lpstr>
      <vt:lpstr>Pre-hire Testing and Cannabis-related Offenses </vt:lpstr>
      <vt:lpstr>Testing Post-Hire </vt:lpstr>
      <vt:lpstr>Whoa, Dude! Accommodating Cannabis Use</vt:lpstr>
      <vt:lpstr>Hypotheticals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Painter, Ann Marie (DAL)</dc:creator>
  <cp:lastModifiedBy>ACC Dallas-Fort Worth</cp:lastModifiedBy>
  <cp:revision>43</cp:revision>
  <cp:lastPrinted>2019-03-30T22:56:15Z</cp:lastPrinted>
  <dcterms:created xsi:type="dcterms:W3CDTF">2020-08-05T14:38:34Z</dcterms:created>
  <dcterms:modified xsi:type="dcterms:W3CDTF">2020-08-17T20:37:54Z</dcterms:modified>
</cp:coreProperties>
</file>