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theme/theme1.xml" ContentType="application/vnd.openxmlformats-officedocument.them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s/slide2.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slides/slide3.xml" ContentType="application/vnd.openxmlformats-officedocument.presentationml.slide+xml"/>
  <Override PartName="/ppt/diagrams/data2.xml" ContentType="application/vnd.openxmlformats-officedocument.drawingml.diagramData+xml"/>
  <Override PartName="/ppt/diagrams/drawing2.xml" ContentType="application/vnd.ms-office.drawingml.diagramDrawing+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diagrams/data3.xml" ContentType="application/vnd.openxmlformats-officedocument.drawingml.diagramData+xml"/>
  <Override PartName="/ppt/diagrams/drawing3.xml" ContentType="application/vnd.ms-office.drawingml.diagramDrawing+xml"/>
  <Override PartName="/ppt/notesSlides/notesSlide5.xml" ContentType="application/vnd.openxmlformats-officedocument.presentationml.notesSlide+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slides/slide6.xml" ContentType="application/vnd.openxmlformats-officedocument.presentationml.slide+xml"/>
  <Override PartName="/ppt/diagrams/data4.xml" ContentType="application/vnd.openxmlformats-officedocument.drawingml.diagramData+xml"/>
  <Override PartName="/ppt/diagrams/drawing4.xml" ContentType="application/vnd.ms-office.drawingml.diagramDrawing+xml"/>
  <Override PartName="/ppt/notesSlides/notesSlide6.xml" ContentType="application/vnd.openxmlformats-officedocument.presentationml.notesSlid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diagrams/data5.xml" ContentType="application/vnd.openxmlformats-officedocument.drawingml.diagramData+xml"/>
  <Override PartName="/ppt/diagrams/drawing5.xml" ContentType="application/vnd.ms-office.drawingml.diagramDrawing+xml"/>
  <Override PartName="/ppt/notesSlides/notesSlide18.xml" ContentType="application/vnd.openxmlformats-officedocument.presentationml.notesSlide+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slides/slide19.xml" ContentType="application/vnd.openxmlformats-officedocument.presentationml.slide+xml"/>
  <Override PartName="/ppt/diagrams/data6.xml" ContentType="application/vnd.openxmlformats-officedocument.drawingml.diagramData+xml"/>
  <Override PartName="/ppt/diagrams/drawing6.xml" ContentType="application/vnd.ms-office.drawingml.diagramDrawing+xml"/>
  <Override PartName="/ppt/notesSlides/notesSlide19.xml" ContentType="application/vnd.openxmlformats-officedocument.presentationml.notesSlide+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diagrams/data7.xml" ContentType="application/vnd.openxmlformats-officedocument.drawingml.diagramData+xml"/>
  <Override PartName="/ppt/diagrams/drawing7.xml" ContentType="application/vnd.ms-office.drawingml.diagramDrawing+xml"/>
  <Override PartName="/ppt/notesSlides/notesSlide22.xml" ContentType="application/vnd.openxmlformats-officedocument.presentationml.notesSlide+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slides/slide23.xml" ContentType="application/vnd.openxmlformats-officedocument.presentationml.slide+xml"/>
  <Override PartName="/ppt/diagrams/data8.xml" ContentType="application/vnd.openxmlformats-officedocument.drawingml.diagramData+xml"/>
  <Override PartName="/ppt/diagrams/drawing8.xml" ContentType="application/vnd.ms-office.drawingml.diagramDrawing+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3.xml" ContentType="application/vnd.openxmlformats-officedocument.theme+xml"/>
  <Override PartName="/docProps/app.xml" ContentType="application/vnd.openxmlformats-officedocument.extended-properties+xml"/>
  <Default Extension="png" ContentType="image/png"/>
  <Default Extension="jpeg" ContentType="image/jpeg"/>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12" r:id="rId2"/>
    <p:sldId id="347" r:id="rId3"/>
    <p:sldId id="349" r:id="rId4"/>
    <p:sldId id="352" r:id="rId5"/>
    <p:sldId id="353" r:id="rId6"/>
    <p:sldId id="354" r:id="rId7"/>
    <p:sldId id="355" r:id="rId8"/>
    <p:sldId id="327" r:id="rId9"/>
    <p:sldId id="316" r:id="rId10"/>
    <p:sldId id="318" r:id="rId11"/>
    <p:sldId id="330" r:id="rId12"/>
    <p:sldId id="324" r:id="rId13"/>
    <p:sldId id="329" r:id="rId14"/>
    <p:sldId id="325" r:id="rId15"/>
    <p:sldId id="332" r:id="rId16"/>
    <p:sldId id="328" r:id="rId17"/>
    <p:sldId id="326" r:id="rId18"/>
    <p:sldId id="350" r:id="rId19"/>
    <p:sldId id="357" r:id="rId20"/>
    <p:sldId id="320" r:id="rId21"/>
    <p:sldId id="321" r:id="rId22"/>
    <p:sldId id="351" r:id="rId23"/>
    <p:sldId id="356" r:id="rId24"/>
    <p:sldId id="358" r:id="rId25"/>
    <p:sldId id="359" r:id="rId26"/>
    <p:sldId id="361" r:id="rId27"/>
    <p:sldId id="363" r:id="rId28"/>
    <p:sldId id="364" r:id="rId29"/>
    <p:sldId id="370" r:id="rId30"/>
    <p:sldId id="371" r:id="rId31"/>
    <p:sldId id="372" r:id="rId32"/>
    <p:sldId id="373" r:id="rId33"/>
    <p:sldId id="365" r:id="rId34"/>
    <p:sldId id="366" r:id="rId35"/>
    <p:sldId id="367" r:id="rId36"/>
    <p:sldId id="368" r:id="rId37"/>
    <p:sldId id="369" r:id="rId38"/>
    <p:sldId id="273" r:id="rId39"/>
    <p:sldId id="343" r:id="rId40"/>
    <p:sldId id="315" r:id="rId41"/>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BCC5"/>
    <a:srgbClr val="C4EEFF"/>
    <a:srgbClr val="384046"/>
    <a:srgbClr val="3E474D"/>
    <a:srgbClr val="353C41"/>
    <a:srgbClr val="505C64"/>
    <a:srgbClr val="85C8E3"/>
    <a:srgbClr val="C6E5F2"/>
    <a:srgbClr val="3FAAD3"/>
    <a:srgbClr val="EAE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3" autoAdjust="0"/>
  </p:normalViewPr>
  <p:slideViewPr>
    <p:cSldViewPr snapToGrid="0" showGuides="1">
      <p:cViewPr varScale="1">
        <p:scale>
          <a:sx n="116" d="100"/>
          <a:sy n="116" d="100"/>
        </p:scale>
        <p:origin x="33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3864" y="84"/>
      </p:cViewPr>
      <p:guideLst/>
    </p:cSldViewPr>
  </p:notesViewPr>
  <p:gridSpacing cx="72008" cy="72008"/>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slide" Target="slides/slide38.xml" />
  <Relationship Id="rId40" Type="http://schemas.openxmlformats.org/officeDocument/2006/relationships/slide" Target="slides/slide39.xml" />
  <Relationship Id="rId41" Type="http://schemas.openxmlformats.org/officeDocument/2006/relationships/slide" Target="slides/slide40.xml" />
  <Relationship Id="rId42" Type="http://schemas.openxmlformats.org/officeDocument/2006/relationships/notesMaster" Target="notesMasters/notesMaster1.xml" />
  <Relationship Id="rId47" Type="http://schemas.openxmlformats.org/officeDocument/2006/relationships/tableStyles" Target="tableStyles.xml" />
  <Relationship Id="rId46" Type="http://schemas.openxmlformats.org/officeDocument/2006/relationships/theme" Target="theme/theme1.xml" />
  <Relationship Id="rId1" Type="http://schemas.openxmlformats.org/officeDocument/2006/relationships/slideMaster" Target="slideMasters/slideMaster1.xml" />
  <Relationship Id="rId45" Type="http://schemas.openxmlformats.org/officeDocument/2006/relationships/viewProps" Target="viewProps.xml" />
  <Relationship Id="rId44" Type="http://schemas.openxmlformats.org/officeDocument/2006/relationships/presProps" Target="presProps.xml" />
  <Relationship Id="rId43" Type="http://schemas.openxmlformats.org/officeDocument/2006/relationships/handoutMaster" Target="handoutMasters/handoutMaster1.xml" />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60357-576C-45C2-A19E-113EBD1FFBB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AU"/>
        </a:p>
      </dgm:t>
    </dgm:pt>
    <dgm:pt modelId="{3C9AEEB1-BA07-4318-88EA-7F900CA5E98C}">
      <dgm:prSet/>
      <dgm:spPr/>
      <dgm:t>
        <a:bodyPr/>
        <a:lstStyle/>
        <a:p>
          <a:pPr rtl="0"/>
          <a:r>
            <a:rPr lang="en-AU" dirty="0" smtClean="0">
              <a:solidFill>
                <a:schemeClr val="bg2"/>
              </a:solidFill>
            </a:rPr>
            <a:t>ISSUES AND RISKS IN:</a:t>
          </a:r>
          <a:endParaRPr lang="en-AU" dirty="0">
            <a:solidFill>
              <a:schemeClr val="bg2"/>
            </a:solidFill>
          </a:endParaRPr>
        </a:p>
      </dgm:t>
    </dgm:pt>
    <dgm:pt modelId="{6E863B6A-C239-4249-A35B-F4933D915CAF}" type="parTrans" cxnId="{7C526A22-E6EF-41F9-AFEC-FE23F76B36DC}">
      <dgm:prSet/>
      <dgm:spPr/>
      <dgm:t>
        <a:bodyPr/>
        <a:lstStyle/>
        <a:p>
          <a:endParaRPr lang="en-AU"/>
        </a:p>
      </dgm:t>
    </dgm:pt>
    <dgm:pt modelId="{3BF4675C-13A0-45B6-9144-AC04A3322568}" type="sibTrans" cxnId="{7C526A22-E6EF-41F9-AFEC-FE23F76B36DC}">
      <dgm:prSet/>
      <dgm:spPr/>
      <dgm:t>
        <a:bodyPr/>
        <a:lstStyle/>
        <a:p>
          <a:endParaRPr lang="en-AU"/>
        </a:p>
      </dgm:t>
    </dgm:pt>
    <dgm:pt modelId="{0002F0AE-4363-4BF6-9920-AFDB8EC2BE39}">
      <dgm:prSet/>
      <dgm:spPr/>
      <dgm:t>
        <a:bodyPr/>
        <a:lstStyle/>
        <a:p>
          <a:pPr rtl="0"/>
          <a:r>
            <a:rPr lang="en-AU" dirty="0" smtClean="0"/>
            <a:t>Correctly classifying employees</a:t>
          </a:r>
          <a:endParaRPr lang="en-AU" dirty="0">
            <a:solidFill>
              <a:schemeClr val="bg2"/>
            </a:solidFill>
          </a:endParaRPr>
        </a:p>
      </dgm:t>
    </dgm:pt>
    <dgm:pt modelId="{6BC4EFED-1741-4FEA-9B33-51FECB7A21CF}" type="parTrans" cxnId="{F0C8929B-10D3-4B0F-B4DC-6D8C79ED612E}">
      <dgm:prSet/>
      <dgm:spPr/>
    </dgm:pt>
    <dgm:pt modelId="{3CEF7F7F-35B3-4E7C-85CB-00BEF8A87001}" type="sibTrans" cxnId="{F0C8929B-10D3-4B0F-B4DC-6D8C79ED612E}">
      <dgm:prSet/>
      <dgm:spPr/>
    </dgm:pt>
    <dgm:pt modelId="{DFD23E21-E78E-454A-B47D-DEED80DE0223}">
      <dgm:prSet/>
      <dgm:spPr/>
      <dgm:t>
        <a:bodyPr/>
        <a:lstStyle/>
        <a:p>
          <a:r>
            <a:rPr lang="en-AU" dirty="0" smtClean="0"/>
            <a:t>Managing unfair dismissal claims</a:t>
          </a:r>
        </a:p>
      </dgm:t>
    </dgm:pt>
    <dgm:pt modelId="{AEE3A922-9F11-4F56-A3AE-527A98047F42}" type="parTrans" cxnId="{209E4721-5423-492A-B65D-2FF009799E16}">
      <dgm:prSet/>
      <dgm:spPr/>
      <dgm:t>
        <a:bodyPr/>
        <a:lstStyle/>
        <a:p>
          <a:endParaRPr lang="en-AU"/>
        </a:p>
      </dgm:t>
    </dgm:pt>
    <dgm:pt modelId="{359116B5-5993-40F6-B4B8-F44439CEF0E3}" type="sibTrans" cxnId="{209E4721-5423-492A-B65D-2FF009799E16}">
      <dgm:prSet/>
      <dgm:spPr/>
      <dgm:t>
        <a:bodyPr/>
        <a:lstStyle/>
        <a:p>
          <a:endParaRPr lang="en-AU"/>
        </a:p>
      </dgm:t>
    </dgm:pt>
    <dgm:pt modelId="{C1076B2A-A4EF-4E2E-9115-4E13FAD67A87}">
      <dgm:prSet/>
      <dgm:spPr/>
      <dgm:t>
        <a:bodyPr/>
        <a:lstStyle/>
        <a:p>
          <a:r>
            <a:rPr lang="en-AU" dirty="0" smtClean="0"/>
            <a:t>Ensuring compliance with workplace laws</a:t>
          </a:r>
          <a:endParaRPr lang="en-AU" dirty="0"/>
        </a:p>
      </dgm:t>
    </dgm:pt>
    <dgm:pt modelId="{A0B501C5-9059-4FDA-A2D8-2EDE382E8674}" type="parTrans" cxnId="{D8FCA146-C2D6-4722-86DC-940156F99387}">
      <dgm:prSet/>
      <dgm:spPr/>
      <dgm:t>
        <a:bodyPr/>
        <a:lstStyle/>
        <a:p>
          <a:endParaRPr lang="en-AU"/>
        </a:p>
      </dgm:t>
    </dgm:pt>
    <dgm:pt modelId="{3339D6CD-2628-4AEE-B92A-B4E868FC285D}" type="sibTrans" cxnId="{D8FCA146-C2D6-4722-86DC-940156F99387}">
      <dgm:prSet/>
      <dgm:spPr/>
      <dgm:t>
        <a:bodyPr/>
        <a:lstStyle/>
        <a:p>
          <a:endParaRPr lang="en-AU"/>
        </a:p>
      </dgm:t>
    </dgm:pt>
    <dgm:pt modelId="{BA3C8511-0E30-4898-BB71-3BDAB0A49D30}" type="pres">
      <dgm:prSet presAssocID="{51260357-576C-45C2-A19E-113EBD1FFBB8}" presName="Name0" presStyleCnt="0">
        <dgm:presLayoutVars>
          <dgm:chMax val="7"/>
          <dgm:dir/>
          <dgm:animLvl val="lvl"/>
          <dgm:resizeHandles val="exact"/>
        </dgm:presLayoutVars>
      </dgm:prSet>
      <dgm:spPr/>
      <dgm:t>
        <a:bodyPr/>
        <a:lstStyle/>
        <a:p>
          <a:endParaRPr lang="en-AU"/>
        </a:p>
      </dgm:t>
    </dgm:pt>
    <dgm:pt modelId="{58CFF2AE-1789-41B7-95D3-BE10BAB70F7C}" type="pres">
      <dgm:prSet presAssocID="{3C9AEEB1-BA07-4318-88EA-7F900CA5E98C}" presName="circle1" presStyleLbl="node1" presStyleIdx="0" presStyleCnt="1"/>
      <dgm:spPr/>
    </dgm:pt>
    <dgm:pt modelId="{F20DE369-F48F-4198-B29E-A5C1A6A0B0B8}" type="pres">
      <dgm:prSet presAssocID="{3C9AEEB1-BA07-4318-88EA-7F900CA5E98C}" presName="space" presStyleCnt="0"/>
      <dgm:spPr/>
    </dgm:pt>
    <dgm:pt modelId="{F8E988D1-76D0-4C04-9BC4-77190DDB721F}" type="pres">
      <dgm:prSet presAssocID="{3C9AEEB1-BA07-4318-88EA-7F900CA5E98C}" presName="rect1" presStyleLbl="alignAcc1" presStyleIdx="0" presStyleCnt="1"/>
      <dgm:spPr/>
      <dgm:t>
        <a:bodyPr/>
        <a:lstStyle/>
        <a:p>
          <a:endParaRPr lang="en-AU"/>
        </a:p>
      </dgm:t>
    </dgm:pt>
    <dgm:pt modelId="{E4DCDFD1-A925-41C4-912D-5244D1E06664}" type="pres">
      <dgm:prSet presAssocID="{3C9AEEB1-BA07-4318-88EA-7F900CA5E98C}" presName="rect1ParTx" presStyleLbl="alignAcc1" presStyleIdx="0" presStyleCnt="1">
        <dgm:presLayoutVars>
          <dgm:chMax val="1"/>
          <dgm:bulletEnabled val="1"/>
        </dgm:presLayoutVars>
      </dgm:prSet>
      <dgm:spPr/>
      <dgm:t>
        <a:bodyPr/>
        <a:lstStyle/>
        <a:p>
          <a:endParaRPr lang="en-AU"/>
        </a:p>
      </dgm:t>
    </dgm:pt>
    <dgm:pt modelId="{3BFACBF9-94A0-44EA-BFAD-D3DA473C3B8A}" type="pres">
      <dgm:prSet presAssocID="{3C9AEEB1-BA07-4318-88EA-7F900CA5E98C}" presName="rect1ChTx" presStyleLbl="alignAcc1" presStyleIdx="0" presStyleCnt="1">
        <dgm:presLayoutVars>
          <dgm:bulletEnabled val="1"/>
        </dgm:presLayoutVars>
      </dgm:prSet>
      <dgm:spPr/>
      <dgm:t>
        <a:bodyPr/>
        <a:lstStyle/>
        <a:p>
          <a:endParaRPr lang="en-AU"/>
        </a:p>
      </dgm:t>
    </dgm:pt>
  </dgm:ptLst>
  <dgm:cxnLst>
    <dgm:cxn modelId="{4EDB179E-49EA-49D7-AED3-68AF787835AC}" type="presOf" srcId="{3C9AEEB1-BA07-4318-88EA-7F900CA5E98C}" destId="{E4DCDFD1-A925-41C4-912D-5244D1E06664}" srcOrd="1" destOrd="0" presId="urn:microsoft.com/office/officeart/2005/8/layout/target3"/>
    <dgm:cxn modelId="{F0C8929B-10D3-4B0F-B4DC-6D8C79ED612E}" srcId="{3C9AEEB1-BA07-4318-88EA-7F900CA5E98C}" destId="{0002F0AE-4363-4BF6-9920-AFDB8EC2BE39}" srcOrd="0" destOrd="0" parTransId="{6BC4EFED-1741-4FEA-9B33-51FECB7A21CF}" sibTransId="{3CEF7F7F-35B3-4E7C-85CB-00BEF8A87001}"/>
    <dgm:cxn modelId="{7C526A22-E6EF-41F9-AFEC-FE23F76B36DC}" srcId="{51260357-576C-45C2-A19E-113EBD1FFBB8}" destId="{3C9AEEB1-BA07-4318-88EA-7F900CA5E98C}" srcOrd="0" destOrd="0" parTransId="{6E863B6A-C239-4249-A35B-F4933D915CAF}" sibTransId="{3BF4675C-13A0-45B6-9144-AC04A3322568}"/>
    <dgm:cxn modelId="{209E4721-5423-492A-B65D-2FF009799E16}" srcId="{3C9AEEB1-BA07-4318-88EA-7F900CA5E98C}" destId="{DFD23E21-E78E-454A-B47D-DEED80DE0223}" srcOrd="1" destOrd="0" parTransId="{AEE3A922-9F11-4F56-A3AE-527A98047F42}" sibTransId="{359116B5-5993-40F6-B4B8-F44439CEF0E3}"/>
    <dgm:cxn modelId="{067C73CB-FECD-444B-B2E7-D44904BE6E7F}" type="presOf" srcId="{51260357-576C-45C2-A19E-113EBD1FFBB8}" destId="{BA3C8511-0E30-4898-BB71-3BDAB0A49D30}" srcOrd="0" destOrd="0" presId="urn:microsoft.com/office/officeart/2005/8/layout/target3"/>
    <dgm:cxn modelId="{1B74BFFC-B15A-47BB-B3B9-15CF7AD496CD}" type="presOf" srcId="{DFD23E21-E78E-454A-B47D-DEED80DE0223}" destId="{3BFACBF9-94A0-44EA-BFAD-D3DA473C3B8A}" srcOrd="0" destOrd="1" presId="urn:microsoft.com/office/officeart/2005/8/layout/target3"/>
    <dgm:cxn modelId="{5AD72773-1D29-4D47-AE59-9C15E573ECE4}" type="presOf" srcId="{0002F0AE-4363-4BF6-9920-AFDB8EC2BE39}" destId="{3BFACBF9-94A0-44EA-BFAD-D3DA473C3B8A}" srcOrd="0" destOrd="0" presId="urn:microsoft.com/office/officeart/2005/8/layout/target3"/>
    <dgm:cxn modelId="{620E63D0-B5C4-4383-A01E-886AC308DACC}" type="presOf" srcId="{C1076B2A-A4EF-4E2E-9115-4E13FAD67A87}" destId="{3BFACBF9-94A0-44EA-BFAD-D3DA473C3B8A}" srcOrd="0" destOrd="2" presId="urn:microsoft.com/office/officeart/2005/8/layout/target3"/>
    <dgm:cxn modelId="{E376ADD7-8D9A-4065-9737-CF81A3FE393E}" type="presOf" srcId="{3C9AEEB1-BA07-4318-88EA-7F900CA5E98C}" destId="{F8E988D1-76D0-4C04-9BC4-77190DDB721F}" srcOrd="0" destOrd="0" presId="urn:microsoft.com/office/officeart/2005/8/layout/target3"/>
    <dgm:cxn modelId="{D8FCA146-C2D6-4722-86DC-940156F99387}" srcId="{3C9AEEB1-BA07-4318-88EA-7F900CA5E98C}" destId="{C1076B2A-A4EF-4E2E-9115-4E13FAD67A87}" srcOrd="2" destOrd="0" parTransId="{A0B501C5-9059-4FDA-A2D8-2EDE382E8674}" sibTransId="{3339D6CD-2628-4AEE-B92A-B4E868FC285D}"/>
    <dgm:cxn modelId="{91A84698-B7CB-4956-9FFA-438509FC4BFA}" type="presParOf" srcId="{BA3C8511-0E30-4898-BB71-3BDAB0A49D30}" destId="{58CFF2AE-1789-41B7-95D3-BE10BAB70F7C}" srcOrd="0" destOrd="0" presId="urn:microsoft.com/office/officeart/2005/8/layout/target3"/>
    <dgm:cxn modelId="{A93A45A0-E1B1-44E3-9E07-CFC6D5CD8047}" type="presParOf" srcId="{BA3C8511-0E30-4898-BB71-3BDAB0A49D30}" destId="{F20DE369-F48F-4198-B29E-A5C1A6A0B0B8}" srcOrd="1" destOrd="0" presId="urn:microsoft.com/office/officeart/2005/8/layout/target3"/>
    <dgm:cxn modelId="{EF052072-8088-452B-B268-599A683477AF}" type="presParOf" srcId="{BA3C8511-0E30-4898-BB71-3BDAB0A49D30}" destId="{F8E988D1-76D0-4C04-9BC4-77190DDB721F}" srcOrd="2" destOrd="0" presId="urn:microsoft.com/office/officeart/2005/8/layout/target3"/>
    <dgm:cxn modelId="{0FC7B7C0-F52C-4D9E-8A2B-8089CFC45FFB}" type="presParOf" srcId="{BA3C8511-0E30-4898-BB71-3BDAB0A49D30}" destId="{E4DCDFD1-A925-41C4-912D-5244D1E06664}" srcOrd="3" destOrd="0" presId="urn:microsoft.com/office/officeart/2005/8/layout/target3"/>
    <dgm:cxn modelId="{8451D3D6-5B65-49AD-B0B8-12F82988DCE3}" type="presParOf" srcId="{BA3C8511-0E30-4898-BB71-3BDAB0A49D30}" destId="{3BFACBF9-94A0-44EA-BFAD-D3DA473C3B8A}"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60357-576C-45C2-A19E-113EBD1FFBB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AU"/>
        </a:p>
      </dgm:t>
    </dgm:pt>
    <dgm:pt modelId="{3C9AEEB1-BA07-4318-88EA-7F900CA5E98C}">
      <dgm:prSet/>
      <dgm:spPr/>
      <dgm:t>
        <a:bodyPr/>
        <a:lstStyle/>
        <a:p>
          <a:pPr rtl="0"/>
          <a:r>
            <a:rPr lang="en-AU" dirty="0" smtClean="0">
              <a:solidFill>
                <a:schemeClr val="bg2"/>
              </a:solidFill>
            </a:rPr>
            <a:t>ISSUES AND RISKS IN:</a:t>
          </a:r>
          <a:endParaRPr lang="en-AU" dirty="0">
            <a:solidFill>
              <a:schemeClr val="bg2"/>
            </a:solidFill>
          </a:endParaRPr>
        </a:p>
      </dgm:t>
    </dgm:pt>
    <dgm:pt modelId="{6E863B6A-C239-4249-A35B-F4933D915CAF}" type="parTrans" cxnId="{7C526A22-E6EF-41F9-AFEC-FE23F76B36DC}">
      <dgm:prSet/>
      <dgm:spPr/>
      <dgm:t>
        <a:bodyPr/>
        <a:lstStyle/>
        <a:p>
          <a:endParaRPr lang="en-AU"/>
        </a:p>
      </dgm:t>
    </dgm:pt>
    <dgm:pt modelId="{3BF4675C-13A0-45B6-9144-AC04A3322568}" type="sibTrans" cxnId="{7C526A22-E6EF-41F9-AFEC-FE23F76B36DC}">
      <dgm:prSet/>
      <dgm:spPr/>
      <dgm:t>
        <a:bodyPr/>
        <a:lstStyle/>
        <a:p>
          <a:endParaRPr lang="en-AU"/>
        </a:p>
      </dgm:t>
    </dgm:pt>
    <dgm:pt modelId="{0002F0AE-4363-4BF6-9920-AFDB8EC2BE39}">
      <dgm:prSet/>
      <dgm:spPr/>
      <dgm:t>
        <a:bodyPr/>
        <a:lstStyle/>
        <a:p>
          <a:pPr rtl="0"/>
          <a:r>
            <a:rPr lang="en-AU" b="1" dirty="0" smtClean="0"/>
            <a:t>Correctly classifying employees</a:t>
          </a:r>
          <a:endParaRPr lang="en-AU" b="1" dirty="0">
            <a:solidFill>
              <a:schemeClr val="bg2"/>
            </a:solidFill>
          </a:endParaRPr>
        </a:p>
      </dgm:t>
    </dgm:pt>
    <dgm:pt modelId="{6BC4EFED-1741-4FEA-9B33-51FECB7A21CF}" type="parTrans" cxnId="{F0C8929B-10D3-4B0F-B4DC-6D8C79ED612E}">
      <dgm:prSet/>
      <dgm:spPr/>
    </dgm:pt>
    <dgm:pt modelId="{3CEF7F7F-35B3-4E7C-85CB-00BEF8A87001}" type="sibTrans" cxnId="{F0C8929B-10D3-4B0F-B4DC-6D8C79ED612E}">
      <dgm:prSet/>
      <dgm:spPr/>
    </dgm:pt>
    <dgm:pt modelId="{DFD23E21-E78E-454A-B47D-DEED80DE0223}">
      <dgm:prSet/>
      <dgm:spPr/>
      <dgm:t>
        <a:bodyPr/>
        <a:lstStyle/>
        <a:p>
          <a:r>
            <a:rPr lang="en-AU" dirty="0" smtClean="0"/>
            <a:t>Managing unfair dismissal claims</a:t>
          </a:r>
        </a:p>
      </dgm:t>
    </dgm:pt>
    <dgm:pt modelId="{AEE3A922-9F11-4F56-A3AE-527A98047F42}" type="parTrans" cxnId="{209E4721-5423-492A-B65D-2FF009799E16}">
      <dgm:prSet/>
      <dgm:spPr/>
      <dgm:t>
        <a:bodyPr/>
        <a:lstStyle/>
        <a:p>
          <a:endParaRPr lang="en-AU"/>
        </a:p>
      </dgm:t>
    </dgm:pt>
    <dgm:pt modelId="{359116B5-5993-40F6-B4B8-F44439CEF0E3}" type="sibTrans" cxnId="{209E4721-5423-492A-B65D-2FF009799E16}">
      <dgm:prSet/>
      <dgm:spPr/>
      <dgm:t>
        <a:bodyPr/>
        <a:lstStyle/>
        <a:p>
          <a:endParaRPr lang="en-AU"/>
        </a:p>
      </dgm:t>
    </dgm:pt>
    <dgm:pt modelId="{C1076B2A-A4EF-4E2E-9115-4E13FAD67A87}">
      <dgm:prSet/>
      <dgm:spPr/>
      <dgm:t>
        <a:bodyPr/>
        <a:lstStyle/>
        <a:p>
          <a:r>
            <a:rPr lang="en-AU" dirty="0" smtClean="0"/>
            <a:t>Ensuring compliance with workplace laws</a:t>
          </a:r>
          <a:endParaRPr lang="en-AU" dirty="0"/>
        </a:p>
      </dgm:t>
    </dgm:pt>
    <dgm:pt modelId="{A0B501C5-9059-4FDA-A2D8-2EDE382E8674}" type="parTrans" cxnId="{D8FCA146-C2D6-4722-86DC-940156F99387}">
      <dgm:prSet/>
      <dgm:spPr/>
      <dgm:t>
        <a:bodyPr/>
        <a:lstStyle/>
        <a:p>
          <a:endParaRPr lang="en-AU"/>
        </a:p>
      </dgm:t>
    </dgm:pt>
    <dgm:pt modelId="{3339D6CD-2628-4AEE-B92A-B4E868FC285D}" type="sibTrans" cxnId="{D8FCA146-C2D6-4722-86DC-940156F99387}">
      <dgm:prSet/>
      <dgm:spPr/>
      <dgm:t>
        <a:bodyPr/>
        <a:lstStyle/>
        <a:p>
          <a:endParaRPr lang="en-AU"/>
        </a:p>
      </dgm:t>
    </dgm:pt>
    <dgm:pt modelId="{BA3C8511-0E30-4898-BB71-3BDAB0A49D30}" type="pres">
      <dgm:prSet presAssocID="{51260357-576C-45C2-A19E-113EBD1FFBB8}" presName="Name0" presStyleCnt="0">
        <dgm:presLayoutVars>
          <dgm:chMax val="7"/>
          <dgm:dir/>
          <dgm:animLvl val="lvl"/>
          <dgm:resizeHandles val="exact"/>
        </dgm:presLayoutVars>
      </dgm:prSet>
      <dgm:spPr/>
      <dgm:t>
        <a:bodyPr/>
        <a:lstStyle/>
        <a:p>
          <a:endParaRPr lang="en-AU"/>
        </a:p>
      </dgm:t>
    </dgm:pt>
    <dgm:pt modelId="{58CFF2AE-1789-41B7-95D3-BE10BAB70F7C}" type="pres">
      <dgm:prSet presAssocID="{3C9AEEB1-BA07-4318-88EA-7F900CA5E98C}" presName="circle1" presStyleLbl="node1" presStyleIdx="0" presStyleCnt="1"/>
      <dgm:spPr/>
    </dgm:pt>
    <dgm:pt modelId="{F20DE369-F48F-4198-B29E-A5C1A6A0B0B8}" type="pres">
      <dgm:prSet presAssocID="{3C9AEEB1-BA07-4318-88EA-7F900CA5E98C}" presName="space" presStyleCnt="0"/>
      <dgm:spPr/>
    </dgm:pt>
    <dgm:pt modelId="{F8E988D1-76D0-4C04-9BC4-77190DDB721F}" type="pres">
      <dgm:prSet presAssocID="{3C9AEEB1-BA07-4318-88EA-7F900CA5E98C}" presName="rect1" presStyleLbl="alignAcc1" presStyleIdx="0" presStyleCnt="1"/>
      <dgm:spPr/>
      <dgm:t>
        <a:bodyPr/>
        <a:lstStyle/>
        <a:p>
          <a:endParaRPr lang="en-AU"/>
        </a:p>
      </dgm:t>
    </dgm:pt>
    <dgm:pt modelId="{E4DCDFD1-A925-41C4-912D-5244D1E06664}" type="pres">
      <dgm:prSet presAssocID="{3C9AEEB1-BA07-4318-88EA-7F900CA5E98C}" presName="rect1ParTx" presStyleLbl="alignAcc1" presStyleIdx="0" presStyleCnt="1">
        <dgm:presLayoutVars>
          <dgm:chMax val="1"/>
          <dgm:bulletEnabled val="1"/>
        </dgm:presLayoutVars>
      </dgm:prSet>
      <dgm:spPr/>
      <dgm:t>
        <a:bodyPr/>
        <a:lstStyle/>
        <a:p>
          <a:endParaRPr lang="en-AU"/>
        </a:p>
      </dgm:t>
    </dgm:pt>
    <dgm:pt modelId="{3BFACBF9-94A0-44EA-BFAD-D3DA473C3B8A}" type="pres">
      <dgm:prSet presAssocID="{3C9AEEB1-BA07-4318-88EA-7F900CA5E98C}" presName="rect1ChTx" presStyleLbl="alignAcc1" presStyleIdx="0" presStyleCnt="1">
        <dgm:presLayoutVars>
          <dgm:bulletEnabled val="1"/>
        </dgm:presLayoutVars>
      </dgm:prSet>
      <dgm:spPr/>
      <dgm:t>
        <a:bodyPr/>
        <a:lstStyle/>
        <a:p>
          <a:endParaRPr lang="en-AU"/>
        </a:p>
      </dgm:t>
    </dgm:pt>
  </dgm:ptLst>
  <dgm:cxnLst>
    <dgm:cxn modelId="{F0C8929B-10D3-4B0F-B4DC-6D8C79ED612E}" srcId="{3C9AEEB1-BA07-4318-88EA-7F900CA5E98C}" destId="{0002F0AE-4363-4BF6-9920-AFDB8EC2BE39}" srcOrd="0" destOrd="0" parTransId="{6BC4EFED-1741-4FEA-9B33-51FECB7A21CF}" sibTransId="{3CEF7F7F-35B3-4E7C-85CB-00BEF8A87001}"/>
    <dgm:cxn modelId="{7C526A22-E6EF-41F9-AFEC-FE23F76B36DC}" srcId="{51260357-576C-45C2-A19E-113EBD1FFBB8}" destId="{3C9AEEB1-BA07-4318-88EA-7F900CA5E98C}" srcOrd="0" destOrd="0" parTransId="{6E863B6A-C239-4249-A35B-F4933D915CAF}" sibTransId="{3BF4675C-13A0-45B6-9144-AC04A3322568}"/>
    <dgm:cxn modelId="{D4CF0528-1E3F-4BA9-85B3-54242E4CBC78}" type="presOf" srcId="{3C9AEEB1-BA07-4318-88EA-7F900CA5E98C}" destId="{F8E988D1-76D0-4C04-9BC4-77190DDB721F}" srcOrd="0" destOrd="0" presId="urn:microsoft.com/office/officeart/2005/8/layout/target3"/>
    <dgm:cxn modelId="{209E4721-5423-492A-B65D-2FF009799E16}" srcId="{3C9AEEB1-BA07-4318-88EA-7F900CA5E98C}" destId="{DFD23E21-E78E-454A-B47D-DEED80DE0223}" srcOrd="1" destOrd="0" parTransId="{AEE3A922-9F11-4F56-A3AE-527A98047F42}" sibTransId="{359116B5-5993-40F6-B4B8-F44439CEF0E3}"/>
    <dgm:cxn modelId="{BA50E511-89AD-4268-B0AE-2F0A8F1D3434}" type="presOf" srcId="{3C9AEEB1-BA07-4318-88EA-7F900CA5E98C}" destId="{E4DCDFD1-A925-41C4-912D-5244D1E06664}" srcOrd="1" destOrd="0" presId="urn:microsoft.com/office/officeart/2005/8/layout/target3"/>
    <dgm:cxn modelId="{B8F68237-3EE1-432D-8A21-FF3714E7E2B4}" type="presOf" srcId="{0002F0AE-4363-4BF6-9920-AFDB8EC2BE39}" destId="{3BFACBF9-94A0-44EA-BFAD-D3DA473C3B8A}" srcOrd="0" destOrd="0" presId="urn:microsoft.com/office/officeart/2005/8/layout/target3"/>
    <dgm:cxn modelId="{7F38C73E-816C-4943-903F-4FDAFCAE81F7}" type="presOf" srcId="{C1076B2A-A4EF-4E2E-9115-4E13FAD67A87}" destId="{3BFACBF9-94A0-44EA-BFAD-D3DA473C3B8A}" srcOrd="0" destOrd="2" presId="urn:microsoft.com/office/officeart/2005/8/layout/target3"/>
    <dgm:cxn modelId="{0BA00B97-CE4F-4585-8E0B-2BD30891CA7B}" type="presOf" srcId="{DFD23E21-E78E-454A-B47D-DEED80DE0223}" destId="{3BFACBF9-94A0-44EA-BFAD-D3DA473C3B8A}" srcOrd="0" destOrd="1" presId="urn:microsoft.com/office/officeart/2005/8/layout/target3"/>
    <dgm:cxn modelId="{A326FE65-7085-4A9A-A57F-B4B5734F19D2}" type="presOf" srcId="{51260357-576C-45C2-A19E-113EBD1FFBB8}" destId="{BA3C8511-0E30-4898-BB71-3BDAB0A49D30}" srcOrd="0" destOrd="0" presId="urn:microsoft.com/office/officeart/2005/8/layout/target3"/>
    <dgm:cxn modelId="{D8FCA146-C2D6-4722-86DC-940156F99387}" srcId="{3C9AEEB1-BA07-4318-88EA-7F900CA5E98C}" destId="{C1076B2A-A4EF-4E2E-9115-4E13FAD67A87}" srcOrd="2" destOrd="0" parTransId="{A0B501C5-9059-4FDA-A2D8-2EDE382E8674}" sibTransId="{3339D6CD-2628-4AEE-B92A-B4E868FC285D}"/>
    <dgm:cxn modelId="{17B745CD-BA06-4DAC-AA63-869866880D56}" type="presParOf" srcId="{BA3C8511-0E30-4898-BB71-3BDAB0A49D30}" destId="{58CFF2AE-1789-41B7-95D3-BE10BAB70F7C}" srcOrd="0" destOrd="0" presId="urn:microsoft.com/office/officeart/2005/8/layout/target3"/>
    <dgm:cxn modelId="{AA3794A3-6BE8-41B0-9DA2-AE6858938836}" type="presParOf" srcId="{BA3C8511-0E30-4898-BB71-3BDAB0A49D30}" destId="{F20DE369-F48F-4198-B29E-A5C1A6A0B0B8}" srcOrd="1" destOrd="0" presId="urn:microsoft.com/office/officeart/2005/8/layout/target3"/>
    <dgm:cxn modelId="{755076D8-286D-4D6D-8BE2-E9B9FCAD030F}" type="presParOf" srcId="{BA3C8511-0E30-4898-BB71-3BDAB0A49D30}" destId="{F8E988D1-76D0-4C04-9BC4-77190DDB721F}" srcOrd="2" destOrd="0" presId="urn:microsoft.com/office/officeart/2005/8/layout/target3"/>
    <dgm:cxn modelId="{F8AB2BF0-AE55-465F-A359-EA7926879A91}" type="presParOf" srcId="{BA3C8511-0E30-4898-BB71-3BDAB0A49D30}" destId="{E4DCDFD1-A925-41C4-912D-5244D1E06664}" srcOrd="3" destOrd="0" presId="urn:microsoft.com/office/officeart/2005/8/layout/target3"/>
    <dgm:cxn modelId="{3BCAC68F-0558-44DA-B330-CA230182BB28}" type="presParOf" srcId="{BA3C8511-0E30-4898-BB71-3BDAB0A49D30}" destId="{3BFACBF9-94A0-44EA-BFAD-D3DA473C3B8A}"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BE016-2681-4F4D-9C30-802F850C86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E8C57386-BE8B-42DE-BF30-8C0CF55D5DCE}">
      <dgm:prSet phldrT="[Text]"/>
      <dgm:spPr/>
      <dgm:t>
        <a:bodyPr/>
        <a:lstStyle/>
        <a:p>
          <a:r>
            <a:rPr lang="en-AU" dirty="0" smtClean="0"/>
            <a:t>Casual v Permanent</a:t>
          </a:r>
          <a:endParaRPr lang="en-AU" dirty="0"/>
        </a:p>
      </dgm:t>
    </dgm:pt>
    <dgm:pt modelId="{CF14312D-F395-470A-A890-0E33409471D2}" type="parTrans" cxnId="{C9A7FA56-11D7-4570-8166-7E24A1992ECF}">
      <dgm:prSet/>
      <dgm:spPr/>
      <dgm:t>
        <a:bodyPr/>
        <a:lstStyle/>
        <a:p>
          <a:endParaRPr lang="en-AU"/>
        </a:p>
      </dgm:t>
    </dgm:pt>
    <dgm:pt modelId="{49C10C78-8F61-4BBF-81A6-9F237BEE622E}" type="sibTrans" cxnId="{C9A7FA56-11D7-4570-8166-7E24A1992ECF}">
      <dgm:prSet/>
      <dgm:spPr/>
      <dgm:t>
        <a:bodyPr/>
        <a:lstStyle/>
        <a:p>
          <a:endParaRPr lang="en-AU"/>
        </a:p>
      </dgm:t>
    </dgm:pt>
    <dgm:pt modelId="{1FCCC33A-C740-4931-829A-05EA8061B88A}">
      <dgm:prSet phldrT="[Text]"/>
      <dgm:spPr/>
      <dgm:t>
        <a:bodyPr/>
        <a:lstStyle/>
        <a:p>
          <a:r>
            <a:rPr lang="en-AU" dirty="0" smtClean="0"/>
            <a:t>Leave entitlements</a:t>
          </a:r>
          <a:endParaRPr lang="en-AU" dirty="0"/>
        </a:p>
      </dgm:t>
    </dgm:pt>
    <dgm:pt modelId="{5FFDC014-C8E8-4117-AD16-6EF85CF0B6E0}" type="parTrans" cxnId="{2362110A-EF72-4171-A5EA-2202D669EF47}">
      <dgm:prSet/>
      <dgm:spPr/>
      <dgm:t>
        <a:bodyPr/>
        <a:lstStyle/>
        <a:p>
          <a:endParaRPr lang="en-AU"/>
        </a:p>
      </dgm:t>
    </dgm:pt>
    <dgm:pt modelId="{CF362E69-DC22-4DF1-8843-CED6640136B5}" type="sibTrans" cxnId="{2362110A-EF72-4171-A5EA-2202D669EF47}">
      <dgm:prSet/>
      <dgm:spPr/>
      <dgm:t>
        <a:bodyPr/>
        <a:lstStyle/>
        <a:p>
          <a:endParaRPr lang="en-AU"/>
        </a:p>
      </dgm:t>
    </dgm:pt>
    <dgm:pt modelId="{146E048C-55DB-4296-9F0C-1664DBC0E11A}">
      <dgm:prSet phldrT="[Text]"/>
      <dgm:spPr/>
      <dgm:t>
        <a:bodyPr/>
        <a:lstStyle/>
        <a:p>
          <a:r>
            <a:rPr lang="en-AU" dirty="0" smtClean="0"/>
            <a:t>Flexible work requests</a:t>
          </a:r>
          <a:endParaRPr lang="en-AU" dirty="0"/>
        </a:p>
      </dgm:t>
    </dgm:pt>
    <dgm:pt modelId="{67DCBA81-382E-45B7-B4EE-E6FE38E39BD4}" type="parTrans" cxnId="{3F40C2C0-164A-4F69-A110-2DA0367F15F6}">
      <dgm:prSet/>
      <dgm:spPr/>
      <dgm:t>
        <a:bodyPr/>
        <a:lstStyle/>
        <a:p>
          <a:endParaRPr lang="en-AU"/>
        </a:p>
      </dgm:t>
    </dgm:pt>
    <dgm:pt modelId="{87429981-DA1E-4690-8B3C-978EC4C5AA08}" type="sibTrans" cxnId="{3F40C2C0-164A-4F69-A110-2DA0367F15F6}">
      <dgm:prSet/>
      <dgm:spPr/>
      <dgm:t>
        <a:bodyPr/>
        <a:lstStyle/>
        <a:p>
          <a:endParaRPr lang="en-AU"/>
        </a:p>
      </dgm:t>
    </dgm:pt>
    <dgm:pt modelId="{AB92F1C3-85CD-4E42-9745-A8683787AE5D}">
      <dgm:prSet phldrT="[Text]"/>
      <dgm:spPr/>
      <dgm:t>
        <a:bodyPr/>
        <a:lstStyle/>
        <a:p>
          <a:r>
            <a:rPr lang="en-AU" dirty="0" smtClean="0"/>
            <a:t>Contractor v Employee</a:t>
          </a:r>
          <a:endParaRPr lang="en-AU" dirty="0"/>
        </a:p>
      </dgm:t>
    </dgm:pt>
    <dgm:pt modelId="{834F5801-5084-41AF-A3E0-8CC557162A10}" type="parTrans" cxnId="{59095E67-5EA7-40DE-BB8C-21BD2D317DBB}">
      <dgm:prSet/>
      <dgm:spPr/>
      <dgm:t>
        <a:bodyPr/>
        <a:lstStyle/>
        <a:p>
          <a:endParaRPr lang="en-AU"/>
        </a:p>
      </dgm:t>
    </dgm:pt>
    <dgm:pt modelId="{880F0E76-1119-44CD-8541-FA3F9E504033}" type="sibTrans" cxnId="{59095E67-5EA7-40DE-BB8C-21BD2D317DBB}">
      <dgm:prSet/>
      <dgm:spPr/>
      <dgm:t>
        <a:bodyPr/>
        <a:lstStyle/>
        <a:p>
          <a:endParaRPr lang="en-AU"/>
        </a:p>
      </dgm:t>
    </dgm:pt>
    <dgm:pt modelId="{63B56B14-4894-4F82-8704-9DE90C870587}">
      <dgm:prSet phldrT="[Text]"/>
      <dgm:spPr/>
      <dgm:t>
        <a:bodyPr/>
        <a:lstStyle/>
        <a:p>
          <a:r>
            <a:rPr lang="en-AU" dirty="0" smtClean="0"/>
            <a:t>NES entitlements</a:t>
          </a:r>
          <a:endParaRPr lang="en-AU" dirty="0"/>
        </a:p>
      </dgm:t>
    </dgm:pt>
    <dgm:pt modelId="{122868AC-2F23-4D39-8990-1F4FB688A154}" type="parTrans" cxnId="{3D1DA2BC-320E-4C2D-9648-10DC79D790F7}">
      <dgm:prSet/>
      <dgm:spPr/>
      <dgm:t>
        <a:bodyPr/>
        <a:lstStyle/>
        <a:p>
          <a:endParaRPr lang="en-AU"/>
        </a:p>
      </dgm:t>
    </dgm:pt>
    <dgm:pt modelId="{79F96053-C380-4297-94B2-361A58AA5C38}" type="sibTrans" cxnId="{3D1DA2BC-320E-4C2D-9648-10DC79D790F7}">
      <dgm:prSet/>
      <dgm:spPr/>
      <dgm:t>
        <a:bodyPr/>
        <a:lstStyle/>
        <a:p>
          <a:endParaRPr lang="en-AU"/>
        </a:p>
      </dgm:t>
    </dgm:pt>
    <dgm:pt modelId="{230C1E64-12A5-40D9-8FC1-E5B0A91F3D7E}">
      <dgm:prSet phldrT="[Text]"/>
      <dgm:spPr/>
      <dgm:t>
        <a:bodyPr/>
        <a:lstStyle/>
        <a:p>
          <a:r>
            <a:rPr lang="en-AU" dirty="0" smtClean="0"/>
            <a:t>Superannuation</a:t>
          </a:r>
          <a:endParaRPr lang="en-AU" dirty="0"/>
        </a:p>
      </dgm:t>
    </dgm:pt>
    <dgm:pt modelId="{D7566743-5103-436E-8075-168E3C1B30E9}" type="parTrans" cxnId="{9FECC047-ECC4-4342-A38C-F40991B2052F}">
      <dgm:prSet/>
      <dgm:spPr/>
      <dgm:t>
        <a:bodyPr/>
        <a:lstStyle/>
        <a:p>
          <a:endParaRPr lang="en-AU"/>
        </a:p>
      </dgm:t>
    </dgm:pt>
    <dgm:pt modelId="{60999590-D142-4F54-8501-8F3D77AFCD4A}" type="sibTrans" cxnId="{9FECC047-ECC4-4342-A38C-F40991B2052F}">
      <dgm:prSet/>
      <dgm:spPr/>
      <dgm:t>
        <a:bodyPr/>
        <a:lstStyle/>
        <a:p>
          <a:endParaRPr lang="en-AU"/>
        </a:p>
      </dgm:t>
    </dgm:pt>
    <dgm:pt modelId="{77AC1290-B6C3-4252-A6D5-4C3FAC5D32B4}">
      <dgm:prSet phldrT="[Text]"/>
      <dgm:spPr/>
      <dgm:t>
        <a:bodyPr/>
        <a:lstStyle/>
        <a:p>
          <a:r>
            <a:rPr lang="en-AU" dirty="0" smtClean="0"/>
            <a:t>Employee v Third Party</a:t>
          </a:r>
          <a:endParaRPr lang="en-AU" dirty="0"/>
        </a:p>
      </dgm:t>
    </dgm:pt>
    <dgm:pt modelId="{F67ABBC8-04D4-44E2-9638-B10B4F604A25}" type="parTrans" cxnId="{9A8EA9E0-1457-4151-8629-9FFD8853C58E}">
      <dgm:prSet/>
      <dgm:spPr/>
      <dgm:t>
        <a:bodyPr/>
        <a:lstStyle/>
        <a:p>
          <a:endParaRPr lang="en-AU"/>
        </a:p>
      </dgm:t>
    </dgm:pt>
    <dgm:pt modelId="{6846AF65-32A3-4972-8214-0C7332A0E4B6}" type="sibTrans" cxnId="{9A8EA9E0-1457-4151-8629-9FFD8853C58E}">
      <dgm:prSet/>
      <dgm:spPr/>
      <dgm:t>
        <a:bodyPr/>
        <a:lstStyle/>
        <a:p>
          <a:endParaRPr lang="en-AU"/>
        </a:p>
      </dgm:t>
    </dgm:pt>
    <dgm:pt modelId="{CC66E4DD-004F-4426-8E97-9C61C0071597}">
      <dgm:prSet phldrT="[Text]"/>
      <dgm:spPr/>
      <dgm:t>
        <a:bodyPr/>
        <a:lstStyle/>
        <a:p>
          <a:r>
            <a:rPr lang="en-AU" dirty="0" smtClean="0"/>
            <a:t>NES</a:t>
          </a:r>
          <a:endParaRPr lang="en-AU" dirty="0"/>
        </a:p>
      </dgm:t>
    </dgm:pt>
    <dgm:pt modelId="{62AFDB43-D60D-47B3-A746-33029FA724B7}" type="parTrans" cxnId="{AAFA944A-6F1C-465D-88F6-0A9156B048ED}">
      <dgm:prSet/>
      <dgm:spPr/>
      <dgm:t>
        <a:bodyPr/>
        <a:lstStyle/>
        <a:p>
          <a:endParaRPr lang="en-AU"/>
        </a:p>
      </dgm:t>
    </dgm:pt>
    <dgm:pt modelId="{5B58A19D-18D6-408A-99DB-C47A422E6732}" type="sibTrans" cxnId="{AAFA944A-6F1C-465D-88F6-0A9156B048ED}">
      <dgm:prSet/>
      <dgm:spPr/>
      <dgm:t>
        <a:bodyPr/>
        <a:lstStyle/>
        <a:p>
          <a:endParaRPr lang="en-AU"/>
        </a:p>
      </dgm:t>
    </dgm:pt>
    <dgm:pt modelId="{82D33DC2-0572-43E3-97FA-FC632C38E57A}">
      <dgm:prSet phldrT="[Text]"/>
      <dgm:spPr/>
      <dgm:t>
        <a:bodyPr/>
        <a:lstStyle/>
        <a:p>
          <a:r>
            <a:rPr lang="en-AU" dirty="0" smtClean="0"/>
            <a:t>Notice</a:t>
          </a:r>
          <a:endParaRPr lang="en-AU" dirty="0"/>
        </a:p>
      </dgm:t>
    </dgm:pt>
    <dgm:pt modelId="{25701D62-387C-4F9B-85FF-C70AE1B9E68D}" type="parTrans" cxnId="{FF992D53-EAA6-48CE-BE61-3F1A1A39342B}">
      <dgm:prSet/>
      <dgm:spPr/>
      <dgm:t>
        <a:bodyPr/>
        <a:lstStyle/>
        <a:p>
          <a:endParaRPr lang="en-AU"/>
        </a:p>
      </dgm:t>
    </dgm:pt>
    <dgm:pt modelId="{283BBD08-2113-4B7F-8C3B-4EA3244CA52D}" type="sibTrans" cxnId="{FF992D53-EAA6-48CE-BE61-3F1A1A39342B}">
      <dgm:prSet/>
      <dgm:spPr/>
      <dgm:t>
        <a:bodyPr/>
        <a:lstStyle/>
        <a:p>
          <a:endParaRPr lang="en-AU"/>
        </a:p>
      </dgm:t>
    </dgm:pt>
    <dgm:pt modelId="{4A19E684-C6B6-4F4F-ABBC-D597C7BE7C22}">
      <dgm:prSet phldrT="[Text]"/>
      <dgm:spPr/>
      <dgm:t>
        <a:bodyPr/>
        <a:lstStyle/>
        <a:p>
          <a:r>
            <a:rPr lang="en-AU" dirty="0" smtClean="0"/>
            <a:t>Redundancy</a:t>
          </a:r>
          <a:endParaRPr lang="en-AU" dirty="0"/>
        </a:p>
      </dgm:t>
    </dgm:pt>
    <dgm:pt modelId="{30D9E1F8-C83B-49C1-8217-2B6AF0A4257D}" type="parTrans" cxnId="{5B9E2C95-56D4-4838-9DE6-EA5A5CEF840E}">
      <dgm:prSet/>
      <dgm:spPr/>
      <dgm:t>
        <a:bodyPr/>
        <a:lstStyle/>
        <a:p>
          <a:endParaRPr lang="en-AU"/>
        </a:p>
      </dgm:t>
    </dgm:pt>
    <dgm:pt modelId="{13D433A2-3DFB-4DFC-865A-9AE738B11172}" type="sibTrans" cxnId="{5B9E2C95-56D4-4838-9DE6-EA5A5CEF840E}">
      <dgm:prSet/>
      <dgm:spPr/>
      <dgm:t>
        <a:bodyPr/>
        <a:lstStyle/>
        <a:p>
          <a:endParaRPr lang="en-AU"/>
        </a:p>
      </dgm:t>
    </dgm:pt>
    <dgm:pt modelId="{48638FF2-5432-4654-BEAF-1B685917F0D7}">
      <dgm:prSet phldrT="[Text]"/>
      <dgm:spPr/>
      <dgm:t>
        <a:bodyPr/>
        <a:lstStyle/>
        <a:p>
          <a:r>
            <a:rPr lang="en-AU" dirty="0" smtClean="0"/>
            <a:t>Unfair dismissal</a:t>
          </a:r>
          <a:endParaRPr lang="en-AU" dirty="0"/>
        </a:p>
      </dgm:t>
    </dgm:pt>
    <dgm:pt modelId="{FF46E9BE-A80E-4187-ABFA-747870A8E16C}" type="parTrans" cxnId="{C7F31EF4-D520-45B2-BA5A-C8D88DF3857B}">
      <dgm:prSet/>
      <dgm:spPr/>
      <dgm:t>
        <a:bodyPr/>
        <a:lstStyle/>
        <a:p>
          <a:endParaRPr lang="en-AU"/>
        </a:p>
      </dgm:t>
    </dgm:pt>
    <dgm:pt modelId="{B33412F9-C372-4DB0-906F-0FC75723D932}" type="sibTrans" cxnId="{C7F31EF4-D520-45B2-BA5A-C8D88DF3857B}">
      <dgm:prSet/>
      <dgm:spPr/>
      <dgm:t>
        <a:bodyPr/>
        <a:lstStyle/>
        <a:p>
          <a:endParaRPr lang="en-AU"/>
        </a:p>
      </dgm:t>
    </dgm:pt>
    <dgm:pt modelId="{C0EA1E75-5932-4649-B2E4-794757AF5F9B}">
      <dgm:prSet phldrT="[Text]"/>
      <dgm:spPr/>
      <dgm:t>
        <a:bodyPr/>
        <a:lstStyle/>
        <a:p>
          <a:r>
            <a:rPr lang="en-AU" dirty="0" smtClean="0"/>
            <a:t>Award entitlements</a:t>
          </a:r>
          <a:endParaRPr lang="en-AU" dirty="0"/>
        </a:p>
      </dgm:t>
    </dgm:pt>
    <dgm:pt modelId="{FF707815-5A39-4235-8756-8FFD3EF557A3}" type="parTrans" cxnId="{F90A6F8C-39BD-43E7-B442-6015955E049C}">
      <dgm:prSet/>
      <dgm:spPr/>
      <dgm:t>
        <a:bodyPr/>
        <a:lstStyle/>
        <a:p>
          <a:endParaRPr lang="en-AU"/>
        </a:p>
      </dgm:t>
    </dgm:pt>
    <dgm:pt modelId="{8395A10A-7294-4F32-96F4-9CAA585F237B}" type="sibTrans" cxnId="{F90A6F8C-39BD-43E7-B442-6015955E049C}">
      <dgm:prSet/>
      <dgm:spPr/>
      <dgm:t>
        <a:bodyPr/>
        <a:lstStyle/>
        <a:p>
          <a:endParaRPr lang="en-AU"/>
        </a:p>
      </dgm:t>
    </dgm:pt>
    <dgm:pt modelId="{04863068-FEF7-473E-8C51-B449F19403F2}">
      <dgm:prSet phldrT="[Text]"/>
      <dgm:spPr/>
      <dgm:t>
        <a:bodyPr/>
        <a:lstStyle/>
        <a:p>
          <a:r>
            <a:rPr lang="en-AU" dirty="0" smtClean="0"/>
            <a:t>Exposure to penalties</a:t>
          </a:r>
          <a:endParaRPr lang="en-AU" dirty="0"/>
        </a:p>
      </dgm:t>
    </dgm:pt>
    <dgm:pt modelId="{092E3D97-0A73-4491-9B6B-01216A7A57BC}" type="parTrans" cxnId="{0001D595-E79E-414D-9208-F8DC7E4086E2}">
      <dgm:prSet/>
      <dgm:spPr/>
      <dgm:t>
        <a:bodyPr/>
        <a:lstStyle/>
        <a:p>
          <a:endParaRPr lang="en-AU"/>
        </a:p>
      </dgm:t>
    </dgm:pt>
    <dgm:pt modelId="{ED95C4A3-DA62-4DFD-BA2A-A03E26F1388D}" type="sibTrans" cxnId="{0001D595-E79E-414D-9208-F8DC7E4086E2}">
      <dgm:prSet/>
      <dgm:spPr/>
      <dgm:t>
        <a:bodyPr/>
        <a:lstStyle/>
        <a:p>
          <a:endParaRPr lang="en-AU"/>
        </a:p>
      </dgm:t>
    </dgm:pt>
    <dgm:pt modelId="{687EA33F-18B5-4734-95A3-2B3F2FA7AD82}">
      <dgm:prSet phldrT="[Text]"/>
      <dgm:spPr/>
      <dgm:t>
        <a:bodyPr/>
        <a:lstStyle/>
        <a:p>
          <a:r>
            <a:rPr lang="en-AU" dirty="0" smtClean="0"/>
            <a:t>Workers Compensation</a:t>
          </a:r>
          <a:endParaRPr lang="en-AU" dirty="0"/>
        </a:p>
      </dgm:t>
    </dgm:pt>
    <dgm:pt modelId="{0AF53FB3-D5E1-4F3F-99A7-EB494F95761D}" type="parTrans" cxnId="{D59D1071-B8F0-4A10-A0D2-9EDD8AC03891}">
      <dgm:prSet/>
      <dgm:spPr/>
      <dgm:t>
        <a:bodyPr/>
        <a:lstStyle/>
        <a:p>
          <a:endParaRPr lang="en-AU"/>
        </a:p>
      </dgm:t>
    </dgm:pt>
    <dgm:pt modelId="{FA5250BA-CFC3-4D78-8D76-C89F787757F9}" type="sibTrans" cxnId="{D59D1071-B8F0-4A10-A0D2-9EDD8AC03891}">
      <dgm:prSet/>
      <dgm:spPr/>
      <dgm:t>
        <a:bodyPr/>
        <a:lstStyle/>
        <a:p>
          <a:endParaRPr lang="en-AU"/>
        </a:p>
      </dgm:t>
    </dgm:pt>
    <dgm:pt modelId="{DC39D1FE-EFC9-41F3-B4FA-5C406B7ACA49}">
      <dgm:prSet phldrT="[Text]"/>
      <dgm:spPr/>
      <dgm:t>
        <a:bodyPr/>
        <a:lstStyle/>
        <a:p>
          <a:endParaRPr lang="en-AU" dirty="0"/>
        </a:p>
      </dgm:t>
    </dgm:pt>
    <dgm:pt modelId="{1B698697-3289-42A0-8586-A98F9D2980EA}" type="parTrans" cxnId="{C24C95E6-15E1-4149-9781-D3D162A35339}">
      <dgm:prSet/>
      <dgm:spPr/>
      <dgm:t>
        <a:bodyPr/>
        <a:lstStyle/>
        <a:p>
          <a:endParaRPr lang="en-AU"/>
        </a:p>
      </dgm:t>
    </dgm:pt>
    <dgm:pt modelId="{53DF397E-DCA8-4419-9FED-5E4D32289FEC}" type="sibTrans" cxnId="{C24C95E6-15E1-4149-9781-D3D162A35339}">
      <dgm:prSet/>
      <dgm:spPr/>
      <dgm:t>
        <a:bodyPr/>
        <a:lstStyle/>
        <a:p>
          <a:endParaRPr lang="en-AU"/>
        </a:p>
      </dgm:t>
    </dgm:pt>
    <dgm:pt modelId="{66F74065-CD8D-4E7D-95EB-9809282F7FCE}">
      <dgm:prSet phldrT="[Text]"/>
      <dgm:spPr/>
      <dgm:t>
        <a:bodyPr/>
        <a:lstStyle/>
        <a:p>
          <a:r>
            <a:rPr lang="en-AU" dirty="0" smtClean="0"/>
            <a:t>Unfair dismissal</a:t>
          </a:r>
          <a:endParaRPr lang="en-AU" dirty="0"/>
        </a:p>
      </dgm:t>
    </dgm:pt>
    <dgm:pt modelId="{4C4DAD30-D57D-4CE6-A7FD-E62FEA0470AE}" type="parTrans" cxnId="{820A9E43-FACF-456F-8814-09C6D1476B55}">
      <dgm:prSet/>
      <dgm:spPr/>
      <dgm:t>
        <a:bodyPr/>
        <a:lstStyle/>
        <a:p>
          <a:endParaRPr lang="en-AU"/>
        </a:p>
      </dgm:t>
    </dgm:pt>
    <dgm:pt modelId="{7F76C49B-678B-4FA8-9107-137900268AD2}" type="sibTrans" cxnId="{820A9E43-FACF-456F-8814-09C6D1476B55}">
      <dgm:prSet/>
      <dgm:spPr/>
      <dgm:t>
        <a:bodyPr/>
        <a:lstStyle/>
        <a:p>
          <a:endParaRPr lang="en-AU"/>
        </a:p>
      </dgm:t>
    </dgm:pt>
    <dgm:pt modelId="{63CCC237-8219-44E5-96CB-251F3DA27638}">
      <dgm:prSet phldrT="[Text]"/>
      <dgm:spPr/>
      <dgm:t>
        <a:bodyPr/>
        <a:lstStyle/>
        <a:p>
          <a:r>
            <a:rPr lang="en-AU" dirty="0" smtClean="0"/>
            <a:t>Unfair Dismissal</a:t>
          </a:r>
          <a:endParaRPr lang="en-AU" dirty="0"/>
        </a:p>
      </dgm:t>
    </dgm:pt>
    <dgm:pt modelId="{21B216A1-55ED-4AFA-A6F8-B95E1C5EB67A}" type="parTrans" cxnId="{A940AFDC-2EA6-4DCE-A61F-333686B150D5}">
      <dgm:prSet/>
      <dgm:spPr/>
      <dgm:t>
        <a:bodyPr/>
        <a:lstStyle/>
        <a:p>
          <a:endParaRPr lang="en-AU"/>
        </a:p>
      </dgm:t>
    </dgm:pt>
    <dgm:pt modelId="{759FB47C-8C76-427C-B16F-891B01D9615F}" type="sibTrans" cxnId="{A940AFDC-2EA6-4DCE-A61F-333686B150D5}">
      <dgm:prSet/>
      <dgm:spPr/>
      <dgm:t>
        <a:bodyPr/>
        <a:lstStyle/>
        <a:p>
          <a:endParaRPr lang="en-AU"/>
        </a:p>
      </dgm:t>
    </dgm:pt>
    <dgm:pt modelId="{F3416F3F-BE8F-46C3-8370-FD1E1958BB92}">
      <dgm:prSet phldrT="[Text]"/>
      <dgm:spPr/>
      <dgm:t>
        <a:bodyPr/>
        <a:lstStyle/>
        <a:p>
          <a:r>
            <a:rPr lang="en-AU" dirty="0" smtClean="0"/>
            <a:t>Underpayments</a:t>
          </a:r>
          <a:endParaRPr lang="en-AU" dirty="0"/>
        </a:p>
      </dgm:t>
    </dgm:pt>
    <dgm:pt modelId="{6280E16A-F8A4-43EB-AC89-9EC5F952A587}" type="parTrans" cxnId="{F7659992-B5A0-47A6-862E-89F7F844890E}">
      <dgm:prSet/>
      <dgm:spPr/>
      <dgm:t>
        <a:bodyPr/>
        <a:lstStyle/>
        <a:p>
          <a:endParaRPr lang="en-AU"/>
        </a:p>
      </dgm:t>
    </dgm:pt>
    <dgm:pt modelId="{94627F03-3AA2-4459-BDEC-4CA4B2F15F51}" type="sibTrans" cxnId="{F7659992-B5A0-47A6-862E-89F7F844890E}">
      <dgm:prSet/>
      <dgm:spPr/>
      <dgm:t>
        <a:bodyPr/>
        <a:lstStyle/>
        <a:p>
          <a:endParaRPr lang="en-AU"/>
        </a:p>
      </dgm:t>
    </dgm:pt>
    <dgm:pt modelId="{A1337D49-C737-41AD-BC94-F0E7FD44A8D8}">
      <dgm:prSet phldrT="[Text]"/>
      <dgm:spPr/>
      <dgm:t>
        <a:bodyPr/>
        <a:lstStyle/>
        <a:p>
          <a:r>
            <a:rPr lang="en-AU" dirty="0" smtClean="0"/>
            <a:t>Accrued leave</a:t>
          </a:r>
          <a:endParaRPr lang="en-AU" dirty="0"/>
        </a:p>
      </dgm:t>
    </dgm:pt>
    <dgm:pt modelId="{5F35FF51-4DEA-4B6F-BD86-C593B96A2020}" type="parTrans" cxnId="{78CFBA72-C15B-407B-9E19-D6F460B58154}">
      <dgm:prSet/>
      <dgm:spPr/>
      <dgm:t>
        <a:bodyPr/>
        <a:lstStyle/>
        <a:p>
          <a:endParaRPr lang="en-AU"/>
        </a:p>
      </dgm:t>
    </dgm:pt>
    <dgm:pt modelId="{D145C99C-415E-4DB4-BB56-DA98E3C07CD3}" type="sibTrans" cxnId="{78CFBA72-C15B-407B-9E19-D6F460B58154}">
      <dgm:prSet/>
      <dgm:spPr/>
      <dgm:t>
        <a:bodyPr/>
        <a:lstStyle/>
        <a:p>
          <a:endParaRPr lang="en-AU"/>
        </a:p>
      </dgm:t>
    </dgm:pt>
    <dgm:pt modelId="{079B47C5-6875-4C63-B4D7-2D076C65804E}" type="pres">
      <dgm:prSet presAssocID="{613BE016-2681-4F4D-9C30-802F850C8667}" presName="Name0" presStyleCnt="0">
        <dgm:presLayoutVars>
          <dgm:dir/>
          <dgm:animLvl val="lvl"/>
          <dgm:resizeHandles val="exact"/>
        </dgm:presLayoutVars>
      </dgm:prSet>
      <dgm:spPr/>
      <dgm:t>
        <a:bodyPr/>
        <a:lstStyle/>
        <a:p>
          <a:endParaRPr lang="en-AU"/>
        </a:p>
      </dgm:t>
    </dgm:pt>
    <dgm:pt modelId="{0EA18B16-25D8-4A81-B5AE-523D0A15AB41}" type="pres">
      <dgm:prSet presAssocID="{E8C57386-BE8B-42DE-BF30-8C0CF55D5DCE}" presName="composite" presStyleCnt="0"/>
      <dgm:spPr/>
    </dgm:pt>
    <dgm:pt modelId="{4EE850F1-20F3-4DBC-92B4-58DBEE21D7EC}" type="pres">
      <dgm:prSet presAssocID="{E8C57386-BE8B-42DE-BF30-8C0CF55D5DCE}" presName="parTx" presStyleLbl="alignNode1" presStyleIdx="0" presStyleCnt="3">
        <dgm:presLayoutVars>
          <dgm:chMax val="0"/>
          <dgm:chPref val="0"/>
          <dgm:bulletEnabled val="1"/>
        </dgm:presLayoutVars>
      </dgm:prSet>
      <dgm:spPr/>
      <dgm:t>
        <a:bodyPr/>
        <a:lstStyle/>
        <a:p>
          <a:endParaRPr lang="en-AU"/>
        </a:p>
      </dgm:t>
    </dgm:pt>
    <dgm:pt modelId="{EDECD111-A4D0-4730-AA50-EC6403A1FCE7}" type="pres">
      <dgm:prSet presAssocID="{E8C57386-BE8B-42DE-BF30-8C0CF55D5DCE}" presName="desTx" presStyleLbl="alignAccFollowNode1" presStyleIdx="0" presStyleCnt="3">
        <dgm:presLayoutVars>
          <dgm:bulletEnabled val="1"/>
        </dgm:presLayoutVars>
      </dgm:prSet>
      <dgm:spPr/>
      <dgm:t>
        <a:bodyPr/>
        <a:lstStyle/>
        <a:p>
          <a:endParaRPr lang="en-AU"/>
        </a:p>
      </dgm:t>
    </dgm:pt>
    <dgm:pt modelId="{DBDE4A91-5A49-436A-9A18-B4756259F78D}" type="pres">
      <dgm:prSet presAssocID="{49C10C78-8F61-4BBF-81A6-9F237BEE622E}" presName="space" presStyleCnt="0"/>
      <dgm:spPr/>
    </dgm:pt>
    <dgm:pt modelId="{7DF59808-39A7-4432-AB8E-EDE34EE12589}" type="pres">
      <dgm:prSet presAssocID="{AB92F1C3-85CD-4E42-9745-A8683787AE5D}" presName="composite" presStyleCnt="0"/>
      <dgm:spPr/>
    </dgm:pt>
    <dgm:pt modelId="{9E2362A0-51D6-40C9-BB66-185FAE134955}" type="pres">
      <dgm:prSet presAssocID="{AB92F1C3-85CD-4E42-9745-A8683787AE5D}" presName="parTx" presStyleLbl="alignNode1" presStyleIdx="1" presStyleCnt="3">
        <dgm:presLayoutVars>
          <dgm:chMax val="0"/>
          <dgm:chPref val="0"/>
          <dgm:bulletEnabled val="1"/>
        </dgm:presLayoutVars>
      </dgm:prSet>
      <dgm:spPr/>
      <dgm:t>
        <a:bodyPr/>
        <a:lstStyle/>
        <a:p>
          <a:endParaRPr lang="en-AU"/>
        </a:p>
      </dgm:t>
    </dgm:pt>
    <dgm:pt modelId="{438F5154-4A5F-4C16-8BBB-DFCDEABD5D91}" type="pres">
      <dgm:prSet presAssocID="{AB92F1C3-85CD-4E42-9745-A8683787AE5D}" presName="desTx" presStyleLbl="alignAccFollowNode1" presStyleIdx="1" presStyleCnt="3">
        <dgm:presLayoutVars>
          <dgm:bulletEnabled val="1"/>
        </dgm:presLayoutVars>
      </dgm:prSet>
      <dgm:spPr/>
      <dgm:t>
        <a:bodyPr/>
        <a:lstStyle/>
        <a:p>
          <a:endParaRPr lang="en-AU"/>
        </a:p>
      </dgm:t>
    </dgm:pt>
    <dgm:pt modelId="{8F458A68-9820-4304-9016-3C62C1BBA6D6}" type="pres">
      <dgm:prSet presAssocID="{880F0E76-1119-44CD-8541-FA3F9E504033}" presName="space" presStyleCnt="0"/>
      <dgm:spPr/>
    </dgm:pt>
    <dgm:pt modelId="{22CBEC54-0275-4B22-814A-54214E9F8051}" type="pres">
      <dgm:prSet presAssocID="{77AC1290-B6C3-4252-A6D5-4C3FAC5D32B4}" presName="composite" presStyleCnt="0"/>
      <dgm:spPr/>
    </dgm:pt>
    <dgm:pt modelId="{C25801B9-7B10-4357-8779-32353A099777}" type="pres">
      <dgm:prSet presAssocID="{77AC1290-B6C3-4252-A6D5-4C3FAC5D32B4}" presName="parTx" presStyleLbl="alignNode1" presStyleIdx="2" presStyleCnt="3">
        <dgm:presLayoutVars>
          <dgm:chMax val="0"/>
          <dgm:chPref val="0"/>
          <dgm:bulletEnabled val="1"/>
        </dgm:presLayoutVars>
      </dgm:prSet>
      <dgm:spPr/>
      <dgm:t>
        <a:bodyPr/>
        <a:lstStyle/>
        <a:p>
          <a:endParaRPr lang="en-AU"/>
        </a:p>
      </dgm:t>
    </dgm:pt>
    <dgm:pt modelId="{E62D3455-13CB-48A4-951C-B0C40E2AD4FC}" type="pres">
      <dgm:prSet presAssocID="{77AC1290-B6C3-4252-A6D5-4C3FAC5D32B4}" presName="desTx" presStyleLbl="alignAccFollowNode1" presStyleIdx="2" presStyleCnt="3">
        <dgm:presLayoutVars>
          <dgm:bulletEnabled val="1"/>
        </dgm:presLayoutVars>
      </dgm:prSet>
      <dgm:spPr/>
      <dgm:t>
        <a:bodyPr/>
        <a:lstStyle/>
        <a:p>
          <a:endParaRPr lang="en-AU"/>
        </a:p>
      </dgm:t>
    </dgm:pt>
  </dgm:ptLst>
  <dgm:cxnLst>
    <dgm:cxn modelId="{A0324D1C-87A3-4ED0-B777-2038763B9483}" type="presOf" srcId="{66F74065-CD8D-4E7D-95EB-9809282F7FCE}" destId="{438F5154-4A5F-4C16-8BBB-DFCDEABD5D91}" srcOrd="0" destOrd="5" presId="urn:microsoft.com/office/officeart/2005/8/layout/hList1"/>
    <dgm:cxn modelId="{F90A6F8C-39BD-43E7-B442-6015955E049C}" srcId="{AB92F1C3-85CD-4E42-9745-A8683787AE5D}" destId="{C0EA1E75-5932-4649-B2E4-794757AF5F9B}" srcOrd="2" destOrd="0" parTransId="{FF707815-5A39-4235-8756-8FFD3EF557A3}" sibTransId="{8395A10A-7294-4F32-96F4-9CAA585F237B}"/>
    <dgm:cxn modelId="{3D1DA2BC-320E-4C2D-9648-10DC79D790F7}" srcId="{AB92F1C3-85CD-4E42-9745-A8683787AE5D}" destId="{63B56B14-4894-4F82-8704-9DE90C870587}" srcOrd="0" destOrd="0" parTransId="{122868AC-2F23-4D39-8990-1F4FB688A154}" sibTransId="{79F96053-C380-4297-94B2-361A58AA5C38}"/>
    <dgm:cxn modelId="{13F5205D-F91B-4747-889E-99F5E3507F06}" type="presOf" srcId="{E8C57386-BE8B-42DE-BF30-8C0CF55D5DCE}" destId="{4EE850F1-20F3-4DBC-92B4-58DBEE21D7EC}" srcOrd="0" destOrd="0" presId="urn:microsoft.com/office/officeart/2005/8/layout/hList1"/>
    <dgm:cxn modelId="{24981540-F3C7-456F-A564-1428B7D7925E}" type="presOf" srcId="{63B56B14-4894-4F82-8704-9DE90C870587}" destId="{438F5154-4A5F-4C16-8BBB-DFCDEABD5D91}" srcOrd="0" destOrd="0" presId="urn:microsoft.com/office/officeart/2005/8/layout/hList1"/>
    <dgm:cxn modelId="{9A8EA9E0-1457-4151-8629-9FFD8853C58E}" srcId="{613BE016-2681-4F4D-9C30-802F850C8667}" destId="{77AC1290-B6C3-4252-A6D5-4C3FAC5D32B4}" srcOrd="2" destOrd="0" parTransId="{F67ABBC8-04D4-44E2-9638-B10B4F604A25}" sibTransId="{6846AF65-32A3-4972-8214-0C7332A0E4B6}"/>
    <dgm:cxn modelId="{FB6DAC58-5523-4A3E-B645-57A5FB8C5496}" type="presOf" srcId="{687EA33F-18B5-4734-95A3-2B3F2FA7AD82}" destId="{438F5154-4A5F-4C16-8BBB-DFCDEABD5D91}" srcOrd="0" destOrd="4" presId="urn:microsoft.com/office/officeart/2005/8/layout/hList1"/>
    <dgm:cxn modelId="{59095E67-5EA7-40DE-BB8C-21BD2D317DBB}" srcId="{613BE016-2681-4F4D-9C30-802F850C8667}" destId="{AB92F1C3-85CD-4E42-9745-A8683787AE5D}" srcOrd="1" destOrd="0" parTransId="{834F5801-5084-41AF-A3E0-8CC557162A10}" sibTransId="{880F0E76-1119-44CD-8541-FA3F9E504033}"/>
    <dgm:cxn modelId="{3327D8FC-C0B0-4CEF-BC25-B23D96D78A9F}" type="presOf" srcId="{613BE016-2681-4F4D-9C30-802F850C8667}" destId="{079B47C5-6875-4C63-B4D7-2D076C65804E}" srcOrd="0" destOrd="0" presId="urn:microsoft.com/office/officeart/2005/8/layout/hList1"/>
    <dgm:cxn modelId="{9FECC047-ECC4-4342-A38C-F40991B2052F}" srcId="{AB92F1C3-85CD-4E42-9745-A8683787AE5D}" destId="{230C1E64-12A5-40D9-8FC1-E5B0A91F3D7E}" srcOrd="1" destOrd="0" parTransId="{D7566743-5103-436E-8075-168E3C1B30E9}" sibTransId="{60999590-D142-4F54-8501-8F3D77AFCD4A}"/>
    <dgm:cxn modelId="{5B9E2C95-56D4-4838-9DE6-EA5A5CEF840E}" srcId="{E8C57386-BE8B-42DE-BF30-8C0CF55D5DCE}" destId="{4A19E684-C6B6-4F4F-ABBC-D597C7BE7C22}" srcOrd="2" destOrd="0" parTransId="{30D9E1F8-C83B-49C1-8217-2B6AF0A4257D}" sibTransId="{13D433A2-3DFB-4DFC-865A-9AE738B11172}"/>
    <dgm:cxn modelId="{277CDAB0-8E8C-4DBE-BAB8-B85DE3AC36C6}" type="presOf" srcId="{82D33DC2-0572-43E3-97FA-FC632C38E57A}" destId="{E62D3455-13CB-48A4-951C-B0C40E2AD4FC}" srcOrd="0" destOrd="4" presId="urn:microsoft.com/office/officeart/2005/8/layout/hList1"/>
    <dgm:cxn modelId="{A940AFDC-2EA6-4DCE-A61F-333686B150D5}" srcId="{77AC1290-B6C3-4252-A6D5-4C3FAC5D32B4}" destId="{63CCC237-8219-44E5-96CB-251F3DA27638}" srcOrd="1" destOrd="0" parTransId="{21B216A1-55ED-4AFA-A6F8-B95E1C5EB67A}" sibTransId="{759FB47C-8C76-427C-B16F-891B01D9615F}"/>
    <dgm:cxn modelId="{3F40C2C0-164A-4F69-A110-2DA0367F15F6}" srcId="{E8C57386-BE8B-42DE-BF30-8C0CF55D5DCE}" destId="{146E048C-55DB-4296-9F0C-1664DBC0E11A}" srcOrd="1" destOrd="0" parTransId="{67DCBA81-382E-45B7-B4EE-E6FE38E39BD4}" sibTransId="{87429981-DA1E-4690-8B3C-978EC4C5AA08}"/>
    <dgm:cxn modelId="{F7659992-B5A0-47A6-862E-89F7F844890E}" srcId="{77AC1290-B6C3-4252-A6D5-4C3FAC5D32B4}" destId="{F3416F3F-BE8F-46C3-8370-FD1E1958BB92}" srcOrd="2" destOrd="0" parTransId="{6280E16A-F8A4-43EB-AC89-9EC5F952A587}" sibTransId="{94627F03-3AA2-4459-BDEC-4CA4B2F15F51}"/>
    <dgm:cxn modelId="{0A3F619C-C04A-4486-8D96-E0AF20435D0E}" type="presOf" srcId="{48638FF2-5432-4654-BEAF-1B685917F0D7}" destId="{EDECD111-A4D0-4730-AA50-EC6403A1FCE7}" srcOrd="0" destOrd="3" presId="urn:microsoft.com/office/officeart/2005/8/layout/hList1"/>
    <dgm:cxn modelId="{3EC31D6D-E1CD-4679-AAF2-0F920E8F19FF}" type="presOf" srcId="{146E048C-55DB-4296-9F0C-1664DBC0E11A}" destId="{EDECD111-A4D0-4730-AA50-EC6403A1FCE7}" srcOrd="0" destOrd="1" presId="urn:microsoft.com/office/officeart/2005/8/layout/hList1"/>
    <dgm:cxn modelId="{66CE27DE-06A4-45A2-AC9C-07D575568DB6}" type="presOf" srcId="{AB92F1C3-85CD-4E42-9745-A8683787AE5D}" destId="{9E2362A0-51D6-40C9-BB66-185FAE134955}" srcOrd="0" destOrd="0" presId="urn:microsoft.com/office/officeart/2005/8/layout/hList1"/>
    <dgm:cxn modelId="{C7F31EF4-D520-45B2-BA5A-C8D88DF3857B}" srcId="{E8C57386-BE8B-42DE-BF30-8C0CF55D5DCE}" destId="{48638FF2-5432-4654-BEAF-1B685917F0D7}" srcOrd="3" destOrd="0" parTransId="{FF46E9BE-A80E-4187-ABFA-747870A8E16C}" sibTransId="{B33412F9-C372-4DB0-906F-0FC75723D932}"/>
    <dgm:cxn modelId="{43AFA373-EB50-4A63-8822-13E04F0CA58D}" type="presOf" srcId="{77AC1290-B6C3-4252-A6D5-4C3FAC5D32B4}" destId="{C25801B9-7B10-4357-8779-32353A099777}" srcOrd="0" destOrd="0" presId="urn:microsoft.com/office/officeart/2005/8/layout/hList1"/>
    <dgm:cxn modelId="{820A9E43-FACF-456F-8814-09C6D1476B55}" srcId="{AB92F1C3-85CD-4E42-9745-A8683787AE5D}" destId="{66F74065-CD8D-4E7D-95EB-9809282F7FCE}" srcOrd="5" destOrd="0" parTransId="{4C4DAD30-D57D-4CE6-A7FD-E62FEA0470AE}" sibTransId="{7F76C49B-678B-4FA8-9107-137900268AD2}"/>
    <dgm:cxn modelId="{2233EC8F-1A40-480B-8283-F4747536DC92}" type="presOf" srcId="{63CCC237-8219-44E5-96CB-251F3DA27638}" destId="{E62D3455-13CB-48A4-951C-B0C40E2AD4FC}" srcOrd="0" destOrd="1" presId="urn:microsoft.com/office/officeart/2005/8/layout/hList1"/>
    <dgm:cxn modelId="{36D39739-9F00-4F54-9104-8573E915585E}" type="presOf" srcId="{CC66E4DD-004F-4426-8E97-9C61C0071597}" destId="{E62D3455-13CB-48A4-951C-B0C40E2AD4FC}" srcOrd="0" destOrd="0" presId="urn:microsoft.com/office/officeart/2005/8/layout/hList1"/>
    <dgm:cxn modelId="{C24C95E6-15E1-4149-9781-D3D162A35339}" srcId="{AB92F1C3-85CD-4E42-9745-A8683787AE5D}" destId="{DC39D1FE-EFC9-41F3-B4FA-5C406B7ACA49}" srcOrd="6" destOrd="0" parTransId="{1B698697-3289-42A0-8586-A98F9D2980EA}" sibTransId="{53DF397E-DCA8-4419-9FED-5E4D32289FEC}"/>
    <dgm:cxn modelId="{8930BD5B-961C-4A32-8F5D-2D1B6D5D5924}" type="presOf" srcId="{F3416F3F-BE8F-46C3-8370-FD1E1958BB92}" destId="{E62D3455-13CB-48A4-951C-B0C40E2AD4FC}" srcOrd="0" destOrd="2" presId="urn:microsoft.com/office/officeart/2005/8/layout/hList1"/>
    <dgm:cxn modelId="{5C6D06C1-BE21-4DA2-8D8F-3F39BC5C6075}" type="presOf" srcId="{DC39D1FE-EFC9-41F3-B4FA-5C406B7ACA49}" destId="{438F5154-4A5F-4C16-8BBB-DFCDEABD5D91}" srcOrd="0" destOrd="6" presId="urn:microsoft.com/office/officeart/2005/8/layout/hList1"/>
    <dgm:cxn modelId="{0001D595-E79E-414D-9208-F8DC7E4086E2}" srcId="{AB92F1C3-85CD-4E42-9745-A8683787AE5D}" destId="{04863068-FEF7-473E-8C51-B449F19403F2}" srcOrd="3" destOrd="0" parTransId="{092E3D97-0A73-4491-9B6B-01216A7A57BC}" sibTransId="{ED95C4A3-DA62-4DFD-BA2A-A03E26F1388D}"/>
    <dgm:cxn modelId="{C9A7FA56-11D7-4570-8166-7E24A1992ECF}" srcId="{613BE016-2681-4F4D-9C30-802F850C8667}" destId="{E8C57386-BE8B-42DE-BF30-8C0CF55D5DCE}" srcOrd="0" destOrd="0" parTransId="{CF14312D-F395-470A-A890-0E33409471D2}" sibTransId="{49C10C78-8F61-4BBF-81A6-9F237BEE622E}"/>
    <dgm:cxn modelId="{6B4B5353-C3BA-412E-9A83-4BBA7AF71027}" type="presOf" srcId="{C0EA1E75-5932-4649-B2E4-794757AF5F9B}" destId="{438F5154-4A5F-4C16-8BBB-DFCDEABD5D91}" srcOrd="0" destOrd="2" presId="urn:microsoft.com/office/officeart/2005/8/layout/hList1"/>
    <dgm:cxn modelId="{5360648B-F9CA-4AE2-8ECD-34E602D3AFFE}" type="presOf" srcId="{230C1E64-12A5-40D9-8FC1-E5B0A91F3D7E}" destId="{438F5154-4A5F-4C16-8BBB-DFCDEABD5D91}" srcOrd="0" destOrd="1" presId="urn:microsoft.com/office/officeart/2005/8/layout/hList1"/>
    <dgm:cxn modelId="{AAFA944A-6F1C-465D-88F6-0A9156B048ED}" srcId="{77AC1290-B6C3-4252-A6D5-4C3FAC5D32B4}" destId="{CC66E4DD-004F-4426-8E97-9C61C0071597}" srcOrd="0" destOrd="0" parTransId="{62AFDB43-D60D-47B3-A746-33029FA724B7}" sibTransId="{5B58A19D-18D6-408A-99DB-C47A422E6732}"/>
    <dgm:cxn modelId="{78CFBA72-C15B-407B-9E19-D6F460B58154}" srcId="{77AC1290-B6C3-4252-A6D5-4C3FAC5D32B4}" destId="{A1337D49-C737-41AD-BC94-F0E7FD44A8D8}" srcOrd="3" destOrd="0" parTransId="{5F35FF51-4DEA-4B6F-BD86-C593B96A2020}" sibTransId="{D145C99C-415E-4DB4-BB56-DA98E3C07CD3}"/>
    <dgm:cxn modelId="{FF992D53-EAA6-48CE-BE61-3F1A1A39342B}" srcId="{77AC1290-B6C3-4252-A6D5-4C3FAC5D32B4}" destId="{82D33DC2-0572-43E3-97FA-FC632C38E57A}" srcOrd="4" destOrd="0" parTransId="{25701D62-387C-4F9B-85FF-C70AE1B9E68D}" sibTransId="{283BBD08-2113-4B7F-8C3B-4EA3244CA52D}"/>
    <dgm:cxn modelId="{2362110A-EF72-4171-A5EA-2202D669EF47}" srcId="{E8C57386-BE8B-42DE-BF30-8C0CF55D5DCE}" destId="{1FCCC33A-C740-4931-829A-05EA8061B88A}" srcOrd="0" destOrd="0" parTransId="{5FFDC014-C8E8-4117-AD16-6EF85CF0B6E0}" sibTransId="{CF362E69-DC22-4DF1-8843-CED6640136B5}"/>
    <dgm:cxn modelId="{0B510211-0B58-47CC-8449-B980B8967C85}" type="presOf" srcId="{A1337D49-C737-41AD-BC94-F0E7FD44A8D8}" destId="{E62D3455-13CB-48A4-951C-B0C40E2AD4FC}" srcOrd="0" destOrd="3" presId="urn:microsoft.com/office/officeart/2005/8/layout/hList1"/>
    <dgm:cxn modelId="{79082596-0528-417A-8540-0401BF3B9811}" type="presOf" srcId="{04863068-FEF7-473E-8C51-B449F19403F2}" destId="{438F5154-4A5F-4C16-8BBB-DFCDEABD5D91}" srcOrd="0" destOrd="3" presId="urn:microsoft.com/office/officeart/2005/8/layout/hList1"/>
    <dgm:cxn modelId="{6F26A1FF-0B50-433E-9CB8-1C60D2D5D72D}" type="presOf" srcId="{1FCCC33A-C740-4931-829A-05EA8061B88A}" destId="{EDECD111-A4D0-4730-AA50-EC6403A1FCE7}" srcOrd="0" destOrd="0" presId="urn:microsoft.com/office/officeart/2005/8/layout/hList1"/>
    <dgm:cxn modelId="{D59D1071-B8F0-4A10-A0D2-9EDD8AC03891}" srcId="{AB92F1C3-85CD-4E42-9745-A8683787AE5D}" destId="{687EA33F-18B5-4734-95A3-2B3F2FA7AD82}" srcOrd="4" destOrd="0" parTransId="{0AF53FB3-D5E1-4F3F-99A7-EB494F95761D}" sibTransId="{FA5250BA-CFC3-4D78-8D76-C89F787757F9}"/>
    <dgm:cxn modelId="{0B16AA28-E968-4AC1-8C85-BEEC1C4413A3}" type="presOf" srcId="{4A19E684-C6B6-4F4F-ABBC-D597C7BE7C22}" destId="{EDECD111-A4D0-4730-AA50-EC6403A1FCE7}" srcOrd="0" destOrd="2" presId="urn:microsoft.com/office/officeart/2005/8/layout/hList1"/>
    <dgm:cxn modelId="{F721BE41-4A93-4390-99FD-E61E631CE5B6}" type="presParOf" srcId="{079B47C5-6875-4C63-B4D7-2D076C65804E}" destId="{0EA18B16-25D8-4A81-B5AE-523D0A15AB41}" srcOrd="0" destOrd="0" presId="urn:microsoft.com/office/officeart/2005/8/layout/hList1"/>
    <dgm:cxn modelId="{C49A808E-4436-45CC-ADA4-59DD50AEEE3F}" type="presParOf" srcId="{0EA18B16-25D8-4A81-B5AE-523D0A15AB41}" destId="{4EE850F1-20F3-4DBC-92B4-58DBEE21D7EC}" srcOrd="0" destOrd="0" presId="urn:microsoft.com/office/officeart/2005/8/layout/hList1"/>
    <dgm:cxn modelId="{8A4A7EC7-A8DA-4456-A2B0-044EF0A9E9E8}" type="presParOf" srcId="{0EA18B16-25D8-4A81-B5AE-523D0A15AB41}" destId="{EDECD111-A4D0-4730-AA50-EC6403A1FCE7}" srcOrd="1" destOrd="0" presId="urn:microsoft.com/office/officeart/2005/8/layout/hList1"/>
    <dgm:cxn modelId="{1FB62E72-C268-416B-BFDA-D0FF4E37D510}" type="presParOf" srcId="{079B47C5-6875-4C63-B4D7-2D076C65804E}" destId="{DBDE4A91-5A49-436A-9A18-B4756259F78D}" srcOrd="1" destOrd="0" presId="urn:microsoft.com/office/officeart/2005/8/layout/hList1"/>
    <dgm:cxn modelId="{FE286A79-8A6E-43EE-A226-F949DAC699F7}" type="presParOf" srcId="{079B47C5-6875-4C63-B4D7-2D076C65804E}" destId="{7DF59808-39A7-4432-AB8E-EDE34EE12589}" srcOrd="2" destOrd="0" presId="urn:microsoft.com/office/officeart/2005/8/layout/hList1"/>
    <dgm:cxn modelId="{DA322737-6977-4168-8828-8BEAA19C4CB6}" type="presParOf" srcId="{7DF59808-39A7-4432-AB8E-EDE34EE12589}" destId="{9E2362A0-51D6-40C9-BB66-185FAE134955}" srcOrd="0" destOrd="0" presId="urn:microsoft.com/office/officeart/2005/8/layout/hList1"/>
    <dgm:cxn modelId="{93D7E3C5-ADF4-444D-B438-2A0865BD6837}" type="presParOf" srcId="{7DF59808-39A7-4432-AB8E-EDE34EE12589}" destId="{438F5154-4A5F-4C16-8BBB-DFCDEABD5D91}" srcOrd="1" destOrd="0" presId="urn:microsoft.com/office/officeart/2005/8/layout/hList1"/>
    <dgm:cxn modelId="{C7AFA173-283D-4EF5-BA11-0C7AB8296D05}" type="presParOf" srcId="{079B47C5-6875-4C63-B4D7-2D076C65804E}" destId="{8F458A68-9820-4304-9016-3C62C1BBA6D6}" srcOrd="3" destOrd="0" presId="urn:microsoft.com/office/officeart/2005/8/layout/hList1"/>
    <dgm:cxn modelId="{F9FC0279-F2E9-4E91-9359-89B9975447C4}" type="presParOf" srcId="{079B47C5-6875-4C63-B4D7-2D076C65804E}" destId="{22CBEC54-0275-4B22-814A-54214E9F8051}" srcOrd="4" destOrd="0" presId="urn:microsoft.com/office/officeart/2005/8/layout/hList1"/>
    <dgm:cxn modelId="{AA22808A-F93A-4C7F-9C5F-F8A329ECB880}" type="presParOf" srcId="{22CBEC54-0275-4B22-814A-54214E9F8051}" destId="{C25801B9-7B10-4357-8779-32353A099777}" srcOrd="0" destOrd="0" presId="urn:microsoft.com/office/officeart/2005/8/layout/hList1"/>
    <dgm:cxn modelId="{DA1853B2-A9B2-412B-ACE7-9EF48C81BE3F}" type="presParOf" srcId="{22CBEC54-0275-4B22-814A-54214E9F8051}" destId="{E62D3455-13CB-48A4-951C-B0C40E2AD4F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4B4E28-35AD-43F3-B95A-717D289411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7CB60396-EFD9-4A9D-9707-426CEA91E1B1}">
      <dgm:prSet/>
      <dgm:spPr/>
      <dgm:t>
        <a:bodyPr/>
        <a:lstStyle/>
        <a:p>
          <a:pPr rtl="0"/>
          <a:r>
            <a:rPr lang="en-AU" dirty="0" smtClean="0"/>
            <a:t>Is the business exposed to an unbudgeted liability as a result of how we engage our workforce?</a:t>
          </a:r>
          <a:endParaRPr lang="en-AU" dirty="0"/>
        </a:p>
      </dgm:t>
    </dgm:pt>
    <dgm:pt modelId="{380A5CEC-9E86-4210-9E5E-AA6ED91FE927}" type="parTrans" cxnId="{80D27858-9B33-4723-B4E2-E17A908689A2}">
      <dgm:prSet/>
      <dgm:spPr/>
      <dgm:t>
        <a:bodyPr/>
        <a:lstStyle/>
        <a:p>
          <a:endParaRPr lang="en-AU"/>
        </a:p>
      </dgm:t>
    </dgm:pt>
    <dgm:pt modelId="{5FC5395B-1B91-4CB8-B794-736F8235BDDE}" type="sibTrans" cxnId="{80D27858-9B33-4723-B4E2-E17A908689A2}">
      <dgm:prSet/>
      <dgm:spPr/>
      <dgm:t>
        <a:bodyPr/>
        <a:lstStyle/>
        <a:p>
          <a:endParaRPr lang="en-AU"/>
        </a:p>
      </dgm:t>
    </dgm:pt>
    <dgm:pt modelId="{5E213B28-A89F-4CBF-BBCA-BC7ABF1BFC1C}">
      <dgm:prSet/>
      <dgm:spPr/>
      <dgm:t>
        <a:bodyPr/>
        <a:lstStyle/>
        <a:p>
          <a:pPr rtl="0"/>
          <a:r>
            <a:rPr lang="en-AU" dirty="0" smtClean="0"/>
            <a:t>Is this business compliant with its Fair Work obligations?</a:t>
          </a:r>
          <a:endParaRPr lang="en-AU" dirty="0"/>
        </a:p>
      </dgm:t>
    </dgm:pt>
    <dgm:pt modelId="{970B7397-B66B-4F68-94EE-98C69C37E9FD}" type="parTrans" cxnId="{14DE5DF3-A39D-418F-B4FD-50EF5794483E}">
      <dgm:prSet/>
      <dgm:spPr/>
      <dgm:t>
        <a:bodyPr/>
        <a:lstStyle/>
        <a:p>
          <a:endParaRPr lang="en-AU"/>
        </a:p>
      </dgm:t>
    </dgm:pt>
    <dgm:pt modelId="{37CCB85E-F193-4F3D-9BB7-6C3D2DE4A26E}" type="sibTrans" cxnId="{14DE5DF3-A39D-418F-B4FD-50EF5794483E}">
      <dgm:prSet/>
      <dgm:spPr/>
      <dgm:t>
        <a:bodyPr/>
        <a:lstStyle/>
        <a:p>
          <a:endParaRPr lang="en-AU"/>
        </a:p>
      </dgm:t>
    </dgm:pt>
    <dgm:pt modelId="{C95B577A-DA0D-4835-87D0-3111A4CE13AB}">
      <dgm:prSet/>
      <dgm:spPr/>
      <dgm:t>
        <a:bodyPr/>
        <a:lstStyle/>
        <a:p>
          <a:pPr rtl="0"/>
          <a:r>
            <a:rPr lang="en-AU" dirty="0" smtClean="0"/>
            <a:t>If we adopt or continue with this approach, will we end up in the media/papers?  E.g. 7-Eleven, Dominos Pizza</a:t>
          </a:r>
          <a:endParaRPr lang="en-AU" dirty="0"/>
        </a:p>
      </dgm:t>
    </dgm:pt>
    <dgm:pt modelId="{8A82D3F5-7F86-49C5-B38A-90BEB7463860}" type="parTrans" cxnId="{7C00B170-E9B0-49FA-BC1D-4716F1CA3FF7}">
      <dgm:prSet/>
      <dgm:spPr/>
      <dgm:t>
        <a:bodyPr/>
        <a:lstStyle/>
        <a:p>
          <a:endParaRPr lang="en-AU"/>
        </a:p>
      </dgm:t>
    </dgm:pt>
    <dgm:pt modelId="{524BF4B3-9F54-4834-BEF1-40B99EC2F101}" type="sibTrans" cxnId="{7C00B170-E9B0-49FA-BC1D-4716F1CA3FF7}">
      <dgm:prSet/>
      <dgm:spPr/>
      <dgm:t>
        <a:bodyPr/>
        <a:lstStyle/>
        <a:p>
          <a:endParaRPr lang="en-AU"/>
        </a:p>
      </dgm:t>
    </dgm:pt>
    <dgm:pt modelId="{90037F42-D130-4724-971C-A645FD7D1AB5}" type="pres">
      <dgm:prSet presAssocID="{5B4B4E28-35AD-43F3-B95A-717D28941128}" presName="linear" presStyleCnt="0">
        <dgm:presLayoutVars>
          <dgm:animLvl val="lvl"/>
          <dgm:resizeHandles val="exact"/>
        </dgm:presLayoutVars>
      </dgm:prSet>
      <dgm:spPr/>
      <dgm:t>
        <a:bodyPr/>
        <a:lstStyle/>
        <a:p>
          <a:endParaRPr lang="en-AU"/>
        </a:p>
      </dgm:t>
    </dgm:pt>
    <dgm:pt modelId="{BFAC7045-2414-4A4B-A651-5367D81FAD07}" type="pres">
      <dgm:prSet presAssocID="{7CB60396-EFD9-4A9D-9707-426CEA91E1B1}" presName="parentText" presStyleLbl="node1" presStyleIdx="0" presStyleCnt="3">
        <dgm:presLayoutVars>
          <dgm:chMax val="0"/>
          <dgm:bulletEnabled val="1"/>
        </dgm:presLayoutVars>
      </dgm:prSet>
      <dgm:spPr/>
      <dgm:t>
        <a:bodyPr/>
        <a:lstStyle/>
        <a:p>
          <a:endParaRPr lang="en-AU"/>
        </a:p>
      </dgm:t>
    </dgm:pt>
    <dgm:pt modelId="{7066CBDF-30CA-46D0-A4E1-997D9662AA8D}" type="pres">
      <dgm:prSet presAssocID="{5FC5395B-1B91-4CB8-B794-736F8235BDDE}" presName="spacer" presStyleCnt="0"/>
      <dgm:spPr/>
    </dgm:pt>
    <dgm:pt modelId="{21163F90-C15D-4056-9DBE-293D575D701E}" type="pres">
      <dgm:prSet presAssocID="{5E213B28-A89F-4CBF-BBCA-BC7ABF1BFC1C}" presName="parentText" presStyleLbl="node1" presStyleIdx="1" presStyleCnt="3">
        <dgm:presLayoutVars>
          <dgm:chMax val="0"/>
          <dgm:bulletEnabled val="1"/>
        </dgm:presLayoutVars>
      </dgm:prSet>
      <dgm:spPr/>
      <dgm:t>
        <a:bodyPr/>
        <a:lstStyle/>
        <a:p>
          <a:endParaRPr lang="en-AU"/>
        </a:p>
      </dgm:t>
    </dgm:pt>
    <dgm:pt modelId="{B062E925-939F-4317-9241-31109D9A3EF6}" type="pres">
      <dgm:prSet presAssocID="{37CCB85E-F193-4F3D-9BB7-6C3D2DE4A26E}" presName="spacer" presStyleCnt="0"/>
      <dgm:spPr/>
    </dgm:pt>
    <dgm:pt modelId="{451157B3-B145-4E5F-8335-9F1181C0BB46}" type="pres">
      <dgm:prSet presAssocID="{C95B577A-DA0D-4835-87D0-3111A4CE13AB}" presName="parentText" presStyleLbl="node1" presStyleIdx="2" presStyleCnt="3">
        <dgm:presLayoutVars>
          <dgm:chMax val="0"/>
          <dgm:bulletEnabled val="1"/>
        </dgm:presLayoutVars>
      </dgm:prSet>
      <dgm:spPr/>
      <dgm:t>
        <a:bodyPr/>
        <a:lstStyle/>
        <a:p>
          <a:endParaRPr lang="en-AU"/>
        </a:p>
      </dgm:t>
    </dgm:pt>
  </dgm:ptLst>
  <dgm:cxnLst>
    <dgm:cxn modelId="{14DE5DF3-A39D-418F-B4FD-50EF5794483E}" srcId="{5B4B4E28-35AD-43F3-B95A-717D28941128}" destId="{5E213B28-A89F-4CBF-BBCA-BC7ABF1BFC1C}" srcOrd="1" destOrd="0" parTransId="{970B7397-B66B-4F68-94EE-98C69C37E9FD}" sibTransId="{37CCB85E-F193-4F3D-9BB7-6C3D2DE4A26E}"/>
    <dgm:cxn modelId="{AA9833EB-4273-42A7-9A3A-461E8D1B3E59}" type="presOf" srcId="{C95B577A-DA0D-4835-87D0-3111A4CE13AB}" destId="{451157B3-B145-4E5F-8335-9F1181C0BB46}" srcOrd="0" destOrd="0" presId="urn:microsoft.com/office/officeart/2005/8/layout/vList2"/>
    <dgm:cxn modelId="{80D27858-9B33-4723-B4E2-E17A908689A2}" srcId="{5B4B4E28-35AD-43F3-B95A-717D28941128}" destId="{7CB60396-EFD9-4A9D-9707-426CEA91E1B1}" srcOrd="0" destOrd="0" parTransId="{380A5CEC-9E86-4210-9E5E-AA6ED91FE927}" sibTransId="{5FC5395B-1B91-4CB8-B794-736F8235BDDE}"/>
    <dgm:cxn modelId="{F64B706C-99EE-416B-8FF2-AB30CF5CC0B1}" type="presOf" srcId="{5B4B4E28-35AD-43F3-B95A-717D28941128}" destId="{90037F42-D130-4724-971C-A645FD7D1AB5}" srcOrd="0" destOrd="0" presId="urn:microsoft.com/office/officeart/2005/8/layout/vList2"/>
    <dgm:cxn modelId="{13812A51-CA3F-423D-955C-92E4285CB449}" type="presOf" srcId="{7CB60396-EFD9-4A9D-9707-426CEA91E1B1}" destId="{BFAC7045-2414-4A4B-A651-5367D81FAD07}" srcOrd="0" destOrd="0" presId="urn:microsoft.com/office/officeart/2005/8/layout/vList2"/>
    <dgm:cxn modelId="{7C00B170-E9B0-49FA-BC1D-4716F1CA3FF7}" srcId="{5B4B4E28-35AD-43F3-B95A-717D28941128}" destId="{C95B577A-DA0D-4835-87D0-3111A4CE13AB}" srcOrd="2" destOrd="0" parTransId="{8A82D3F5-7F86-49C5-B38A-90BEB7463860}" sibTransId="{524BF4B3-9F54-4834-BEF1-40B99EC2F101}"/>
    <dgm:cxn modelId="{0C30BF06-FA6B-4F7E-8C1E-8CC9C5995F7B}" type="presOf" srcId="{5E213B28-A89F-4CBF-BBCA-BC7ABF1BFC1C}" destId="{21163F90-C15D-4056-9DBE-293D575D701E}" srcOrd="0" destOrd="0" presId="urn:microsoft.com/office/officeart/2005/8/layout/vList2"/>
    <dgm:cxn modelId="{6971F7DB-8C54-4D20-8B69-DAD3E3B2B903}" type="presParOf" srcId="{90037F42-D130-4724-971C-A645FD7D1AB5}" destId="{BFAC7045-2414-4A4B-A651-5367D81FAD07}" srcOrd="0" destOrd="0" presId="urn:microsoft.com/office/officeart/2005/8/layout/vList2"/>
    <dgm:cxn modelId="{5E108E19-183B-4EBE-A616-2198E9ACBB4A}" type="presParOf" srcId="{90037F42-D130-4724-971C-A645FD7D1AB5}" destId="{7066CBDF-30CA-46D0-A4E1-997D9662AA8D}" srcOrd="1" destOrd="0" presId="urn:microsoft.com/office/officeart/2005/8/layout/vList2"/>
    <dgm:cxn modelId="{46BAB4B0-8341-4226-809C-A17C44BEEED8}" type="presParOf" srcId="{90037F42-D130-4724-971C-A645FD7D1AB5}" destId="{21163F90-C15D-4056-9DBE-293D575D701E}" srcOrd="2" destOrd="0" presId="urn:microsoft.com/office/officeart/2005/8/layout/vList2"/>
    <dgm:cxn modelId="{109F8841-3AED-4FA9-BD30-667AAF623D2E}" type="presParOf" srcId="{90037F42-D130-4724-971C-A645FD7D1AB5}" destId="{B062E925-939F-4317-9241-31109D9A3EF6}" srcOrd="3" destOrd="0" presId="urn:microsoft.com/office/officeart/2005/8/layout/vList2"/>
    <dgm:cxn modelId="{721C1214-2A04-49D6-A8CA-197026C6526A}" type="presParOf" srcId="{90037F42-D130-4724-971C-A645FD7D1AB5}" destId="{451157B3-B145-4E5F-8335-9F1181C0BB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260357-576C-45C2-A19E-113EBD1FFBB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AU"/>
        </a:p>
      </dgm:t>
    </dgm:pt>
    <dgm:pt modelId="{3C9AEEB1-BA07-4318-88EA-7F900CA5E98C}">
      <dgm:prSet/>
      <dgm:spPr/>
      <dgm:t>
        <a:bodyPr/>
        <a:lstStyle/>
        <a:p>
          <a:pPr rtl="0"/>
          <a:r>
            <a:rPr lang="en-AU" dirty="0" smtClean="0">
              <a:solidFill>
                <a:schemeClr val="bg2"/>
              </a:solidFill>
            </a:rPr>
            <a:t>ISSUES AND RISKS IN:</a:t>
          </a:r>
          <a:endParaRPr lang="en-AU" dirty="0">
            <a:solidFill>
              <a:schemeClr val="bg2"/>
            </a:solidFill>
          </a:endParaRPr>
        </a:p>
      </dgm:t>
    </dgm:pt>
    <dgm:pt modelId="{6E863B6A-C239-4249-A35B-F4933D915CAF}" type="parTrans" cxnId="{7C526A22-E6EF-41F9-AFEC-FE23F76B36DC}">
      <dgm:prSet/>
      <dgm:spPr/>
      <dgm:t>
        <a:bodyPr/>
        <a:lstStyle/>
        <a:p>
          <a:endParaRPr lang="en-AU"/>
        </a:p>
      </dgm:t>
    </dgm:pt>
    <dgm:pt modelId="{3BF4675C-13A0-45B6-9144-AC04A3322568}" type="sibTrans" cxnId="{7C526A22-E6EF-41F9-AFEC-FE23F76B36DC}">
      <dgm:prSet/>
      <dgm:spPr/>
      <dgm:t>
        <a:bodyPr/>
        <a:lstStyle/>
        <a:p>
          <a:endParaRPr lang="en-AU"/>
        </a:p>
      </dgm:t>
    </dgm:pt>
    <dgm:pt modelId="{0002F0AE-4363-4BF6-9920-AFDB8EC2BE39}">
      <dgm:prSet/>
      <dgm:spPr/>
      <dgm:t>
        <a:bodyPr/>
        <a:lstStyle/>
        <a:p>
          <a:pPr rtl="0"/>
          <a:r>
            <a:rPr lang="en-AU" dirty="0" smtClean="0"/>
            <a:t>Correctly classifying employees</a:t>
          </a:r>
          <a:endParaRPr lang="en-AU" dirty="0">
            <a:solidFill>
              <a:schemeClr val="bg2"/>
            </a:solidFill>
          </a:endParaRPr>
        </a:p>
      </dgm:t>
    </dgm:pt>
    <dgm:pt modelId="{6BC4EFED-1741-4FEA-9B33-51FECB7A21CF}" type="parTrans" cxnId="{F0C8929B-10D3-4B0F-B4DC-6D8C79ED612E}">
      <dgm:prSet/>
      <dgm:spPr/>
    </dgm:pt>
    <dgm:pt modelId="{3CEF7F7F-35B3-4E7C-85CB-00BEF8A87001}" type="sibTrans" cxnId="{F0C8929B-10D3-4B0F-B4DC-6D8C79ED612E}">
      <dgm:prSet/>
      <dgm:spPr/>
    </dgm:pt>
    <dgm:pt modelId="{DFD23E21-E78E-454A-B47D-DEED80DE0223}">
      <dgm:prSet/>
      <dgm:spPr/>
      <dgm:t>
        <a:bodyPr/>
        <a:lstStyle/>
        <a:p>
          <a:r>
            <a:rPr lang="en-AU" b="1" dirty="0" smtClean="0"/>
            <a:t>Managing unfair dismissal claims</a:t>
          </a:r>
        </a:p>
      </dgm:t>
    </dgm:pt>
    <dgm:pt modelId="{AEE3A922-9F11-4F56-A3AE-527A98047F42}" type="parTrans" cxnId="{209E4721-5423-492A-B65D-2FF009799E16}">
      <dgm:prSet/>
      <dgm:spPr/>
      <dgm:t>
        <a:bodyPr/>
        <a:lstStyle/>
        <a:p>
          <a:endParaRPr lang="en-AU"/>
        </a:p>
      </dgm:t>
    </dgm:pt>
    <dgm:pt modelId="{359116B5-5993-40F6-B4B8-F44439CEF0E3}" type="sibTrans" cxnId="{209E4721-5423-492A-B65D-2FF009799E16}">
      <dgm:prSet/>
      <dgm:spPr/>
      <dgm:t>
        <a:bodyPr/>
        <a:lstStyle/>
        <a:p>
          <a:endParaRPr lang="en-AU"/>
        </a:p>
      </dgm:t>
    </dgm:pt>
    <dgm:pt modelId="{C1076B2A-A4EF-4E2E-9115-4E13FAD67A87}">
      <dgm:prSet/>
      <dgm:spPr/>
      <dgm:t>
        <a:bodyPr/>
        <a:lstStyle/>
        <a:p>
          <a:r>
            <a:rPr lang="en-AU" dirty="0" smtClean="0"/>
            <a:t>Ensuring compliance with workplace laws</a:t>
          </a:r>
          <a:endParaRPr lang="en-AU" dirty="0"/>
        </a:p>
      </dgm:t>
    </dgm:pt>
    <dgm:pt modelId="{A0B501C5-9059-4FDA-A2D8-2EDE382E8674}" type="parTrans" cxnId="{D8FCA146-C2D6-4722-86DC-940156F99387}">
      <dgm:prSet/>
      <dgm:spPr/>
      <dgm:t>
        <a:bodyPr/>
        <a:lstStyle/>
        <a:p>
          <a:endParaRPr lang="en-AU"/>
        </a:p>
      </dgm:t>
    </dgm:pt>
    <dgm:pt modelId="{3339D6CD-2628-4AEE-B92A-B4E868FC285D}" type="sibTrans" cxnId="{D8FCA146-C2D6-4722-86DC-940156F99387}">
      <dgm:prSet/>
      <dgm:spPr/>
      <dgm:t>
        <a:bodyPr/>
        <a:lstStyle/>
        <a:p>
          <a:endParaRPr lang="en-AU"/>
        </a:p>
      </dgm:t>
    </dgm:pt>
    <dgm:pt modelId="{BA3C8511-0E30-4898-BB71-3BDAB0A49D30}" type="pres">
      <dgm:prSet presAssocID="{51260357-576C-45C2-A19E-113EBD1FFBB8}" presName="Name0" presStyleCnt="0">
        <dgm:presLayoutVars>
          <dgm:chMax val="7"/>
          <dgm:dir/>
          <dgm:animLvl val="lvl"/>
          <dgm:resizeHandles val="exact"/>
        </dgm:presLayoutVars>
      </dgm:prSet>
      <dgm:spPr/>
      <dgm:t>
        <a:bodyPr/>
        <a:lstStyle/>
        <a:p>
          <a:endParaRPr lang="en-AU"/>
        </a:p>
      </dgm:t>
    </dgm:pt>
    <dgm:pt modelId="{58CFF2AE-1789-41B7-95D3-BE10BAB70F7C}" type="pres">
      <dgm:prSet presAssocID="{3C9AEEB1-BA07-4318-88EA-7F900CA5E98C}" presName="circle1" presStyleLbl="node1" presStyleIdx="0" presStyleCnt="1"/>
      <dgm:spPr/>
    </dgm:pt>
    <dgm:pt modelId="{F20DE369-F48F-4198-B29E-A5C1A6A0B0B8}" type="pres">
      <dgm:prSet presAssocID="{3C9AEEB1-BA07-4318-88EA-7F900CA5E98C}" presName="space" presStyleCnt="0"/>
      <dgm:spPr/>
    </dgm:pt>
    <dgm:pt modelId="{F8E988D1-76D0-4C04-9BC4-77190DDB721F}" type="pres">
      <dgm:prSet presAssocID="{3C9AEEB1-BA07-4318-88EA-7F900CA5E98C}" presName="rect1" presStyleLbl="alignAcc1" presStyleIdx="0" presStyleCnt="1"/>
      <dgm:spPr/>
      <dgm:t>
        <a:bodyPr/>
        <a:lstStyle/>
        <a:p>
          <a:endParaRPr lang="en-AU"/>
        </a:p>
      </dgm:t>
    </dgm:pt>
    <dgm:pt modelId="{E4DCDFD1-A925-41C4-912D-5244D1E06664}" type="pres">
      <dgm:prSet presAssocID="{3C9AEEB1-BA07-4318-88EA-7F900CA5E98C}" presName="rect1ParTx" presStyleLbl="alignAcc1" presStyleIdx="0" presStyleCnt="1">
        <dgm:presLayoutVars>
          <dgm:chMax val="1"/>
          <dgm:bulletEnabled val="1"/>
        </dgm:presLayoutVars>
      </dgm:prSet>
      <dgm:spPr/>
      <dgm:t>
        <a:bodyPr/>
        <a:lstStyle/>
        <a:p>
          <a:endParaRPr lang="en-AU"/>
        </a:p>
      </dgm:t>
    </dgm:pt>
    <dgm:pt modelId="{3BFACBF9-94A0-44EA-BFAD-D3DA473C3B8A}" type="pres">
      <dgm:prSet presAssocID="{3C9AEEB1-BA07-4318-88EA-7F900CA5E98C}" presName="rect1ChTx" presStyleLbl="alignAcc1" presStyleIdx="0" presStyleCnt="1">
        <dgm:presLayoutVars>
          <dgm:bulletEnabled val="1"/>
        </dgm:presLayoutVars>
      </dgm:prSet>
      <dgm:spPr/>
      <dgm:t>
        <a:bodyPr/>
        <a:lstStyle/>
        <a:p>
          <a:endParaRPr lang="en-AU"/>
        </a:p>
      </dgm:t>
    </dgm:pt>
  </dgm:ptLst>
  <dgm:cxnLst>
    <dgm:cxn modelId="{F0C8929B-10D3-4B0F-B4DC-6D8C79ED612E}" srcId="{3C9AEEB1-BA07-4318-88EA-7F900CA5E98C}" destId="{0002F0AE-4363-4BF6-9920-AFDB8EC2BE39}" srcOrd="0" destOrd="0" parTransId="{6BC4EFED-1741-4FEA-9B33-51FECB7A21CF}" sibTransId="{3CEF7F7F-35B3-4E7C-85CB-00BEF8A87001}"/>
    <dgm:cxn modelId="{7C526A22-E6EF-41F9-AFEC-FE23F76B36DC}" srcId="{51260357-576C-45C2-A19E-113EBD1FFBB8}" destId="{3C9AEEB1-BA07-4318-88EA-7F900CA5E98C}" srcOrd="0" destOrd="0" parTransId="{6E863B6A-C239-4249-A35B-F4933D915CAF}" sibTransId="{3BF4675C-13A0-45B6-9144-AC04A3322568}"/>
    <dgm:cxn modelId="{FC40A463-566A-4BC0-A6BA-7CF30CF901B5}" type="presOf" srcId="{51260357-576C-45C2-A19E-113EBD1FFBB8}" destId="{BA3C8511-0E30-4898-BB71-3BDAB0A49D30}" srcOrd="0" destOrd="0" presId="urn:microsoft.com/office/officeart/2005/8/layout/target3"/>
    <dgm:cxn modelId="{209E4721-5423-492A-B65D-2FF009799E16}" srcId="{3C9AEEB1-BA07-4318-88EA-7F900CA5E98C}" destId="{DFD23E21-E78E-454A-B47D-DEED80DE0223}" srcOrd="1" destOrd="0" parTransId="{AEE3A922-9F11-4F56-A3AE-527A98047F42}" sibTransId="{359116B5-5993-40F6-B4B8-F44439CEF0E3}"/>
    <dgm:cxn modelId="{000CE9EE-1F56-4EA6-A5E1-19C07BBFAE19}" type="presOf" srcId="{C1076B2A-A4EF-4E2E-9115-4E13FAD67A87}" destId="{3BFACBF9-94A0-44EA-BFAD-D3DA473C3B8A}" srcOrd="0" destOrd="2" presId="urn:microsoft.com/office/officeart/2005/8/layout/target3"/>
    <dgm:cxn modelId="{46BAAC67-1F4A-4C8A-B125-47AE7742B551}" type="presOf" srcId="{3C9AEEB1-BA07-4318-88EA-7F900CA5E98C}" destId="{E4DCDFD1-A925-41C4-912D-5244D1E06664}" srcOrd="1" destOrd="0" presId="urn:microsoft.com/office/officeart/2005/8/layout/target3"/>
    <dgm:cxn modelId="{2ED4D01A-C52D-47C3-9AAD-1BBD54F07B00}" type="presOf" srcId="{DFD23E21-E78E-454A-B47D-DEED80DE0223}" destId="{3BFACBF9-94A0-44EA-BFAD-D3DA473C3B8A}" srcOrd="0" destOrd="1" presId="urn:microsoft.com/office/officeart/2005/8/layout/target3"/>
    <dgm:cxn modelId="{8EC0E240-5965-45E5-A4F4-D8815D0D09D3}" type="presOf" srcId="{3C9AEEB1-BA07-4318-88EA-7F900CA5E98C}" destId="{F8E988D1-76D0-4C04-9BC4-77190DDB721F}" srcOrd="0" destOrd="0" presId="urn:microsoft.com/office/officeart/2005/8/layout/target3"/>
    <dgm:cxn modelId="{D8FCA146-C2D6-4722-86DC-940156F99387}" srcId="{3C9AEEB1-BA07-4318-88EA-7F900CA5E98C}" destId="{C1076B2A-A4EF-4E2E-9115-4E13FAD67A87}" srcOrd="2" destOrd="0" parTransId="{A0B501C5-9059-4FDA-A2D8-2EDE382E8674}" sibTransId="{3339D6CD-2628-4AEE-B92A-B4E868FC285D}"/>
    <dgm:cxn modelId="{F0F04391-1E54-468A-B9AB-63C0F5A3CEA5}" type="presOf" srcId="{0002F0AE-4363-4BF6-9920-AFDB8EC2BE39}" destId="{3BFACBF9-94A0-44EA-BFAD-D3DA473C3B8A}" srcOrd="0" destOrd="0" presId="urn:microsoft.com/office/officeart/2005/8/layout/target3"/>
    <dgm:cxn modelId="{F3B6D35A-C206-4D5C-B5FC-C1120C224923}" type="presParOf" srcId="{BA3C8511-0E30-4898-BB71-3BDAB0A49D30}" destId="{58CFF2AE-1789-41B7-95D3-BE10BAB70F7C}" srcOrd="0" destOrd="0" presId="urn:microsoft.com/office/officeart/2005/8/layout/target3"/>
    <dgm:cxn modelId="{5EE0F5CA-6AE4-4799-9B71-0BE63BB52567}" type="presParOf" srcId="{BA3C8511-0E30-4898-BB71-3BDAB0A49D30}" destId="{F20DE369-F48F-4198-B29E-A5C1A6A0B0B8}" srcOrd="1" destOrd="0" presId="urn:microsoft.com/office/officeart/2005/8/layout/target3"/>
    <dgm:cxn modelId="{4E581E49-BAAE-473A-8C93-A2666ED1C5A8}" type="presParOf" srcId="{BA3C8511-0E30-4898-BB71-3BDAB0A49D30}" destId="{F8E988D1-76D0-4C04-9BC4-77190DDB721F}" srcOrd="2" destOrd="0" presId="urn:microsoft.com/office/officeart/2005/8/layout/target3"/>
    <dgm:cxn modelId="{137DD114-55A5-4DD3-BC20-DBF9B8C95478}" type="presParOf" srcId="{BA3C8511-0E30-4898-BB71-3BDAB0A49D30}" destId="{E4DCDFD1-A925-41C4-912D-5244D1E06664}" srcOrd="3" destOrd="0" presId="urn:microsoft.com/office/officeart/2005/8/layout/target3"/>
    <dgm:cxn modelId="{688D6C49-6825-4CA1-A775-EED3D17262F8}" type="presParOf" srcId="{BA3C8511-0E30-4898-BB71-3BDAB0A49D30}" destId="{3BFACBF9-94A0-44EA-BFAD-D3DA473C3B8A}"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9301D-E285-4AA4-9ECA-AE31DDB028A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AU"/>
        </a:p>
      </dgm:t>
    </dgm:pt>
    <dgm:pt modelId="{648968F5-5F9A-4B12-B769-EE7D01A187FB}">
      <dgm:prSet custT="1"/>
      <dgm:spPr/>
      <dgm:t>
        <a:bodyPr/>
        <a:lstStyle/>
        <a:p>
          <a:pPr rtl="0"/>
          <a:r>
            <a:rPr lang="en-AU" sz="1800" dirty="0" smtClean="0"/>
            <a:t>Be aware of contractual and other obligations to effect the decision</a:t>
          </a:r>
          <a:endParaRPr lang="en-AU" sz="1800" dirty="0"/>
        </a:p>
      </dgm:t>
    </dgm:pt>
    <dgm:pt modelId="{0ED22B2C-3F13-4BC7-8003-CC437E8F6DFF}" type="parTrans" cxnId="{0F0F2001-6EB2-4B7B-89DF-9576CC69C7A1}">
      <dgm:prSet/>
      <dgm:spPr/>
      <dgm:t>
        <a:bodyPr/>
        <a:lstStyle/>
        <a:p>
          <a:endParaRPr lang="en-AU"/>
        </a:p>
      </dgm:t>
    </dgm:pt>
    <dgm:pt modelId="{4A7E65E1-BF85-463E-949D-A1E57CFA6AB9}" type="sibTrans" cxnId="{0F0F2001-6EB2-4B7B-89DF-9576CC69C7A1}">
      <dgm:prSet/>
      <dgm:spPr/>
      <dgm:t>
        <a:bodyPr/>
        <a:lstStyle/>
        <a:p>
          <a:endParaRPr lang="en-AU"/>
        </a:p>
      </dgm:t>
    </dgm:pt>
    <dgm:pt modelId="{92F7612E-6FEA-4F3C-B1FA-D7CC955FF28C}">
      <dgm:prSet custT="1"/>
      <dgm:spPr/>
      <dgm:t>
        <a:bodyPr/>
        <a:lstStyle/>
        <a:p>
          <a:pPr rtl="0"/>
          <a:r>
            <a:rPr lang="en-AU" sz="1800" dirty="0" smtClean="0"/>
            <a:t>Ensure the Decision Maker has the appropriate delegation and authorisation</a:t>
          </a:r>
          <a:endParaRPr lang="en-AU" sz="1800" dirty="0"/>
        </a:p>
      </dgm:t>
    </dgm:pt>
    <dgm:pt modelId="{2A400F55-DEC1-484D-BF96-45022FFAAE98}" type="parTrans" cxnId="{1DAC78CC-D6E2-4009-B275-495050A36978}">
      <dgm:prSet/>
      <dgm:spPr/>
      <dgm:t>
        <a:bodyPr/>
        <a:lstStyle/>
        <a:p>
          <a:endParaRPr lang="en-AU"/>
        </a:p>
      </dgm:t>
    </dgm:pt>
    <dgm:pt modelId="{CEE72CEE-83CC-44D2-94B8-F04009DB852C}" type="sibTrans" cxnId="{1DAC78CC-D6E2-4009-B275-495050A36978}">
      <dgm:prSet/>
      <dgm:spPr/>
      <dgm:t>
        <a:bodyPr/>
        <a:lstStyle/>
        <a:p>
          <a:endParaRPr lang="en-AU"/>
        </a:p>
      </dgm:t>
    </dgm:pt>
    <dgm:pt modelId="{B4346767-A722-4682-A57D-9963B179BED0}">
      <dgm:prSet custT="1"/>
      <dgm:spPr/>
      <dgm:t>
        <a:bodyPr/>
        <a:lstStyle/>
        <a:p>
          <a:pPr rtl="0"/>
          <a:r>
            <a:rPr lang="en-AU" sz="1800" dirty="0" smtClean="0"/>
            <a:t>Document the process – evidence chain later if needed</a:t>
          </a:r>
          <a:endParaRPr lang="en-AU" sz="1800" dirty="0"/>
        </a:p>
      </dgm:t>
    </dgm:pt>
    <dgm:pt modelId="{7984AA2F-2EC3-4D4B-BD60-40C6A54CA7E7}" type="parTrans" cxnId="{BD14977C-7BFD-4720-BFF7-482FA08F13F4}">
      <dgm:prSet/>
      <dgm:spPr/>
      <dgm:t>
        <a:bodyPr/>
        <a:lstStyle/>
        <a:p>
          <a:endParaRPr lang="en-AU"/>
        </a:p>
      </dgm:t>
    </dgm:pt>
    <dgm:pt modelId="{F14B961B-118C-4CB2-BDCE-DA8CBF35FF07}" type="sibTrans" cxnId="{BD14977C-7BFD-4720-BFF7-482FA08F13F4}">
      <dgm:prSet/>
      <dgm:spPr/>
      <dgm:t>
        <a:bodyPr/>
        <a:lstStyle/>
        <a:p>
          <a:endParaRPr lang="en-AU"/>
        </a:p>
      </dgm:t>
    </dgm:pt>
    <dgm:pt modelId="{88AC9128-04C6-4531-802D-978A55C2ED24}">
      <dgm:prSet custT="1"/>
      <dgm:spPr/>
      <dgm:t>
        <a:bodyPr/>
        <a:lstStyle/>
        <a:p>
          <a:pPr rtl="0"/>
          <a:r>
            <a:rPr lang="en-AU" sz="1800" dirty="0" smtClean="0"/>
            <a:t>Implications of termination on the business – Any risks from departing employee?</a:t>
          </a:r>
          <a:endParaRPr lang="en-AU" sz="1800" dirty="0"/>
        </a:p>
      </dgm:t>
    </dgm:pt>
    <dgm:pt modelId="{5F97FAEE-A095-471D-8A54-8EF5326890FE}" type="parTrans" cxnId="{28F42101-0463-4F3A-B70B-B2F482D6188C}">
      <dgm:prSet/>
      <dgm:spPr/>
      <dgm:t>
        <a:bodyPr/>
        <a:lstStyle/>
        <a:p>
          <a:endParaRPr lang="en-AU"/>
        </a:p>
      </dgm:t>
    </dgm:pt>
    <dgm:pt modelId="{4A3DF1ED-08B2-44D7-B82C-37C8773BF126}" type="sibTrans" cxnId="{28F42101-0463-4F3A-B70B-B2F482D6188C}">
      <dgm:prSet/>
      <dgm:spPr/>
      <dgm:t>
        <a:bodyPr/>
        <a:lstStyle/>
        <a:p>
          <a:endParaRPr lang="en-AU"/>
        </a:p>
      </dgm:t>
    </dgm:pt>
    <dgm:pt modelId="{0FDA8A3B-DDE6-48DC-BE12-7440A4DB7020}">
      <dgm:prSet custT="1"/>
      <dgm:spPr/>
      <dgm:t>
        <a:bodyPr/>
        <a:lstStyle/>
        <a:p>
          <a:pPr rtl="0"/>
          <a:r>
            <a:rPr lang="en-AU" sz="1900" dirty="0" smtClean="0"/>
            <a:t>Confidential information, client contact, </a:t>
          </a:r>
          <a:r>
            <a:rPr lang="en-AU" sz="1800" dirty="0" smtClean="0"/>
            <a:t>access</a:t>
          </a:r>
          <a:r>
            <a:rPr lang="en-AU" sz="1900" dirty="0" smtClean="0"/>
            <a:t> to IT systems</a:t>
          </a:r>
          <a:endParaRPr lang="en-AU" sz="1900" dirty="0"/>
        </a:p>
      </dgm:t>
    </dgm:pt>
    <dgm:pt modelId="{C256D277-4CFA-4270-9E58-F164BCCE4467}" type="parTrans" cxnId="{204251AB-8BAB-4FC2-829C-BADD57864773}">
      <dgm:prSet/>
      <dgm:spPr/>
      <dgm:t>
        <a:bodyPr/>
        <a:lstStyle/>
        <a:p>
          <a:endParaRPr lang="en-AU"/>
        </a:p>
      </dgm:t>
    </dgm:pt>
    <dgm:pt modelId="{4A494504-E78E-404E-9950-5E7CD9934B34}" type="sibTrans" cxnId="{204251AB-8BAB-4FC2-829C-BADD57864773}">
      <dgm:prSet/>
      <dgm:spPr/>
      <dgm:t>
        <a:bodyPr/>
        <a:lstStyle/>
        <a:p>
          <a:endParaRPr lang="en-AU"/>
        </a:p>
      </dgm:t>
    </dgm:pt>
    <dgm:pt modelId="{858AAAEA-0B88-44A2-8136-FC03F220B7B0}">
      <dgm:prSet custT="1"/>
      <dgm:spPr/>
      <dgm:t>
        <a:bodyPr/>
        <a:lstStyle/>
        <a:p>
          <a:pPr rtl="0"/>
          <a:r>
            <a:rPr lang="en-AU" sz="1800" dirty="0" smtClean="0"/>
            <a:t>Timing and notice – worked out/handover or paid in lieu</a:t>
          </a:r>
          <a:endParaRPr lang="en-AU" sz="1800" dirty="0"/>
        </a:p>
      </dgm:t>
    </dgm:pt>
    <dgm:pt modelId="{64E5FEE6-858F-45F0-8E83-BB0F6B76CD88}" type="parTrans" cxnId="{06C63CCC-D833-481A-A738-D94F0F09D3D9}">
      <dgm:prSet/>
      <dgm:spPr/>
      <dgm:t>
        <a:bodyPr/>
        <a:lstStyle/>
        <a:p>
          <a:endParaRPr lang="en-AU"/>
        </a:p>
      </dgm:t>
    </dgm:pt>
    <dgm:pt modelId="{866B27AA-A164-4957-8803-053D2DD35177}" type="sibTrans" cxnId="{06C63CCC-D833-481A-A738-D94F0F09D3D9}">
      <dgm:prSet/>
      <dgm:spPr/>
      <dgm:t>
        <a:bodyPr/>
        <a:lstStyle/>
        <a:p>
          <a:endParaRPr lang="en-AU"/>
        </a:p>
      </dgm:t>
    </dgm:pt>
    <dgm:pt modelId="{8274386D-FC68-48EB-9829-75FFF0B5AA6F}" type="pres">
      <dgm:prSet presAssocID="{8869301D-E285-4AA4-9ECA-AE31DDB028AF}" presName="compositeShape" presStyleCnt="0">
        <dgm:presLayoutVars>
          <dgm:chMax val="7"/>
          <dgm:dir/>
          <dgm:resizeHandles val="exact"/>
        </dgm:presLayoutVars>
      </dgm:prSet>
      <dgm:spPr/>
      <dgm:t>
        <a:bodyPr/>
        <a:lstStyle/>
        <a:p>
          <a:endParaRPr lang="en-AU"/>
        </a:p>
      </dgm:t>
    </dgm:pt>
    <dgm:pt modelId="{FAF23D6D-7AFF-445A-96AC-A317D8AF670A}" type="pres">
      <dgm:prSet presAssocID="{648968F5-5F9A-4B12-B769-EE7D01A187FB}" presName="circ1" presStyleLbl="vennNode1" presStyleIdx="0" presStyleCnt="6"/>
      <dgm:spPr/>
    </dgm:pt>
    <dgm:pt modelId="{D8DCB93A-9646-41CF-99AD-941946CA1957}" type="pres">
      <dgm:prSet presAssocID="{648968F5-5F9A-4B12-B769-EE7D01A187FB}" presName="circ1Tx" presStyleLbl="revTx" presStyleIdx="0" presStyleCnt="0">
        <dgm:presLayoutVars>
          <dgm:chMax val="0"/>
          <dgm:chPref val="0"/>
          <dgm:bulletEnabled val="1"/>
        </dgm:presLayoutVars>
      </dgm:prSet>
      <dgm:spPr/>
      <dgm:t>
        <a:bodyPr/>
        <a:lstStyle/>
        <a:p>
          <a:endParaRPr lang="en-AU"/>
        </a:p>
      </dgm:t>
    </dgm:pt>
    <dgm:pt modelId="{8D551434-4281-4BBF-A292-B2E86B1F7D85}" type="pres">
      <dgm:prSet presAssocID="{92F7612E-6FEA-4F3C-B1FA-D7CC955FF28C}" presName="circ2" presStyleLbl="vennNode1" presStyleIdx="1" presStyleCnt="6"/>
      <dgm:spPr/>
    </dgm:pt>
    <dgm:pt modelId="{93BDF58D-5935-491A-B567-B1F5214C0EF1}" type="pres">
      <dgm:prSet presAssocID="{92F7612E-6FEA-4F3C-B1FA-D7CC955FF28C}" presName="circ2Tx" presStyleLbl="revTx" presStyleIdx="0" presStyleCnt="0">
        <dgm:presLayoutVars>
          <dgm:chMax val="0"/>
          <dgm:chPref val="0"/>
          <dgm:bulletEnabled val="1"/>
        </dgm:presLayoutVars>
      </dgm:prSet>
      <dgm:spPr/>
      <dgm:t>
        <a:bodyPr/>
        <a:lstStyle/>
        <a:p>
          <a:endParaRPr lang="en-AU"/>
        </a:p>
      </dgm:t>
    </dgm:pt>
    <dgm:pt modelId="{647BCCA9-A7FA-412E-8BEC-4050F7373FFE}" type="pres">
      <dgm:prSet presAssocID="{B4346767-A722-4682-A57D-9963B179BED0}" presName="circ3" presStyleLbl="vennNode1" presStyleIdx="2" presStyleCnt="6"/>
      <dgm:spPr/>
    </dgm:pt>
    <dgm:pt modelId="{5A411B88-9C8B-46F6-B63E-BAF669A3F4A0}" type="pres">
      <dgm:prSet presAssocID="{B4346767-A722-4682-A57D-9963B179BED0}" presName="circ3Tx" presStyleLbl="revTx" presStyleIdx="0" presStyleCnt="0">
        <dgm:presLayoutVars>
          <dgm:chMax val="0"/>
          <dgm:chPref val="0"/>
          <dgm:bulletEnabled val="1"/>
        </dgm:presLayoutVars>
      </dgm:prSet>
      <dgm:spPr/>
      <dgm:t>
        <a:bodyPr/>
        <a:lstStyle/>
        <a:p>
          <a:endParaRPr lang="en-AU"/>
        </a:p>
      </dgm:t>
    </dgm:pt>
    <dgm:pt modelId="{AD435F1C-2FAD-4253-A631-63B0897B57E1}" type="pres">
      <dgm:prSet presAssocID="{88AC9128-04C6-4531-802D-978A55C2ED24}" presName="circ4" presStyleLbl="vennNode1" presStyleIdx="3" presStyleCnt="6"/>
      <dgm:spPr/>
    </dgm:pt>
    <dgm:pt modelId="{BE24BD31-3EE7-4C96-B9B8-3B5170ADD2F6}" type="pres">
      <dgm:prSet presAssocID="{88AC9128-04C6-4531-802D-978A55C2ED24}" presName="circ4Tx" presStyleLbl="revTx" presStyleIdx="0" presStyleCnt="0">
        <dgm:presLayoutVars>
          <dgm:chMax val="0"/>
          <dgm:chPref val="0"/>
          <dgm:bulletEnabled val="1"/>
        </dgm:presLayoutVars>
      </dgm:prSet>
      <dgm:spPr/>
      <dgm:t>
        <a:bodyPr/>
        <a:lstStyle/>
        <a:p>
          <a:endParaRPr lang="en-AU"/>
        </a:p>
      </dgm:t>
    </dgm:pt>
    <dgm:pt modelId="{E0C30B0F-E770-4BCB-9D99-738C6D331E07}" type="pres">
      <dgm:prSet presAssocID="{0FDA8A3B-DDE6-48DC-BE12-7440A4DB7020}" presName="circ5" presStyleLbl="vennNode1" presStyleIdx="4" presStyleCnt="6"/>
      <dgm:spPr/>
    </dgm:pt>
    <dgm:pt modelId="{42584C76-B851-4B0E-9E7A-F9157B9AE6B8}" type="pres">
      <dgm:prSet presAssocID="{0FDA8A3B-DDE6-48DC-BE12-7440A4DB7020}" presName="circ5Tx" presStyleLbl="revTx" presStyleIdx="0" presStyleCnt="0">
        <dgm:presLayoutVars>
          <dgm:chMax val="0"/>
          <dgm:chPref val="0"/>
          <dgm:bulletEnabled val="1"/>
        </dgm:presLayoutVars>
      </dgm:prSet>
      <dgm:spPr/>
      <dgm:t>
        <a:bodyPr/>
        <a:lstStyle/>
        <a:p>
          <a:endParaRPr lang="en-AU"/>
        </a:p>
      </dgm:t>
    </dgm:pt>
    <dgm:pt modelId="{5AFF8625-3C37-4AEE-9AE7-3E9ED0F6F2B6}" type="pres">
      <dgm:prSet presAssocID="{858AAAEA-0B88-44A2-8136-FC03F220B7B0}" presName="circ6" presStyleLbl="vennNode1" presStyleIdx="5" presStyleCnt="6"/>
      <dgm:spPr/>
    </dgm:pt>
    <dgm:pt modelId="{1DE99CC2-9394-4FD7-9E1E-1A78B8E44A86}" type="pres">
      <dgm:prSet presAssocID="{858AAAEA-0B88-44A2-8136-FC03F220B7B0}" presName="circ6Tx" presStyleLbl="revTx" presStyleIdx="0" presStyleCnt="0">
        <dgm:presLayoutVars>
          <dgm:chMax val="0"/>
          <dgm:chPref val="0"/>
          <dgm:bulletEnabled val="1"/>
        </dgm:presLayoutVars>
      </dgm:prSet>
      <dgm:spPr/>
      <dgm:t>
        <a:bodyPr/>
        <a:lstStyle/>
        <a:p>
          <a:endParaRPr lang="en-AU"/>
        </a:p>
      </dgm:t>
    </dgm:pt>
  </dgm:ptLst>
  <dgm:cxnLst>
    <dgm:cxn modelId="{A5AAAD2C-82A4-40C0-AC28-4E715AB52F36}" type="presOf" srcId="{B4346767-A722-4682-A57D-9963B179BED0}" destId="{5A411B88-9C8B-46F6-B63E-BAF669A3F4A0}" srcOrd="0" destOrd="0" presId="urn:microsoft.com/office/officeart/2005/8/layout/venn1"/>
    <dgm:cxn modelId="{1777163A-D9F4-43F9-BF53-94E68D95A13B}" type="presOf" srcId="{88AC9128-04C6-4531-802D-978A55C2ED24}" destId="{BE24BD31-3EE7-4C96-B9B8-3B5170ADD2F6}" srcOrd="0" destOrd="0" presId="urn:microsoft.com/office/officeart/2005/8/layout/venn1"/>
    <dgm:cxn modelId="{0F0F2001-6EB2-4B7B-89DF-9576CC69C7A1}" srcId="{8869301D-E285-4AA4-9ECA-AE31DDB028AF}" destId="{648968F5-5F9A-4B12-B769-EE7D01A187FB}" srcOrd="0" destOrd="0" parTransId="{0ED22B2C-3F13-4BC7-8003-CC437E8F6DFF}" sibTransId="{4A7E65E1-BF85-463E-949D-A1E57CFA6AB9}"/>
    <dgm:cxn modelId="{06C63CCC-D833-481A-A738-D94F0F09D3D9}" srcId="{8869301D-E285-4AA4-9ECA-AE31DDB028AF}" destId="{858AAAEA-0B88-44A2-8136-FC03F220B7B0}" srcOrd="5" destOrd="0" parTransId="{64E5FEE6-858F-45F0-8E83-BB0F6B76CD88}" sibTransId="{866B27AA-A164-4957-8803-053D2DD35177}"/>
    <dgm:cxn modelId="{4B462313-41B2-4370-9F59-D98D910DCE75}" type="presOf" srcId="{8869301D-E285-4AA4-9ECA-AE31DDB028AF}" destId="{8274386D-FC68-48EB-9829-75FFF0B5AA6F}" srcOrd="0" destOrd="0" presId="urn:microsoft.com/office/officeart/2005/8/layout/venn1"/>
    <dgm:cxn modelId="{C76A304D-08A7-42D9-A525-04A61BD4540B}" type="presOf" srcId="{858AAAEA-0B88-44A2-8136-FC03F220B7B0}" destId="{1DE99CC2-9394-4FD7-9E1E-1A78B8E44A86}" srcOrd="0" destOrd="0" presId="urn:microsoft.com/office/officeart/2005/8/layout/venn1"/>
    <dgm:cxn modelId="{204251AB-8BAB-4FC2-829C-BADD57864773}" srcId="{8869301D-E285-4AA4-9ECA-AE31DDB028AF}" destId="{0FDA8A3B-DDE6-48DC-BE12-7440A4DB7020}" srcOrd="4" destOrd="0" parTransId="{C256D277-4CFA-4270-9E58-F164BCCE4467}" sibTransId="{4A494504-E78E-404E-9950-5E7CD9934B34}"/>
    <dgm:cxn modelId="{BD14977C-7BFD-4720-BFF7-482FA08F13F4}" srcId="{8869301D-E285-4AA4-9ECA-AE31DDB028AF}" destId="{B4346767-A722-4682-A57D-9963B179BED0}" srcOrd="2" destOrd="0" parTransId="{7984AA2F-2EC3-4D4B-BD60-40C6A54CA7E7}" sibTransId="{F14B961B-118C-4CB2-BDCE-DA8CBF35FF07}"/>
    <dgm:cxn modelId="{3AB76AE4-236E-427F-B3B7-1B781E5074C7}" type="presOf" srcId="{92F7612E-6FEA-4F3C-B1FA-D7CC955FF28C}" destId="{93BDF58D-5935-491A-B567-B1F5214C0EF1}" srcOrd="0" destOrd="0" presId="urn:microsoft.com/office/officeart/2005/8/layout/venn1"/>
    <dgm:cxn modelId="{CB8D436B-B6DB-434B-8E36-DA5D908FD7B5}" type="presOf" srcId="{648968F5-5F9A-4B12-B769-EE7D01A187FB}" destId="{D8DCB93A-9646-41CF-99AD-941946CA1957}" srcOrd="0" destOrd="0" presId="urn:microsoft.com/office/officeart/2005/8/layout/venn1"/>
    <dgm:cxn modelId="{28F42101-0463-4F3A-B70B-B2F482D6188C}" srcId="{8869301D-E285-4AA4-9ECA-AE31DDB028AF}" destId="{88AC9128-04C6-4531-802D-978A55C2ED24}" srcOrd="3" destOrd="0" parTransId="{5F97FAEE-A095-471D-8A54-8EF5326890FE}" sibTransId="{4A3DF1ED-08B2-44D7-B82C-37C8773BF126}"/>
    <dgm:cxn modelId="{1DAC78CC-D6E2-4009-B275-495050A36978}" srcId="{8869301D-E285-4AA4-9ECA-AE31DDB028AF}" destId="{92F7612E-6FEA-4F3C-B1FA-D7CC955FF28C}" srcOrd="1" destOrd="0" parTransId="{2A400F55-DEC1-484D-BF96-45022FFAAE98}" sibTransId="{CEE72CEE-83CC-44D2-94B8-F04009DB852C}"/>
    <dgm:cxn modelId="{8C676F14-BD4B-4D09-9D49-349D2649E2E3}" type="presOf" srcId="{0FDA8A3B-DDE6-48DC-BE12-7440A4DB7020}" destId="{42584C76-B851-4B0E-9E7A-F9157B9AE6B8}" srcOrd="0" destOrd="0" presId="urn:microsoft.com/office/officeart/2005/8/layout/venn1"/>
    <dgm:cxn modelId="{316ECA13-9561-4391-86EB-429001A39BF2}" type="presParOf" srcId="{8274386D-FC68-48EB-9829-75FFF0B5AA6F}" destId="{FAF23D6D-7AFF-445A-96AC-A317D8AF670A}" srcOrd="0" destOrd="0" presId="urn:microsoft.com/office/officeart/2005/8/layout/venn1"/>
    <dgm:cxn modelId="{3A493F03-7248-456E-911D-D016555DF74E}" type="presParOf" srcId="{8274386D-FC68-48EB-9829-75FFF0B5AA6F}" destId="{D8DCB93A-9646-41CF-99AD-941946CA1957}" srcOrd="1" destOrd="0" presId="urn:microsoft.com/office/officeart/2005/8/layout/venn1"/>
    <dgm:cxn modelId="{05C746C6-9CFA-404D-930A-738EB1737034}" type="presParOf" srcId="{8274386D-FC68-48EB-9829-75FFF0B5AA6F}" destId="{8D551434-4281-4BBF-A292-B2E86B1F7D85}" srcOrd="2" destOrd="0" presId="urn:microsoft.com/office/officeart/2005/8/layout/venn1"/>
    <dgm:cxn modelId="{686A3B65-2943-4350-B0E1-AD54946162CC}" type="presParOf" srcId="{8274386D-FC68-48EB-9829-75FFF0B5AA6F}" destId="{93BDF58D-5935-491A-B567-B1F5214C0EF1}" srcOrd="3" destOrd="0" presId="urn:microsoft.com/office/officeart/2005/8/layout/venn1"/>
    <dgm:cxn modelId="{9E1414DC-AE8B-4148-B1A5-672F50E5E4F9}" type="presParOf" srcId="{8274386D-FC68-48EB-9829-75FFF0B5AA6F}" destId="{647BCCA9-A7FA-412E-8BEC-4050F7373FFE}" srcOrd="4" destOrd="0" presId="urn:microsoft.com/office/officeart/2005/8/layout/venn1"/>
    <dgm:cxn modelId="{13EEE65D-7D74-4603-B26E-4BFE40463E18}" type="presParOf" srcId="{8274386D-FC68-48EB-9829-75FFF0B5AA6F}" destId="{5A411B88-9C8B-46F6-B63E-BAF669A3F4A0}" srcOrd="5" destOrd="0" presId="urn:microsoft.com/office/officeart/2005/8/layout/venn1"/>
    <dgm:cxn modelId="{774AF7DF-EF48-424E-90A3-5CD92CAC01FA}" type="presParOf" srcId="{8274386D-FC68-48EB-9829-75FFF0B5AA6F}" destId="{AD435F1C-2FAD-4253-A631-63B0897B57E1}" srcOrd="6" destOrd="0" presId="urn:microsoft.com/office/officeart/2005/8/layout/venn1"/>
    <dgm:cxn modelId="{C29B875F-3525-4432-94AE-794F89DD1521}" type="presParOf" srcId="{8274386D-FC68-48EB-9829-75FFF0B5AA6F}" destId="{BE24BD31-3EE7-4C96-B9B8-3B5170ADD2F6}" srcOrd="7" destOrd="0" presId="urn:microsoft.com/office/officeart/2005/8/layout/venn1"/>
    <dgm:cxn modelId="{0ADDE25E-A7D2-4B85-8785-16EBB68675E0}" type="presParOf" srcId="{8274386D-FC68-48EB-9829-75FFF0B5AA6F}" destId="{E0C30B0F-E770-4BCB-9D99-738C6D331E07}" srcOrd="8" destOrd="0" presId="urn:microsoft.com/office/officeart/2005/8/layout/venn1"/>
    <dgm:cxn modelId="{595B55A3-8203-48E5-B04C-D9800F2364CC}" type="presParOf" srcId="{8274386D-FC68-48EB-9829-75FFF0B5AA6F}" destId="{42584C76-B851-4B0E-9E7A-F9157B9AE6B8}" srcOrd="9" destOrd="0" presId="urn:microsoft.com/office/officeart/2005/8/layout/venn1"/>
    <dgm:cxn modelId="{73A39D27-78B2-4059-BE89-A25D7C910BE8}" type="presParOf" srcId="{8274386D-FC68-48EB-9829-75FFF0B5AA6F}" destId="{5AFF8625-3C37-4AEE-9AE7-3E9ED0F6F2B6}" srcOrd="10" destOrd="0" presId="urn:microsoft.com/office/officeart/2005/8/layout/venn1"/>
    <dgm:cxn modelId="{56422FFD-6428-4277-BA95-D615ED91C1CD}" type="presParOf" srcId="{8274386D-FC68-48EB-9829-75FFF0B5AA6F}" destId="{1DE99CC2-9394-4FD7-9E1E-1A78B8E44A86}"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260357-576C-45C2-A19E-113EBD1FFBB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AU"/>
        </a:p>
      </dgm:t>
    </dgm:pt>
    <dgm:pt modelId="{3C9AEEB1-BA07-4318-88EA-7F900CA5E98C}">
      <dgm:prSet/>
      <dgm:spPr/>
      <dgm:t>
        <a:bodyPr/>
        <a:lstStyle/>
        <a:p>
          <a:pPr rtl="0"/>
          <a:r>
            <a:rPr lang="en-AU" dirty="0" smtClean="0">
              <a:solidFill>
                <a:schemeClr val="bg2"/>
              </a:solidFill>
            </a:rPr>
            <a:t>ISSUES AND RISKS IN:</a:t>
          </a:r>
          <a:endParaRPr lang="en-AU" dirty="0">
            <a:solidFill>
              <a:schemeClr val="bg2"/>
            </a:solidFill>
          </a:endParaRPr>
        </a:p>
      </dgm:t>
    </dgm:pt>
    <dgm:pt modelId="{6E863B6A-C239-4249-A35B-F4933D915CAF}" type="parTrans" cxnId="{7C526A22-E6EF-41F9-AFEC-FE23F76B36DC}">
      <dgm:prSet/>
      <dgm:spPr/>
      <dgm:t>
        <a:bodyPr/>
        <a:lstStyle/>
        <a:p>
          <a:endParaRPr lang="en-AU"/>
        </a:p>
      </dgm:t>
    </dgm:pt>
    <dgm:pt modelId="{3BF4675C-13A0-45B6-9144-AC04A3322568}" type="sibTrans" cxnId="{7C526A22-E6EF-41F9-AFEC-FE23F76B36DC}">
      <dgm:prSet/>
      <dgm:spPr/>
      <dgm:t>
        <a:bodyPr/>
        <a:lstStyle/>
        <a:p>
          <a:endParaRPr lang="en-AU"/>
        </a:p>
      </dgm:t>
    </dgm:pt>
    <dgm:pt modelId="{0002F0AE-4363-4BF6-9920-AFDB8EC2BE39}">
      <dgm:prSet/>
      <dgm:spPr/>
      <dgm:t>
        <a:bodyPr/>
        <a:lstStyle/>
        <a:p>
          <a:pPr rtl="0"/>
          <a:r>
            <a:rPr lang="en-AU" dirty="0" smtClean="0"/>
            <a:t>Correctly classifying employees</a:t>
          </a:r>
          <a:endParaRPr lang="en-AU" dirty="0">
            <a:solidFill>
              <a:schemeClr val="bg2"/>
            </a:solidFill>
          </a:endParaRPr>
        </a:p>
      </dgm:t>
    </dgm:pt>
    <dgm:pt modelId="{6BC4EFED-1741-4FEA-9B33-51FECB7A21CF}" type="parTrans" cxnId="{F0C8929B-10D3-4B0F-B4DC-6D8C79ED612E}">
      <dgm:prSet/>
      <dgm:spPr/>
    </dgm:pt>
    <dgm:pt modelId="{3CEF7F7F-35B3-4E7C-85CB-00BEF8A87001}" type="sibTrans" cxnId="{F0C8929B-10D3-4B0F-B4DC-6D8C79ED612E}">
      <dgm:prSet/>
      <dgm:spPr/>
    </dgm:pt>
    <dgm:pt modelId="{DFD23E21-E78E-454A-B47D-DEED80DE0223}">
      <dgm:prSet/>
      <dgm:spPr/>
      <dgm:t>
        <a:bodyPr/>
        <a:lstStyle/>
        <a:p>
          <a:r>
            <a:rPr lang="en-AU" dirty="0" smtClean="0"/>
            <a:t>Managing unfair dismissal claims</a:t>
          </a:r>
        </a:p>
      </dgm:t>
    </dgm:pt>
    <dgm:pt modelId="{AEE3A922-9F11-4F56-A3AE-527A98047F42}" type="parTrans" cxnId="{209E4721-5423-492A-B65D-2FF009799E16}">
      <dgm:prSet/>
      <dgm:spPr/>
      <dgm:t>
        <a:bodyPr/>
        <a:lstStyle/>
        <a:p>
          <a:endParaRPr lang="en-AU"/>
        </a:p>
      </dgm:t>
    </dgm:pt>
    <dgm:pt modelId="{359116B5-5993-40F6-B4B8-F44439CEF0E3}" type="sibTrans" cxnId="{209E4721-5423-492A-B65D-2FF009799E16}">
      <dgm:prSet/>
      <dgm:spPr/>
      <dgm:t>
        <a:bodyPr/>
        <a:lstStyle/>
        <a:p>
          <a:endParaRPr lang="en-AU"/>
        </a:p>
      </dgm:t>
    </dgm:pt>
    <dgm:pt modelId="{C1076B2A-A4EF-4E2E-9115-4E13FAD67A87}">
      <dgm:prSet/>
      <dgm:spPr/>
      <dgm:t>
        <a:bodyPr/>
        <a:lstStyle/>
        <a:p>
          <a:r>
            <a:rPr lang="en-AU" b="1" dirty="0" smtClean="0"/>
            <a:t>Ensuring compliance with workplace laws</a:t>
          </a:r>
          <a:endParaRPr lang="en-AU" b="1" dirty="0"/>
        </a:p>
      </dgm:t>
    </dgm:pt>
    <dgm:pt modelId="{A0B501C5-9059-4FDA-A2D8-2EDE382E8674}" type="parTrans" cxnId="{D8FCA146-C2D6-4722-86DC-940156F99387}">
      <dgm:prSet/>
      <dgm:spPr/>
      <dgm:t>
        <a:bodyPr/>
        <a:lstStyle/>
        <a:p>
          <a:endParaRPr lang="en-AU"/>
        </a:p>
      </dgm:t>
    </dgm:pt>
    <dgm:pt modelId="{3339D6CD-2628-4AEE-B92A-B4E868FC285D}" type="sibTrans" cxnId="{D8FCA146-C2D6-4722-86DC-940156F99387}">
      <dgm:prSet/>
      <dgm:spPr/>
      <dgm:t>
        <a:bodyPr/>
        <a:lstStyle/>
        <a:p>
          <a:endParaRPr lang="en-AU"/>
        </a:p>
      </dgm:t>
    </dgm:pt>
    <dgm:pt modelId="{BA3C8511-0E30-4898-BB71-3BDAB0A49D30}" type="pres">
      <dgm:prSet presAssocID="{51260357-576C-45C2-A19E-113EBD1FFBB8}" presName="Name0" presStyleCnt="0">
        <dgm:presLayoutVars>
          <dgm:chMax val="7"/>
          <dgm:dir/>
          <dgm:animLvl val="lvl"/>
          <dgm:resizeHandles val="exact"/>
        </dgm:presLayoutVars>
      </dgm:prSet>
      <dgm:spPr/>
      <dgm:t>
        <a:bodyPr/>
        <a:lstStyle/>
        <a:p>
          <a:endParaRPr lang="en-AU"/>
        </a:p>
      </dgm:t>
    </dgm:pt>
    <dgm:pt modelId="{58CFF2AE-1789-41B7-95D3-BE10BAB70F7C}" type="pres">
      <dgm:prSet presAssocID="{3C9AEEB1-BA07-4318-88EA-7F900CA5E98C}" presName="circle1" presStyleLbl="node1" presStyleIdx="0" presStyleCnt="1"/>
      <dgm:spPr/>
    </dgm:pt>
    <dgm:pt modelId="{F20DE369-F48F-4198-B29E-A5C1A6A0B0B8}" type="pres">
      <dgm:prSet presAssocID="{3C9AEEB1-BA07-4318-88EA-7F900CA5E98C}" presName="space" presStyleCnt="0"/>
      <dgm:spPr/>
    </dgm:pt>
    <dgm:pt modelId="{F8E988D1-76D0-4C04-9BC4-77190DDB721F}" type="pres">
      <dgm:prSet presAssocID="{3C9AEEB1-BA07-4318-88EA-7F900CA5E98C}" presName="rect1" presStyleLbl="alignAcc1" presStyleIdx="0" presStyleCnt="1"/>
      <dgm:spPr/>
      <dgm:t>
        <a:bodyPr/>
        <a:lstStyle/>
        <a:p>
          <a:endParaRPr lang="en-AU"/>
        </a:p>
      </dgm:t>
    </dgm:pt>
    <dgm:pt modelId="{E4DCDFD1-A925-41C4-912D-5244D1E06664}" type="pres">
      <dgm:prSet presAssocID="{3C9AEEB1-BA07-4318-88EA-7F900CA5E98C}" presName="rect1ParTx" presStyleLbl="alignAcc1" presStyleIdx="0" presStyleCnt="1">
        <dgm:presLayoutVars>
          <dgm:chMax val="1"/>
          <dgm:bulletEnabled val="1"/>
        </dgm:presLayoutVars>
      </dgm:prSet>
      <dgm:spPr/>
      <dgm:t>
        <a:bodyPr/>
        <a:lstStyle/>
        <a:p>
          <a:endParaRPr lang="en-AU"/>
        </a:p>
      </dgm:t>
    </dgm:pt>
    <dgm:pt modelId="{3BFACBF9-94A0-44EA-BFAD-D3DA473C3B8A}" type="pres">
      <dgm:prSet presAssocID="{3C9AEEB1-BA07-4318-88EA-7F900CA5E98C}" presName="rect1ChTx" presStyleLbl="alignAcc1" presStyleIdx="0" presStyleCnt="1">
        <dgm:presLayoutVars>
          <dgm:bulletEnabled val="1"/>
        </dgm:presLayoutVars>
      </dgm:prSet>
      <dgm:spPr/>
      <dgm:t>
        <a:bodyPr/>
        <a:lstStyle/>
        <a:p>
          <a:endParaRPr lang="en-AU"/>
        </a:p>
      </dgm:t>
    </dgm:pt>
  </dgm:ptLst>
  <dgm:cxnLst>
    <dgm:cxn modelId="{217C2223-37C4-4A5E-8427-2FD1C0D518AE}" type="presOf" srcId="{0002F0AE-4363-4BF6-9920-AFDB8EC2BE39}" destId="{3BFACBF9-94A0-44EA-BFAD-D3DA473C3B8A}" srcOrd="0" destOrd="0" presId="urn:microsoft.com/office/officeart/2005/8/layout/target3"/>
    <dgm:cxn modelId="{218C3EF1-CC7A-4C50-9DAD-037C7A0A3879}" type="presOf" srcId="{DFD23E21-E78E-454A-B47D-DEED80DE0223}" destId="{3BFACBF9-94A0-44EA-BFAD-D3DA473C3B8A}" srcOrd="0" destOrd="1" presId="urn:microsoft.com/office/officeart/2005/8/layout/target3"/>
    <dgm:cxn modelId="{F0C8929B-10D3-4B0F-B4DC-6D8C79ED612E}" srcId="{3C9AEEB1-BA07-4318-88EA-7F900CA5E98C}" destId="{0002F0AE-4363-4BF6-9920-AFDB8EC2BE39}" srcOrd="0" destOrd="0" parTransId="{6BC4EFED-1741-4FEA-9B33-51FECB7A21CF}" sibTransId="{3CEF7F7F-35B3-4E7C-85CB-00BEF8A87001}"/>
    <dgm:cxn modelId="{7C526A22-E6EF-41F9-AFEC-FE23F76B36DC}" srcId="{51260357-576C-45C2-A19E-113EBD1FFBB8}" destId="{3C9AEEB1-BA07-4318-88EA-7F900CA5E98C}" srcOrd="0" destOrd="0" parTransId="{6E863B6A-C239-4249-A35B-F4933D915CAF}" sibTransId="{3BF4675C-13A0-45B6-9144-AC04A3322568}"/>
    <dgm:cxn modelId="{209E4721-5423-492A-B65D-2FF009799E16}" srcId="{3C9AEEB1-BA07-4318-88EA-7F900CA5E98C}" destId="{DFD23E21-E78E-454A-B47D-DEED80DE0223}" srcOrd="1" destOrd="0" parTransId="{AEE3A922-9F11-4F56-A3AE-527A98047F42}" sibTransId="{359116B5-5993-40F6-B4B8-F44439CEF0E3}"/>
    <dgm:cxn modelId="{7C5BDFC3-015D-4A6A-B8CF-5432BB84FC37}" type="presOf" srcId="{C1076B2A-A4EF-4E2E-9115-4E13FAD67A87}" destId="{3BFACBF9-94A0-44EA-BFAD-D3DA473C3B8A}" srcOrd="0" destOrd="2" presId="urn:microsoft.com/office/officeart/2005/8/layout/target3"/>
    <dgm:cxn modelId="{AEA52774-8081-48BD-A533-B0E1CE66651E}" type="presOf" srcId="{3C9AEEB1-BA07-4318-88EA-7F900CA5E98C}" destId="{E4DCDFD1-A925-41C4-912D-5244D1E06664}" srcOrd="1" destOrd="0" presId="urn:microsoft.com/office/officeart/2005/8/layout/target3"/>
    <dgm:cxn modelId="{88C1EC20-F1C3-488D-9902-47C4BA7CC79F}" type="presOf" srcId="{51260357-576C-45C2-A19E-113EBD1FFBB8}" destId="{BA3C8511-0E30-4898-BB71-3BDAB0A49D30}" srcOrd="0" destOrd="0" presId="urn:microsoft.com/office/officeart/2005/8/layout/target3"/>
    <dgm:cxn modelId="{D8FCA146-C2D6-4722-86DC-940156F99387}" srcId="{3C9AEEB1-BA07-4318-88EA-7F900CA5E98C}" destId="{C1076B2A-A4EF-4E2E-9115-4E13FAD67A87}" srcOrd="2" destOrd="0" parTransId="{A0B501C5-9059-4FDA-A2D8-2EDE382E8674}" sibTransId="{3339D6CD-2628-4AEE-B92A-B4E868FC285D}"/>
    <dgm:cxn modelId="{57F67EA3-9004-481C-9BB1-EFC4019D14C2}" type="presOf" srcId="{3C9AEEB1-BA07-4318-88EA-7F900CA5E98C}" destId="{F8E988D1-76D0-4C04-9BC4-77190DDB721F}" srcOrd="0" destOrd="0" presId="urn:microsoft.com/office/officeart/2005/8/layout/target3"/>
    <dgm:cxn modelId="{EBAF7067-EBAA-4ABD-9D9D-A0F0B944240E}" type="presParOf" srcId="{BA3C8511-0E30-4898-BB71-3BDAB0A49D30}" destId="{58CFF2AE-1789-41B7-95D3-BE10BAB70F7C}" srcOrd="0" destOrd="0" presId="urn:microsoft.com/office/officeart/2005/8/layout/target3"/>
    <dgm:cxn modelId="{F279D4DE-551C-455C-9BFE-3FC68EAD0229}" type="presParOf" srcId="{BA3C8511-0E30-4898-BB71-3BDAB0A49D30}" destId="{F20DE369-F48F-4198-B29E-A5C1A6A0B0B8}" srcOrd="1" destOrd="0" presId="urn:microsoft.com/office/officeart/2005/8/layout/target3"/>
    <dgm:cxn modelId="{DF698051-74B3-4151-9D15-5C1DB1A248FD}" type="presParOf" srcId="{BA3C8511-0E30-4898-BB71-3BDAB0A49D30}" destId="{F8E988D1-76D0-4C04-9BC4-77190DDB721F}" srcOrd="2" destOrd="0" presId="urn:microsoft.com/office/officeart/2005/8/layout/target3"/>
    <dgm:cxn modelId="{EC5F2B23-86A7-412E-9B4C-C223AF606D1B}" type="presParOf" srcId="{BA3C8511-0E30-4898-BB71-3BDAB0A49D30}" destId="{E4DCDFD1-A925-41C4-912D-5244D1E06664}" srcOrd="3" destOrd="0" presId="urn:microsoft.com/office/officeart/2005/8/layout/target3"/>
    <dgm:cxn modelId="{7D9AE5DF-3CE1-4BAC-86F5-D24AC44469B6}" type="presParOf" srcId="{BA3C8511-0E30-4898-BB71-3BDAB0A49D30}" destId="{3BFACBF9-94A0-44EA-BFAD-D3DA473C3B8A}" srcOrd="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DED9BE-85EE-49B2-90D9-247E27DCD180}"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AU"/>
        </a:p>
      </dgm:t>
    </dgm:pt>
    <dgm:pt modelId="{E1027BE2-F52B-416A-BA83-486919258DBC}">
      <dgm:prSet phldrT="[Text]" custT="1"/>
      <dgm:spPr/>
      <dgm:t>
        <a:bodyPr/>
        <a:lstStyle/>
        <a:p>
          <a:r>
            <a:rPr lang="en-AU" sz="1700" dirty="0" smtClean="0"/>
            <a:t>Top-Tier Entity </a:t>
          </a:r>
          <a:endParaRPr lang="en-AU" sz="1700" dirty="0"/>
        </a:p>
      </dgm:t>
    </dgm:pt>
    <dgm:pt modelId="{1117ABF4-ED31-447A-B8B6-DC4347CB61FC}" type="parTrans" cxnId="{8242C96A-04B1-420B-B3CD-454F2C5A7ACD}">
      <dgm:prSet/>
      <dgm:spPr/>
      <dgm:t>
        <a:bodyPr/>
        <a:lstStyle/>
        <a:p>
          <a:endParaRPr lang="en-AU"/>
        </a:p>
      </dgm:t>
    </dgm:pt>
    <dgm:pt modelId="{07BB10F3-C67B-4490-912A-D7065023E33E}" type="sibTrans" cxnId="{8242C96A-04B1-420B-B3CD-454F2C5A7ACD}">
      <dgm:prSet/>
      <dgm:spPr/>
      <dgm:t>
        <a:bodyPr/>
        <a:lstStyle/>
        <a:p>
          <a:endParaRPr lang="en-AU"/>
        </a:p>
      </dgm:t>
    </dgm:pt>
    <dgm:pt modelId="{176D6088-5C09-4400-BDA1-85AC90196A75}">
      <dgm:prSet phldrT="[Text]" custT="1"/>
      <dgm:spPr/>
      <dgm:t>
        <a:bodyPr/>
        <a:lstStyle/>
        <a:p>
          <a:r>
            <a:rPr lang="en-AU" sz="1700" dirty="0" smtClean="0"/>
            <a:t>Franchisee</a:t>
          </a:r>
          <a:endParaRPr lang="en-AU" sz="1700" dirty="0"/>
        </a:p>
      </dgm:t>
    </dgm:pt>
    <dgm:pt modelId="{22127C02-EF14-41E8-9CC0-430AAA13B93D}" type="parTrans" cxnId="{AD01C204-1A72-45B7-913B-B3BBFA149F44}">
      <dgm:prSet/>
      <dgm:spPr/>
      <dgm:t>
        <a:bodyPr/>
        <a:lstStyle/>
        <a:p>
          <a:endParaRPr lang="en-AU"/>
        </a:p>
      </dgm:t>
    </dgm:pt>
    <dgm:pt modelId="{9450B19C-8D2A-414A-A423-0F1255E2C3B1}" type="sibTrans" cxnId="{AD01C204-1A72-45B7-913B-B3BBFA149F44}">
      <dgm:prSet/>
      <dgm:spPr/>
      <dgm:t>
        <a:bodyPr/>
        <a:lstStyle/>
        <a:p>
          <a:endParaRPr lang="en-AU"/>
        </a:p>
      </dgm:t>
    </dgm:pt>
    <dgm:pt modelId="{508C8818-388D-482C-AF82-7D4690CF6A32}">
      <dgm:prSet phldrT="[Text]" custT="1"/>
      <dgm:spPr/>
      <dgm:t>
        <a:bodyPr/>
        <a:lstStyle/>
        <a:p>
          <a:r>
            <a:rPr lang="en-AU" sz="1700" dirty="0" smtClean="0"/>
            <a:t>Workers</a:t>
          </a:r>
          <a:endParaRPr lang="en-AU" sz="1700" dirty="0"/>
        </a:p>
      </dgm:t>
    </dgm:pt>
    <dgm:pt modelId="{273DBC38-D3CC-4546-9EC0-C433F8B332D1}" type="parTrans" cxnId="{A1758C25-02DE-4EFD-BEAF-762ED67D1761}">
      <dgm:prSet/>
      <dgm:spPr/>
      <dgm:t>
        <a:bodyPr/>
        <a:lstStyle/>
        <a:p>
          <a:endParaRPr lang="en-AU"/>
        </a:p>
      </dgm:t>
    </dgm:pt>
    <dgm:pt modelId="{C8E33ECF-061E-41D5-AE39-F0C2CAB36F49}" type="sibTrans" cxnId="{A1758C25-02DE-4EFD-BEAF-762ED67D1761}">
      <dgm:prSet/>
      <dgm:spPr/>
      <dgm:t>
        <a:bodyPr/>
        <a:lstStyle/>
        <a:p>
          <a:endParaRPr lang="en-AU"/>
        </a:p>
      </dgm:t>
    </dgm:pt>
    <dgm:pt modelId="{9F28ED54-A5B8-453E-A283-1DCA2B95EDFC}">
      <dgm:prSet phldrT="[Text]" custT="1"/>
      <dgm:spPr/>
      <dgm:t>
        <a:bodyPr/>
        <a:lstStyle/>
        <a:p>
          <a:r>
            <a:rPr lang="en-AU" sz="1700" dirty="0" smtClean="0"/>
            <a:t>Payroll Entity</a:t>
          </a:r>
          <a:endParaRPr lang="en-AU" sz="1700" dirty="0"/>
        </a:p>
      </dgm:t>
    </dgm:pt>
    <dgm:pt modelId="{A2D3B8C3-3DAD-4BAB-9350-8D8B545F122D}" type="parTrans" cxnId="{4587282D-60BA-4486-8C97-676D60053FB7}">
      <dgm:prSet/>
      <dgm:spPr/>
      <dgm:t>
        <a:bodyPr/>
        <a:lstStyle/>
        <a:p>
          <a:endParaRPr lang="en-AU"/>
        </a:p>
      </dgm:t>
    </dgm:pt>
    <dgm:pt modelId="{433DECE0-EC9F-4F50-8540-3D9C5157A793}" type="sibTrans" cxnId="{4587282D-60BA-4486-8C97-676D60053FB7}">
      <dgm:prSet/>
      <dgm:spPr/>
      <dgm:t>
        <a:bodyPr/>
        <a:lstStyle/>
        <a:p>
          <a:endParaRPr lang="en-AU"/>
        </a:p>
      </dgm:t>
    </dgm:pt>
    <dgm:pt modelId="{F7EA8F7D-98A9-4218-BE0D-F9AAC639F0A6}">
      <dgm:prSet/>
      <dgm:spPr/>
      <dgm:t>
        <a:bodyPr/>
        <a:lstStyle/>
        <a:p>
          <a:endParaRPr lang="en-AU" dirty="0"/>
        </a:p>
      </dgm:t>
    </dgm:pt>
    <dgm:pt modelId="{2E2EC545-F01B-478E-8581-BC285A1E77A5}" type="parTrans" cxnId="{3E1E8630-F7BA-48E7-AC11-A5EB790584A3}">
      <dgm:prSet/>
      <dgm:spPr/>
      <dgm:t>
        <a:bodyPr/>
        <a:lstStyle/>
        <a:p>
          <a:endParaRPr lang="en-AU"/>
        </a:p>
      </dgm:t>
    </dgm:pt>
    <dgm:pt modelId="{C14B4747-1F40-44E0-864F-4A4400A3A6B6}" type="sibTrans" cxnId="{3E1E8630-F7BA-48E7-AC11-A5EB790584A3}">
      <dgm:prSet/>
      <dgm:spPr/>
      <dgm:t>
        <a:bodyPr/>
        <a:lstStyle/>
        <a:p>
          <a:endParaRPr lang="en-AU"/>
        </a:p>
      </dgm:t>
    </dgm:pt>
    <dgm:pt modelId="{7726AB62-A766-4BD8-80F9-626245B9815F}">
      <dgm:prSet/>
      <dgm:spPr/>
      <dgm:t>
        <a:bodyPr/>
        <a:lstStyle/>
        <a:p>
          <a:endParaRPr lang="en-AU" dirty="0"/>
        </a:p>
      </dgm:t>
    </dgm:pt>
    <dgm:pt modelId="{4665E999-A7B4-4BEE-977F-B41DE6A4A496}" type="parTrans" cxnId="{DB26DEE4-006F-4C9B-B080-5E78AB5247C2}">
      <dgm:prSet/>
      <dgm:spPr/>
      <dgm:t>
        <a:bodyPr/>
        <a:lstStyle/>
        <a:p>
          <a:endParaRPr lang="en-AU"/>
        </a:p>
      </dgm:t>
    </dgm:pt>
    <dgm:pt modelId="{06A52156-C460-4CCA-95F6-DADE972B15C4}" type="sibTrans" cxnId="{DB26DEE4-006F-4C9B-B080-5E78AB5247C2}">
      <dgm:prSet/>
      <dgm:spPr/>
      <dgm:t>
        <a:bodyPr/>
        <a:lstStyle/>
        <a:p>
          <a:endParaRPr lang="en-AU"/>
        </a:p>
      </dgm:t>
    </dgm:pt>
    <dgm:pt modelId="{94B82BED-82AA-4378-B16C-17E496737FFF}">
      <dgm:prSet custT="1"/>
      <dgm:spPr/>
      <dgm:t>
        <a:bodyPr/>
        <a:lstStyle/>
        <a:p>
          <a:r>
            <a:rPr lang="en-AU" sz="1700" dirty="0" smtClean="0"/>
            <a:t>Workers</a:t>
          </a:r>
          <a:endParaRPr lang="en-AU" sz="1700" dirty="0"/>
        </a:p>
      </dgm:t>
    </dgm:pt>
    <dgm:pt modelId="{7CBD0D0D-296E-4133-9058-E898428C1702}" type="sibTrans" cxnId="{F1C1FDA9-9363-4218-AED4-E3F8AF483CB7}">
      <dgm:prSet/>
      <dgm:spPr/>
      <dgm:t>
        <a:bodyPr/>
        <a:lstStyle/>
        <a:p>
          <a:endParaRPr lang="en-AU"/>
        </a:p>
      </dgm:t>
    </dgm:pt>
    <dgm:pt modelId="{6801B582-E6B5-4CCB-A375-666112884135}" type="parTrans" cxnId="{F1C1FDA9-9363-4218-AED4-E3F8AF483CB7}">
      <dgm:prSet/>
      <dgm:spPr/>
      <dgm:t>
        <a:bodyPr/>
        <a:lstStyle/>
        <a:p>
          <a:endParaRPr lang="en-AU"/>
        </a:p>
      </dgm:t>
    </dgm:pt>
    <dgm:pt modelId="{3DBB3612-9017-4F8E-B241-E024CB417F9D}">
      <dgm:prSet/>
      <dgm:spPr/>
      <dgm:t>
        <a:bodyPr/>
        <a:lstStyle/>
        <a:p>
          <a:endParaRPr lang="en-AU" dirty="0"/>
        </a:p>
      </dgm:t>
    </dgm:pt>
    <dgm:pt modelId="{2A4AFFE1-5AED-41E8-AD2F-03F25E04CFB3}" type="parTrans" cxnId="{8D936CB0-05C0-44DC-9E3B-BC550FE28638}">
      <dgm:prSet/>
      <dgm:spPr/>
      <dgm:t>
        <a:bodyPr/>
        <a:lstStyle/>
        <a:p>
          <a:endParaRPr lang="en-AU"/>
        </a:p>
      </dgm:t>
    </dgm:pt>
    <dgm:pt modelId="{607C2B94-8FD6-4429-B191-FCD2D23134A6}" type="sibTrans" cxnId="{8D936CB0-05C0-44DC-9E3B-BC550FE28638}">
      <dgm:prSet/>
      <dgm:spPr/>
      <dgm:t>
        <a:bodyPr/>
        <a:lstStyle/>
        <a:p>
          <a:endParaRPr lang="en-AU"/>
        </a:p>
      </dgm:t>
    </dgm:pt>
    <dgm:pt modelId="{7D9C6B00-9118-43B3-9F11-07960BA45625}">
      <dgm:prSet/>
      <dgm:spPr/>
      <dgm:t>
        <a:bodyPr/>
        <a:lstStyle/>
        <a:p>
          <a:endParaRPr lang="en-AU" dirty="0"/>
        </a:p>
      </dgm:t>
    </dgm:pt>
    <dgm:pt modelId="{4798D8CB-F3FF-4ED0-8C87-4D05233E74EE}" type="parTrans" cxnId="{748FCBBB-1AE3-464F-9D15-6CAD6A790A9A}">
      <dgm:prSet/>
      <dgm:spPr/>
      <dgm:t>
        <a:bodyPr/>
        <a:lstStyle/>
        <a:p>
          <a:endParaRPr lang="en-AU"/>
        </a:p>
      </dgm:t>
    </dgm:pt>
    <dgm:pt modelId="{C61B989E-DE64-4C68-87ED-5E4FAC992F1D}" type="sibTrans" cxnId="{748FCBBB-1AE3-464F-9D15-6CAD6A790A9A}">
      <dgm:prSet/>
      <dgm:spPr/>
      <dgm:t>
        <a:bodyPr/>
        <a:lstStyle/>
        <a:p>
          <a:endParaRPr lang="en-AU"/>
        </a:p>
      </dgm:t>
    </dgm:pt>
    <dgm:pt modelId="{F5A01CA2-E117-4713-A776-D8AC2D160B95}">
      <dgm:prSet/>
      <dgm:spPr/>
      <dgm:t>
        <a:bodyPr/>
        <a:lstStyle/>
        <a:p>
          <a:endParaRPr lang="en-AU" dirty="0"/>
        </a:p>
      </dgm:t>
    </dgm:pt>
    <dgm:pt modelId="{D00752D0-518E-44D0-AF36-4217412BC5C6}" type="parTrans" cxnId="{C64E06E9-C242-4CD4-A5EF-A394A6699186}">
      <dgm:prSet/>
      <dgm:spPr/>
      <dgm:t>
        <a:bodyPr/>
        <a:lstStyle/>
        <a:p>
          <a:endParaRPr lang="en-AU"/>
        </a:p>
      </dgm:t>
    </dgm:pt>
    <dgm:pt modelId="{147DF63F-2E7D-4DB6-BD2A-E4BDF9F9E3F5}" type="sibTrans" cxnId="{C64E06E9-C242-4CD4-A5EF-A394A6699186}">
      <dgm:prSet/>
      <dgm:spPr/>
      <dgm:t>
        <a:bodyPr/>
        <a:lstStyle/>
        <a:p>
          <a:endParaRPr lang="en-AU"/>
        </a:p>
      </dgm:t>
    </dgm:pt>
    <dgm:pt modelId="{41C93DA6-1A80-4C16-9007-E75EC859E5CA}">
      <dgm:prSet/>
      <dgm:spPr/>
      <dgm:t>
        <a:bodyPr/>
        <a:lstStyle/>
        <a:p>
          <a:endParaRPr lang="en-AU" dirty="0"/>
        </a:p>
      </dgm:t>
    </dgm:pt>
    <dgm:pt modelId="{56577C34-C71F-4F10-9149-4DCF8B2DDFB3}" type="parTrans" cxnId="{DE0FF86E-2834-4203-BE45-D5F189FD53D6}">
      <dgm:prSet/>
      <dgm:spPr/>
      <dgm:t>
        <a:bodyPr/>
        <a:lstStyle/>
        <a:p>
          <a:endParaRPr lang="en-AU"/>
        </a:p>
      </dgm:t>
    </dgm:pt>
    <dgm:pt modelId="{F6425142-D828-4DC9-8DAF-236144D108FE}" type="sibTrans" cxnId="{DE0FF86E-2834-4203-BE45-D5F189FD53D6}">
      <dgm:prSet/>
      <dgm:spPr/>
      <dgm:t>
        <a:bodyPr/>
        <a:lstStyle/>
        <a:p>
          <a:endParaRPr lang="en-AU"/>
        </a:p>
      </dgm:t>
    </dgm:pt>
    <dgm:pt modelId="{4914575E-E22A-49F8-9FBB-D323D8717964}" type="pres">
      <dgm:prSet presAssocID="{60DED9BE-85EE-49B2-90D9-247E27DCD180}" presName="hierChild1" presStyleCnt="0">
        <dgm:presLayoutVars>
          <dgm:chPref val="1"/>
          <dgm:dir/>
          <dgm:animOne val="branch"/>
          <dgm:animLvl val="lvl"/>
          <dgm:resizeHandles/>
        </dgm:presLayoutVars>
      </dgm:prSet>
      <dgm:spPr/>
      <dgm:t>
        <a:bodyPr/>
        <a:lstStyle/>
        <a:p>
          <a:endParaRPr lang="en-AU"/>
        </a:p>
      </dgm:t>
    </dgm:pt>
    <dgm:pt modelId="{2418F1E2-474E-4FA2-9B36-C84E1E6EAB73}" type="pres">
      <dgm:prSet presAssocID="{41C93DA6-1A80-4C16-9007-E75EC859E5CA}" presName="hierRoot1" presStyleCnt="0"/>
      <dgm:spPr/>
    </dgm:pt>
    <dgm:pt modelId="{F9DDAC17-DFED-4D1A-9042-120684509C86}" type="pres">
      <dgm:prSet presAssocID="{41C93DA6-1A80-4C16-9007-E75EC859E5CA}" presName="composite" presStyleCnt="0"/>
      <dgm:spPr/>
    </dgm:pt>
    <dgm:pt modelId="{68F2B005-CFEE-4EC0-90BF-692582A89122}" type="pres">
      <dgm:prSet presAssocID="{41C93DA6-1A80-4C16-9007-E75EC859E5CA}" presName="image" presStyleLbl="node0" presStyleIdx="0" presStyleCnt="2" custLinFactX="-15155" custLinFactNeighborX="-100000" custLinFactNeighborY="4729"/>
      <dgm:spPr>
        <a:solidFill>
          <a:schemeClr val="accent1"/>
        </a:solidFill>
      </dgm:spPr>
      <dgm:t>
        <a:bodyPr/>
        <a:lstStyle/>
        <a:p>
          <a:endParaRPr lang="en-AU"/>
        </a:p>
      </dgm:t>
    </dgm:pt>
    <dgm:pt modelId="{C88A1CF0-AD03-40FD-A922-8D13CD6BE543}" type="pres">
      <dgm:prSet presAssocID="{41C93DA6-1A80-4C16-9007-E75EC859E5CA}" presName="text" presStyleLbl="revTx" presStyleIdx="0" presStyleCnt="11">
        <dgm:presLayoutVars>
          <dgm:chPref val="3"/>
        </dgm:presLayoutVars>
      </dgm:prSet>
      <dgm:spPr/>
      <dgm:t>
        <a:bodyPr/>
        <a:lstStyle/>
        <a:p>
          <a:endParaRPr lang="en-AU"/>
        </a:p>
      </dgm:t>
    </dgm:pt>
    <dgm:pt modelId="{6F20E334-EFF9-4AFC-9F6B-DE871254ED25}" type="pres">
      <dgm:prSet presAssocID="{41C93DA6-1A80-4C16-9007-E75EC859E5CA}" presName="hierChild2" presStyleCnt="0"/>
      <dgm:spPr/>
    </dgm:pt>
    <dgm:pt modelId="{55DBDEC4-9EC4-4E42-860F-B39FF84F5323}" type="pres">
      <dgm:prSet presAssocID="{E1027BE2-F52B-416A-BA83-486919258DBC}" presName="hierRoot1" presStyleCnt="0"/>
      <dgm:spPr/>
    </dgm:pt>
    <dgm:pt modelId="{63E7160A-54C6-4853-96F8-AD3F79900F92}" type="pres">
      <dgm:prSet presAssocID="{E1027BE2-F52B-416A-BA83-486919258DBC}" presName="composite" presStyleCnt="0"/>
      <dgm:spPr/>
    </dgm:pt>
    <dgm:pt modelId="{D7E21A75-A8D0-48F2-B538-7F141C8F278F}" type="pres">
      <dgm:prSet presAssocID="{E1027BE2-F52B-416A-BA83-486919258DBC}" presName="image" presStyleLbl="node0" presStyleIdx="1" presStyleCnt="2"/>
      <dgm:spPr>
        <a:solidFill>
          <a:srgbClr val="FF0000"/>
        </a:solidFill>
      </dgm:spPr>
      <dgm:t>
        <a:bodyPr/>
        <a:lstStyle/>
        <a:p>
          <a:endParaRPr lang="en-AU"/>
        </a:p>
      </dgm:t>
    </dgm:pt>
    <dgm:pt modelId="{6719C656-2872-4A49-A25B-C81F5053E6B0}" type="pres">
      <dgm:prSet presAssocID="{E1027BE2-F52B-416A-BA83-486919258DBC}" presName="text" presStyleLbl="revTx" presStyleIdx="1" presStyleCnt="11" custScaleX="197917" custScaleY="55125" custLinFactNeighborX="51146">
        <dgm:presLayoutVars>
          <dgm:chPref val="3"/>
        </dgm:presLayoutVars>
      </dgm:prSet>
      <dgm:spPr/>
      <dgm:t>
        <a:bodyPr/>
        <a:lstStyle/>
        <a:p>
          <a:endParaRPr lang="en-AU"/>
        </a:p>
      </dgm:t>
    </dgm:pt>
    <dgm:pt modelId="{C7BF6363-3642-421D-84CD-CAA488BDE401}" type="pres">
      <dgm:prSet presAssocID="{E1027BE2-F52B-416A-BA83-486919258DBC}" presName="hierChild2" presStyleCnt="0"/>
      <dgm:spPr/>
    </dgm:pt>
    <dgm:pt modelId="{B0718524-6DDF-45C8-AC76-F084F3819D34}" type="pres">
      <dgm:prSet presAssocID="{22127C02-EF14-41E8-9CC0-430AAA13B93D}" presName="Name10" presStyleLbl="parChTrans1D2" presStyleIdx="0" presStyleCnt="3"/>
      <dgm:spPr/>
      <dgm:t>
        <a:bodyPr/>
        <a:lstStyle/>
        <a:p>
          <a:endParaRPr lang="en-AU"/>
        </a:p>
      </dgm:t>
    </dgm:pt>
    <dgm:pt modelId="{618E8807-4436-493B-BD56-32F98C9ED474}" type="pres">
      <dgm:prSet presAssocID="{176D6088-5C09-4400-BDA1-85AC90196A75}" presName="hierRoot2" presStyleCnt="0"/>
      <dgm:spPr/>
    </dgm:pt>
    <dgm:pt modelId="{F51931D3-ED82-4281-8D56-85B8ED714713}" type="pres">
      <dgm:prSet presAssocID="{176D6088-5C09-4400-BDA1-85AC90196A75}" presName="composite2" presStyleCnt="0"/>
      <dgm:spPr/>
    </dgm:pt>
    <dgm:pt modelId="{D06A0463-75BE-47B8-BB6C-EAE5A59EC7DC}" type="pres">
      <dgm:prSet presAssocID="{176D6088-5C09-4400-BDA1-85AC90196A75}" presName="image2" presStyleLbl="node2" presStyleIdx="0" presStyleCnt="3"/>
      <dgm:spPr/>
    </dgm:pt>
    <dgm:pt modelId="{02037006-B3DF-492A-AAA3-CB6955E18F9C}" type="pres">
      <dgm:prSet presAssocID="{176D6088-5C09-4400-BDA1-85AC90196A75}" presName="text2" presStyleLbl="revTx" presStyleIdx="2" presStyleCnt="11" custScaleX="177321" custLinFactNeighborX="45695">
        <dgm:presLayoutVars>
          <dgm:chPref val="3"/>
        </dgm:presLayoutVars>
      </dgm:prSet>
      <dgm:spPr/>
      <dgm:t>
        <a:bodyPr/>
        <a:lstStyle/>
        <a:p>
          <a:endParaRPr lang="en-AU"/>
        </a:p>
      </dgm:t>
    </dgm:pt>
    <dgm:pt modelId="{E989D16A-03C9-4B92-B6B9-F932BA36D593}" type="pres">
      <dgm:prSet presAssocID="{176D6088-5C09-4400-BDA1-85AC90196A75}" presName="hierChild3" presStyleCnt="0"/>
      <dgm:spPr/>
    </dgm:pt>
    <dgm:pt modelId="{64E45314-2B81-404A-83C3-ED593DECFDA4}" type="pres">
      <dgm:prSet presAssocID="{273DBC38-D3CC-4546-9EC0-C433F8B332D1}" presName="Name17" presStyleLbl="parChTrans1D3" presStyleIdx="0" presStyleCnt="4"/>
      <dgm:spPr/>
      <dgm:t>
        <a:bodyPr/>
        <a:lstStyle/>
        <a:p>
          <a:endParaRPr lang="en-AU"/>
        </a:p>
      </dgm:t>
    </dgm:pt>
    <dgm:pt modelId="{3DD3DA9F-0EC8-49EB-B6A6-3E7E4CC6F0F8}" type="pres">
      <dgm:prSet presAssocID="{508C8818-388D-482C-AF82-7D4690CF6A32}" presName="hierRoot3" presStyleCnt="0"/>
      <dgm:spPr/>
    </dgm:pt>
    <dgm:pt modelId="{58C444CC-B259-4FBD-BC63-B4A143AB5CC2}" type="pres">
      <dgm:prSet presAssocID="{508C8818-388D-482C-AF82-7D4690CF6A32}" presName="composite3" presStyleCnt="0"/>
      <dgm:spPr/>
    </dgm:pt>
    <dgm:pt modelId="{6EC36C07-5DB8-424C-A66D-47E02519896B}" type="pres">
      <dgm:prSet presAssocID="{508C8818-388D-482C-AF82-7D4690CF6A32}" presName="image3" presStyleLbl="node3" presStyleIdx="0" presStyleCnt="4"/>
      <dgm:spPr/>
    </dgm:pt>
    <dgm:pt modelId="{3F347222-9129-4BEA-A3AF-A1F640902AA3}" type="pres">
      <dgm:prSet presAssocID="{508C8818-388D-482C-AF82-7D4690CF6A32}" presName="text3" presStyleLbl="revTx" presStyleIdx="3" presStyleCnt="11">
        <dgm:presLayoutVars>
          <dgm:chPref val="3"/>
        </dgm:presLayoutVars>
      </dgm:prSet>
      <dgm:spPr/>
      <dgm:t>
        <a:bodyPr/>
        <a:lstStyle/>
        <a:p>
          <a:endParaRPr lang="en-AU"/>
        </a:p>
      </dgm:t>
    </dgm:pt>
    <dgm:pt modelId="{F4CBC48F-F447-4EFA-B00E-FE83FD266344}" type="pres">
      <dgm:prSet presAssocID="{508C8818-388D-482C-AF82-7D4690CF6A32}" presName="hierChild4" presStyleCnt="0"/>
      <dgm:spPr/>
    </dgm:pt>
    <dgm:pt modelId="{3DECE268-2CF4-49A9-91CA-16EC8B971DE7}" type="pres">
      <dgm:prSet presAssocID="{4665E999-A7B4-4BEE-977F-B41DE6A4A496}" presName="Name17" presStyleLbl="parChTrans1D3" presStyleIdx="1" presStyleCnt="4"/>
      <dgm:spPr/>
      <dgm:t>
        <a:bodyPr/>
        <a:lstStyle/>
        <a:p>
          <a:endParaRPr lang="en-AU"/>
        </a:p>
      </dgm:t>
    </dgm:pt>
    <dgm:pt modelId="{AE349EC9-B5B0-4557-BF1F-8D77904E766D}" type="pres">
      <dgm:prSet presAssocID="{7726AB62-A766-4BD8-80F9-626245B9815F}" presName="hierRoot3" presStyleCnt="0"/>
      <dgm:spPr/>
    </dgm:pt>
    <dgm:pt modelId="{D9F20C98-ACE8-436C-B694-DC84F45F2F18}" type="pres">
      <dgm:prSet presAssocID="{7726AB62-A766-4BD8-80F9-626245B9815F}" presName="composite3" presStyleCnt="0"/>
      <dgm:spPr/>
    </dgm:pt>
    <dgm:pt modelId="{767B7887-8F76-44FF-A5C4-DD013877EB1B}" type="pres">
      <dgm:prSet presAssocID="{7726AB62-A766-4BD8-80F9-626245B9815F}" presName="image3" presStyleLbl="node3" presStyleIdx="1" presStyleCnt="4"/>
      <dgm:spPr/>
    </dgm:pt>
    <dgm:pt modelId="{7D33B880-FBE4-4E44-B621-D4869094AF3A}" type="pres">
      <dgm:prSet presAssocID="{7726AB62-A766-4BD8-80F9-626245B9815F}" presName="text3" presStyleLbl="revTx" presStyleIdx="4" presStyleCnt="11">
        <dgm:presLayoutVars>
          <dgm:chPref val="3"/>
        </dgm:presLayoutVars>
      </dgm:prSet>
      <dgm:spPr/>
      <dgm:t>
        <a:bodyPr/>
        <a:lstStyle/>
        <a:p>
          <a:endParaRPr lang="en-AU"/>
        </a:p>
      </dgm:t>
    </dgm:pt>
    <dgm:pt modelId="{C03996F6-5ED6-4742-A899-35926138CA7C}" type="pres">
      <dgm:prSet presAssocID="{7726AB62-A766-4BD8-80F9-626245B9815F}" presName="hierChild4" presStyleCnt="0"/>
      <dgm:spPr/>
    </dgm:pt>
    <dgm:pt modelId="{6D7F51C5-8980-4863-98F2-307D7497FC29}" type="pres">
      <dgm:prSet presAssocID="{6801B582-E6B5-4CCB-A375-666112884135}" presName="Name23" presStyleLbl="parChTrans1D4" presStyleIdx="0" presStyleCnt="2"/>
      <dgm:spPr/>
      <dgm:t>
        <a:bodyPr/>
        <a:lstStyle/>
        <a:p>
          <a:endParaRPr lang="en-AU"/>
        </a:p>
      </dgm:t>
    </dgm:pt>
    <dgm:pt modelId="{21437E13-93C7-4354-86C7-FEB018025F53}" type="pres">
      <dgm:prSet presAssocID="{94B82BED-82AA-4378-B16C-17E496737FFF}" presName="hierRoot4" presStyleCnt="0"/>
      <dgm:spPr/>
    </dgm:pt>
    <dgm:pt modelId="{61B7F996-1566-43B6-B5C8-476E1F4E59BC}" type="pres">
      <dgm:prSet presAssocID="{94B82BED-82AA-4378-B16C-17E496737FFF}" presName="composite4" presStyleCnt="0"/>
      <dgm:spPr/>
    </dgm:pt>
    <dgm:pt modelId="{BD3637DE-FD00-40B8-AA90-E9B4EC3BD73B}" type="pres">
      <dgm:prSet presAssocID="{94B82BED-82AA-4378-B16C-17E496737FFF}" presName="image4" presStyleLbl="node4" presStyleIdx="0" presStyleCnt="2"/>
      <dgm:spPr/>
    </dgm:pt>
    <dgm:pt modelId="{EDED1031-E3B6-416E-BC41-E4B390E6070D}" type="pres">
      <dgm:prSet presAssocID="{94B82BED-82AA-4378-B16C-17E496737FFF}" presName="text4" presStyleLbl="revTx" presStyleIdx="5" presStyleCnt="11" custLinFactNeighborX="4055">
        <dgm:presLayoutVars>
          <dgm:chPref val="3"/>
        </dgm:presLayoutVars>
      </dgm:prSet>
      <dgm:spPr/>
      <dgm:t>
        <a:bodyPr/>
        <a:lstStyle/>
        <a:p>
          <a:endParaRPr lang="en-AU"/>
        </a:p>
      </dgm:t>
    </dgm:pt>
    <dgm:pt modelId="{F6606AEE-9915-4263-AD8F-BA401381FF6B}" type="pres">
      <dgm:prSet presAssocID="{94B82BED-82AA-4378-B16C-17E496737FFF}" presName="hierChild5" presStyleCnt="0"/>
      <dgm:spPr/>
    </dgm:pt>
    <dgm:pt modelId="{E17AE1E7-E9BC-47EB-AE59-178CA66C0B76}" type="pres">
      <dgm:prSet presAssocID="{A2D3B8C3-3DAD-4BAB-9350-8D8B545F122D}" presName="Name10" presStyleLbl="parChTrans1D2" presStyleIdx="1" presStyleCnt="3"/>
      <dgm:spPr/>
      <dgm:t>
        <a:bodyPr/>
        <a:lstStyle/>
        <a:p>
          <a:endParaRPr lang="en-AU"/>
        </a:p>
      </dgm:t>
    </dgm:pt>
    <dgm:pt modelId="{71E0BFD3-7986-4E44-9817-FCC8173A79FB}" type="pres">
      <dgm:prSet presAssocID="{9F28ED54-A5B8-453E-A283-1DCA2B95EDFC}" presName="hierRoot2" presStyleCnt="0"/>
      <dgm:spPr/>
    </dgm:pt>
    <dgm:pt modelId="{EEF19F2E-7581-41AD-9BE5-F605FB7915A8}" type="pres">
      <dgm:prSet presAssocID="{9F28ED54-A5B8-453E-A283-1DCA2B95EDFC}" presName="composite2" presStyleCnt="0"/>
      <dgm:spPr/>
    </dgm:pt>
    <dgm:pt modelId="{F140B5B4-2B2D-4B31-995C-0D9771B0051C}" type="pres">
      <dgm:prSet presAssocID="{9F28ED54-A5B8-453E-A283-1DCA2B95EDFC}" presName="image2" presStyleLbl="node2" presStyleIdx="1" presStyleCnt="3"/>
      <dgm:spPr/>
    </dgm:pt>
    <dgm:pt modelId="{7BDCA6AB-1E3B-444B-B678-1FEB5B6AEB34}" type="pres">
      <dgm:prSet presAssocID="{9F28ED54-A5B8-453E-A283-1DCA2B95EDFC}" presName="text2" presStyleLbl="revTx" presStyleIdx="6" presStyleCnt="11" custScaleX="136983" custLinFactNeighborX="22850" custLinFactNeighborY="250">
        <dgm:presLayoutVars>
          <dgm:chPref val="3"/>
        </dgm:presLayoutVars>
      </dgm:prSet>
      <dgm:spPr/>
      <dgm:t>
        <a:bodyPr/>
        <a:lstStyle/>
        <a:p>
          <a:endParaRPr lang="en-AU"/>
        </a:p>
      </dgm:t>
    </dgm:pt>
    <dgm:pt modelId="{612E57AF-F0CF-4D23-92DE-90808CF5318D}" type="pres">
      <dgm:prSet presAssocID="{9F28ED54-A5B8-453E-A283-1DCA2B95EDFC}" presName="hierChild3" presStyleCnt="0"/>
      <dgm:spPr/>
    </dgm:pt>
    <dgm:pt modelId="{C2A3BA14-F545-4890-94EB-32F304F1FA59}" type="pres">
      <dgm:prSet presAssocID="{2E2EC545-F01B-478E-8581-BC285A1E77A5}" presName="Name10" presStyleLbl="parChTrans1D2" presStyleIdx="2" presStyleCnt="3"/>
      <dgm:spPr/>
      <dgm:t>
        <a:bodyPr/>
        <a:lstStyle/>
        <a:p>
          <a:endParaRPr lang="en-AU"/>
        </a:p>
      </dgm:t>
    </dgm:pt>
    <dgm:pt modelId="{9056C6D9-EB8F-48E6-A2EA-37B810DC81F6}" type="pres">
      <dgm:prSet presAssocID="{F7EA8F7D-98A9-4218-BE0D-F9AAC639F0A6}" presName="hierRoot2" presStyleCnt="0"/>
      <dgm:spPr/>
    </dgm:pt>
    <dgm:pt modelId="{FDC6D9F7-8B7B-4CD0-B1A9-3644AFE78FF9}" type="pres">
      <dgm:prSet presAssocID="{F7EA8F7D-98A9-4218-BE0D-F9AAC639F0A6}" presName="composite2" presStyleCnt="0"/>
      <dgm:spPr/>
    </dgm:pt>
    <dgm:pt modelId="{7FAFBA9C-F902-4F0E-9A6E-0C6541D34738}" type="pres">
      <dgm:prSet presAssocID="{F7EA8F7D-98A9-4218-BE0D-F9AAC639F0A6}" presName="image2" presStyleLbl="node2" presStyleIdx="2" presStyleCnt="3"/>
      <dgm:spPr/>
    </dgm:pt>
    <dgm:pt modelId="{60EB461F-B575-4751-9781-3DD701BDE7DA}" type="pres">
      <dgm:prSet presAssocID="{F7EA8F7D-98A9-4218-BE0D-F9AAC639F0A6}" presName="text2" presStyleLbl="revTx" presStyleIdx="7" presStyleCnt="11">
        <dgm:presLayoutVars>
          <dgm:chPref val="3"/>
        </dgm:presLayoutVars>
      </dgm:prSet>
      <dgm:spPr/>
      <dgm:t>
        <a:bodyPr/>
        <a:lstStyle/>
        <a:p>
          <a:endParaRPr lang="en-AU"/>
        </a:p>
      </dgm:t>
    </dgm:pt>
    <dgm:pt modelId="{283E4CB2-94A9-491E-A470-049E62EFB079}" type="pres">
      <dgm:prSet presAssocID="{F7EA8F7D-98A9-4218-BE0D-F9AAC639F0A6}" presName="hierChild3" presStyleCnt="0"/>
      <dgm:spPr/>
    </dgm:pt>
    <dgm:pt modelId="{E4B640A9-22E8-4C0E-B0E9-DF8C6EBE4F4F}" type="pres">
      <dgm:prSet presAssocID="{4798D8CB-F3FF-4ED0-8C87-4D05233E74EE}" presName="Name17" presStyleLbl="parChTrans1D3" presStyleIdx="2" presStyleCnt="4"/>
      <dgm:spPr/>
      <dgm:t>
        <a:bodyPr/>
        <a:lstStyle/>
        <a:p>
          <a:endParaRPr lang="en-AU"/>
        </a:p>
      </dgm:t>
    </dgm:pt>
    <dgm:pt modelId="{FD0B2BA0-F3D4-4F97-86B0-3DBD0B422BB1}" type="pres">
      <dgm:prSet presAssocID="{7D9C6B00-9118-43B3-9F11-07960BA45625}" presName="hierRoot3" presStyleCnt="0"/>
      <dgm:spPr/>
    </dgm:pt>
    <dgm:pt modelId="{D170E0A0-9F35-4391-84DB-7A37D69DA856}" type="pres">
      <dgm:prSet presAssocID="{7D9C6B00-9118-43B3-9F11-07960BA45625}" presName="composite3" presStyleCnt="0"/>
      <dgm:spPr/>
    </dgm:pt>
    <dgm:pt modelId="{CDFDB59D-CF2E-465E-BFEB-A967A2C50C5C}" type="pres">
      <dgm:prSet presAssocID="{7D9C6B00-9118-43B3-9F11-07960BA45625}" presName="image3" presStyleLbl="node3" presStyleIdx="2" presStyleCnt="4"/>
      <dgm:spPr/>
    </dgm:pt>
    <dgm:pt modelId="{B14D8403-4330-4DA2-ADDE-CEAA2195EE84}" type="pres">
      <dgm:prSet presAssocID="{7D9C6B00-9118-43B3-9F11-07960BA45625}" presName="text3" presStyleLbl="revTx" presStyleIdx="8" presStyleCnt="11">
        <dgm:presLayoutVars>
          <dgm:chPref val="3"/>
        </dgm:presLayoutVars>
      </dgm:prSet>
      <dgm:spPr/>
      <dgm:t>
        <a:bodyPr/>
        <a:lstStyle/>
        <a:p>
          <a:endParaRPr lang="en-AU"/>
        </a:p>
      </dgm:t>
    </dgm:pt>
    <dgm:pt modelId="{D3638542-E354-4F02-AD97-D2F0A1B7EA08}" type="pres">
      <dgm:prSet presAssocID="{7D9C6B00-9118-43B3-9F11-07960BA45625}" presName="hierChild4" presStyleCnt="0"/>
      <dgm:spPr/>
    </dgm:pt>
    <dgm:pt modelId="{E3155ADA-7FC3-416B-B48E-DA7418701E70}" type="pres">
      <dgm:prSet presAssocID="{2A4AFFE1-5AED-41E8-AD2F-03F25E04CFB3}" presName="Name17" presStyleLbl="parChTrans1D3" presStyleIdx="3" presStyleCnt="4"/>
      <dgm:spPr/>
      <dgm:t>
        <a:bodyPr/>
        <a:lstStyle/>
        <a:p>
          <a:endParaRPr lang="en-AU"/>
        </a:p>
      </dgm:t>
    </dgm:pt>
    <dgm:pt modelId="{C7BE16BE-1A52-4115-AE2F-201033F8D097}" type="pres">
      <dgm:prSet presAssocID="{3DBB3612-9017-4F8E-B241-E024CB417F9D}" presName="hierRoot3" presStyleCnt="0"/>
      <dgm:spPr/>
    </dgm:pt>
    <dgm:pt modelId="{A56814F5-EEAF-4AFB-A6EA-49F1DEA0B37F}" type="pres">
      <dgm:prSet presAssocID="{3DBB3612-9017-4F8E-B241-E024CB417F9D}" presName="composite3" presStyleCnt="0"/>
      <dgm:spPr/>
    </dgm:pt>
    <dgm:pt modelId="{A19B691D-071E-42F9-8304-5614045045F6}" type="pres">
      <dgm:prSet presAssocID="{3DBB3612-9017-4F8E-B241-E024CB417F9D}" presName="image3" presStyleLbl="node3" presStyleIdx="3" presStyleCnt="4"/>
      <dgm:spPr/>
    </dgm:pt>
    <dgm:pt modelId="{512202FB-C920-4BDD-8270-DD59308CD92B}" type="pres">
      <dgm:prSet presAssocID="{3DBB3612-9017-4F8E-B241-E024CB417F9D}" presName="text3" presStyleLbl="revTx" presStyleIdx="9" presStyleCnt="11">
        <dgm:presLayoutVars>
          <dgm:chPref val="3"/>
        </dgm:presLayoutVars>
      </dgm:prSet>
      <dgm:spPr/>
      <dgm:t>
        <a:bodyPr/>
        <a:lstStyle/>
        <a:p>
          <a:endParaRPr lang="en-AU"/>
        </a:p>
      </dgm:t>
    </dgm:pt>
    <dgm:pt modelId="{E3BB51B9-68F5-426F-A273-3C8CE333A3E3}" type="pres">
      <dgm:prSet presAssocID="{3DBB3612-9017-4F8E-B241-E024CB417F9D}" presName="hierChild4" presStyleCnt="0"/>
      <dgm:spPr/>
    </dgm:pt>
    <dgm:pt modelId="{0321C86B-9885-4CE9-A794-40E5DEE08E97}" type="pres">
      <dgm:prSet presAssocID="{D00752D0-518E-44D0-AF36-4217412BC5C6}" presName="Name23" presStyleLbl="parChTrans1D4" presStyleIdx="1" presStyleCnt="2"/>
      <dgm:spPr/>
      <dgm:t>
        <a:bodyPr/>
        <a:lstStyle/>
        <a:p>
          <a:endParaRPr lang="en-AU"/>
        </a:p>
      </dgm:t>
    </dgm:pt>
    <dgm:pt modelId="{494B95E2-8BEA-4B0B-9CB1-6AC2282F7664}" type="pres">
      <dgm:prSet presAssocID="{F5A01CA2-E117-4713-A776-D8AC2D160B95}" presName="hierRoot4" presStyleCnt="0"/>
      <dgm:spPr/>
    </dgm:pt>
    <dgm:pt modelId="{E4F794EA-ACA5-4E7C-8EBE-384025E6B461}" type="pres">
      <dgm:prSet presAssocID="{F5A01CA2-E117-4713-A776-D8AC2D160B95}" presName="composite4" presStyleCnt="0"/>
      <dgm:spPr/>
    </dgm:pt>
    <dgm:pt modelId="{E9C99768-F4BE-406D-B0A4-F17BC3A2A94D}" type="pres">
      <dgm:prSet presAssocID="{F5A01CA2-E117-4713-A776-D8AC2D160B95}" presName="image4" presStyleLbl="node4" presStyleIdx="1" presStyleCnt="2" custLinFactNeighborX="-161" custLinFactNeighborY="4336"/>
      <dgm:spPr/>
    </dgm:pt>
    <dgm:pt modelId="{84C26B3B-C701-4C6D-8050-404BC08E1AD7}" type="pres">
      <dgm:prSet presAssocID="{F5A01CA2-E117-4713-A776-D8AC2D160B95}" presName="text4" presStyleLbl="revTx" presStyleIdx="10" presStyleCnt="11">
        <dgm:presLayoutVars>
          <dgm:chPref val="3"/>
        </dgm:presLayoutVars>
      </dgm:prSet>
      <dgm:spPr/>
      <dgm:t>
        <a:bodyPr/>
        <a:lstStyle/>
        <a:p>
          <a:endParaRPr lang="en-AU"/>
        </a:p>
      </dgm:t>
    </dgm:pt>
    <dgm:pt modelId="{15BEB2D7-C337-4482-8612-283C9E4D69A4}" type="pres">
      <dgm:prSet presAssocID="{F5A01CA2-E117-4713-A776-D8AC2D160B95}" presName="hierChild5" presStyleCnt="0"/>
      <dgm:spPr/>
    </dgm:pt>
  </dgm:ptLst>
  <dgm:cxnLst>
    <dgm:cxn modelId="{7A28B3C9-A037-4D79-AE6C-2E0748CEA207}" type="presOf" srcId="{176D6088-5C09-4400-BDA1-85AC90196A75}" destId="{02037006-B3DF-492A-AAA3-CB6955E18F9C}" srcOrd="0" destOrd="0" presId="urn:microsoft.com/office/officeart/2009/layout/CirclePictureHierarchy"/>
    <dgm:cxn modelId="{A1758C25-02DE-4EFD-BEAF-762ED67D1761}" srcId="{176D6088-5C09-4400-BDA1-85AC90196A75}" destId="{508C8818-388D-482C-AF82-7D4690CF6A32}" srcOrd="0" destOrd="0" parTransId="{273DBC38-D3CC-4546-9EC0-C433F8B332D1}" sibTransId="{C8E33ECF-061E-41D5-AE39-F0C2CAB36F49}"/>
    <dgm:cxn modelId="{B74F4E29-8A1F-4FAA-A302-70651D8D1581}" type="presOf" srcId="{2A4AFFE1-5AED-41E8-AD2F-03F25E04CFB3}" destId="{E3155ADA-7FC3-416B-B48E-DA7418701E70}" srcOrd="0" destOrd="0" presId="urn:microsoft.com/office/officeart/2009/layout/CirclePictureHierarchy"/>
    <dgm:cxn modelId="{C64E06E9-C242-4CD4-A5EF-A394A6699186}" srcId="{3DBB3612-9017-4F8E-B241-E024CB417F9D}" destId="{F5A01CA2-E117-4713-A776-D8AC2D160B95}" srcOrd="0" destOrd="0" parTransId="{D00752D0-518E-44D0-AF36-4217412BC5C6}" sibTransId="{147DF63F-2E7D-4DB6-BD2A-E4BDF9F9E3F5}"/>
    <dgm:cxn modelId="{3E1E8630-F7BA-48E7-AC11-A5EB790584A3}" srcId="{E1027BE2-F52B-416A-BA83-486919258DBC}" destId="{F7EA8F7D-98A9-4218-BE0D-F9AAC639F0A6}" srcOrd="2" destOrd="0" parTransId="{2E2EC545-F01B-478E-8581-BC285A1E77A5}" sibTransId="{C14B4747-1F40-44E0-864F-4A4400A3A6B6}"/>
    <dgm:cxn modelId="{DE0FF86E-2834-4203-BE45-D5F189FD53D6}" srcId="{60DED9BE-85EE-49B2-90D9-247E27DCD180}" destId="{41C93DA6-1A80-4C16-9007-E75EC859E5CA}" srcOrd="0" destOrd="0" parTransId="{56577C34-C71F-4F10-9149-4DCF8B2DDFB3}" sibTransId="{F6425142-D828-4DC9-8DAF-236144D108FE}"/>
    <dgm:cxn modelId="{1D3EE8F8-A496-4D48-937B-6C65DBC0DC52}" type="presOf" srcId="{E1027BE2-F52B-416A-BA83-486919258DBC}" destId="{6719C656-2872-4A49-A25B-C81F5053E6B0}" srcOrd="0" destOrd="0" presId="urn:microsoft.com/office/officeart/2009/layout/CirclePictureHierarchy"/>
    <dgm:cxn modelId="{8242C96A-04B1-420B-B3CD-454F2C5A7ACD}" srcId="{60DED9BE-85EE-49B2-90D9-247E27DCD180}" destId="{E1027BE2-F52B-416A-BA83-486919258DBC}" srcOrd="1" destOrd="0" parTransId="{1117ABF4-ED31-447A-B8B6-DC4347CB61FC}" sibTransId="{07BB10F3-C67B-4490-912A-D7065023E33E}"/>
    <dgm:cxn modelId="{6B403D0E-E655-475F-87BE-4672BEF73914}" type="presOf" srcId="{4665E999-A7B4-4BEE-977F-B41DE6A4A496}" destId="{3DECE268-2CF4-49A9-91CA-16EC8B971DE7}" srcOrd="0" destOrd="0" presId="urn:microsoft.com/office/officeart/2009/layout/CirclePictureHierarchy"/>
    <dgm:cxn modelId="{3EA32A61-387F-4051-876D-2A450139D388}" type="presOf" srcId="{D00752D0-518E-44D0-AF36-4217412BC5C6}" destId="{0321C86B-9885-4CE9-A794-40E5DEE08E97}" srcOrd="0" destOrd="0" presId="urn:microsoft.com/office/officeart/2009/layout/CirclePictureHierarchy"/>
    <dgm:cxn modelId="{8D936CB0-05C0-44DC-9E3B-BC550FE28638}" srcId="{F7EA8F7D-98A9-4218-BE0D-F9AAC639F0A6}" destId="{3DBB3612-9017-4F8E-B241-E024CB417F9D}" srcOrd="1" destOrd="0" parTransId="{2A4AFFE1-5AED-41E8-AD2F-03F25E04CFB3}" sibTransId="{607C2B94-8FD6-4429-B191-FCD2D23134A6}"/>
    <dgm:cxn modelId="{4C83E1F2-BF3A-40F4-8CBA-2E1B248BDE6D}" type="presOf" srcId="{60DED9BE-85EE-49B2-90D9-247E27DCD180}" destId="{4914575E-E22A-49F8-9FBB-D323D8717964}" srcOrd="0" destOrd="0" presId="urn:microsoft.com/office/officeart/2009/layout/CirclePictureHierarchy"/>
    <dgm:cxn modelId="{89D85B81-440D-422D-966F-584960F59320}" type="presOf" srcId="{508C8818-388D-482C-AF82-7D4690CF6A32}" destId="{3F347222-9129-4BEA-A3AF-A1F640902AA3}" srcOrd="0" destOrd="0" presId="urn:microsoft.com/office/officeart/2009/layout/CirclePictureHierarchy"/>
    <dgm:cxn modelId="{AD01C204-1A72-45B7-913B-B3BBFA149F44}" srcId="{E1027BE2-F52B-416A-BA83-486919258DBC}" destId="{176D6088-5C09-4400-BDA1-85AC90196A75}" srcOrd="0" destOrd="0" parTransId="{22127C02-EF14-41E8-9CC0-430AAA13B93D}" sibTransId="{9450B19C-8D2A-414A-A423-0F1255E2C3B1}"/>
    <dgm:cxn modelId="{748FCBBB-1AE3-464F-9D15-6CAD6A790A9A}" srcId="{F7EA8F7D-98A9-4218-BE0D-F9AAC639F0A6}" destId="{7D9C6B00-9118-43B3-9F11-07960BA45625}" srcOrd="0" destOrd="0" parTransId="{4798D8CB-F3FF-4ED0-8C87-4D05233E74EE}" sibTransId="{C61B989E-DE64-4C68-87ED-5E4FAC992F1D}"/>
    <dgm:cxn modelId="{052B0983-AC1E-4077-B855-9A9E85F7EB9F}" type="presOf" srcId="{F5A01CA2-E117-4713-A776-D8AC2D160B95}" destId="{84C26B3B-C701-4C6D-8050-404BC08E1AD7}" srcOrd="0" destOrd="0" presId="urn:microsoft.com/office/officeart/2009/layout/CirclePictureHierarchy"/>
    <dgm:cxn modelId="{A72B9495-FCAD-4854-A41C-F7850D520FA8}" type="presOf" srcId="{7726AB62-A766-4BD8-80F9-626245B9815F}" destId="{7D33B880-FBE4-4E44-B621-D4869094AF3A}" srcOrd="0" destOrd="0" presId="urn:microsoft.com/office/officeart/2009/layout/CirclePictureHierarchy"/>
    <dgm:cxn modelId="{C0F27B95-63E5-498A-9F2F-12DFA91DDAC1}" type="presOf" srcId="{3DBB3612-9017-4F8E-B241-E024CB417F9D}" destId="{512202FB-C920-4BDD-8270-DD59308CD92B}" srcOrd="0" destOrd="0" presId="urn:microsoft.com/office/officeart/2009/layout/CirclePictureHierarchy"/>
    <dgm:cxn modelId="{F1C1FDA9-9363-4218-AED4-E3F8AF483CB7}" srcId="{7726AB62-A766-4BD8-80F9-626245B9815F}" destId="{94B82BED-82AA-4378-B16C-17E496737FFF}" srcOrd="0" destOrd="0" parTransId="{6801B582-E6B5-4CCB-A375-666112884135}" sibTransId="{7CBD0D0D-296E-4133-9058-E898428C1702}"/>
    <dgm:cxn modelId="{F3447A12-C9B8-4476-9FDA-9273E0B7C996}" type="presOf" srcId="{273DBC38-D3CC-4546-9EC0-C433F8B332D1}" destId="{64E45314-2B81-404A-83C3-ED593DECFDA4}" srcOrd="0" destOrd="0" presId="urn:microsoft.com/office/officeart/2009/layout/CirclePictureHierarchy"/>
    <dgm:cxn modelId="{8782A5F1-B42D-491E-B20E-38519E2D82B1}" type="presOf" srcId="{F7EA8F7D-98A9-4218-BE0D-F9AAC639F0A6}" destId="{60EB461F-B575-4751-9781-3DD701BDE7DA}" srcOrd="0" destOrd="0" presId="urn:microsoft.com/office/officeart/2009/layout/CirclePictureHierarchy"/>
    <dgm:cxn modelId="{BA5BB63C-E662-46C4-B0E9-84AF61AC8F99}" type="presOf" srcId="{22127C02-EF14-41E8-9CC0-430AAA13B93D}" destId="{B0718524-6DDF-45C8-AC76-F084F3819D34}" srcOrd="0" destOrd="0" presId="urn:microsoft.com/office/officeart/2009/layout/CirclePictureHierarchy"/>
    <dgm:cxn modelId="{721AA64F-992A-43B7-A92B-1B7A6888A2A8}" type="presOf" srcId="{2E2EC545-F01B-478E-8581-BC285A1E77A5}" destId="{C2A3BA14-F545-4890-94EB-32F304F1FA59}" srcOrd="0" destOrd="0" presId="urn:microsoft.com/office/officeart/2009/layout/CirclePictureHierarchy"/>
    <dgm:cxn modelId="{4587282D-60BA-4486-8C97-676D60053FB7}" srcId="{E1027BE2-F52B-416A-BA83-486919258DBC}" destId="{9F28ED54-A5B8-453E-A283-1DCA2B95EDFC}" srcOrd="1" destOrd="0" parTransId="{A2D3B8C3-3DAD-4BAB-9350-8D8B545F122D}" sibTransId="{433DECE0-EC9F-4F50-8540-3D9C5157A793}"/>
    <dgm:cxn modelId="{479A377F-2DA1-4E2C-8013-ABF5D21B96E9}" type="presOf" srcId="{7D9C6B00-9118-43B3-9F11-07960BA45625}" destId="{B14D8403-4330-4DA2-ADDE-CEAA2195EE84}" srcOrd="0" destOrd="0" presId="urn:microsoft.com/office/officeart/2009/layout/CirclePictureHierarchy"/>
    <dgm:cxn modelId="{4FD90435-6851-4404-85F6-B24590B5A192}" type="presOf" srcId="{6801B582-E6B5-4CCB-A375-666112884135}" destId="{6D7F51C5-8980-4863-98F2-307D7497FC29}" srcOrd="0" destOrd="0" presId="urn:microsoft.com/office/officeart/2009/layout/CirclePictureHierarchy"/>
    <dgm:cxn modelId="{DE912EBD-8049-4411-8B01-132F769FE3EA}" type="presOf" srcId="{9F28ED54-A5B8-453E-A283-1DCA2B95EDFC}" destId="{7BDCA6AB-1E3B-444B-B678-1FEB5B6AEB34}" srcOrd="0" destOrd="0" presId="urn:microsoft.com/office/officeart/2009/layout/CirclePictureHierarchy"/>
    <dgm:cxn modelId="{93091573-1AED-4277-BC5E-7658F815171F}" type="presOf" srcId="{94B82BED-82AA-4378-B16C-17E496737FFF}" destId="{EDED1031-E3B6-416E-BC41-E4B390E6070D}" srcOrd="0" destOrd="0" presId="urn:microsoft.com/office/officeart/2009/layout/CirclePictureHierarchy"/>
    <dgm:cxn modelId="{2E8BC0F2-4660-4876-8E15-1A973DF66903}" type="presOf" srcId="{41C93DA6-1A80-4C16-9007-E75EC859E5CA}" destId="{C88A1CF0-AD03-40FD-A922-8D13CD6BE543}" srcOrd="0" destOrd="0" presId="urn:microsoft.com/office/officeart/2009/layout/CirclePictureHierarchy"/>
    <dgm:cxn modelId="{DF742B39-5A70-4682-8B1D-289EF4A87E9D}" type="presOf" srcId="{A2D3B8C3-3DAD-4BAB-9350-8D8B545F122D}" destId="{E17AE1E7-E9BC-47EB-AE59-178CA66C0B76}" srcOrd="0" destOrd="0" presId="urn:microsoft.com/office/officeart/2009/layout/CirclePictureHierarchy"/>
    <dgm:cxn modelId="{DB26DEE4-006F-4C9B-B080-5E78AB5247C2}" srcId="{176D6088-5C09-4400-BDA1-85AC90196A75}" destId="{7726AB62-A766-4BD8-80F9-626245B9815F}" srcOrd="1" destOrd="0" parTransId="{4665E999-A7B4-4BEE-977F-B41DE6A4A496}" sibTransId="{06A52156-C460-4CCA-95F6-DADE972B15C4}"/>
    <dgm:cxn modelId="{DBF20603-FF9B-41F6-ACC6-07E10EC3BEC8}" type="presOf" srcId="{4798D8CB-F3FF-4ED0-8C87-4D05233E74EE}" destId="{E4B640A9-22E8-4C0E-B0E9-DF8C6EBE4F4F}" srcOrd="0" destOrd="0" presId="urn:microsoft.com/office/officeart/2009/layout/CirclePictureHierarchy"/>
    <dgm:cxn modelId="{29C6DE5A-4948-474C-A305-68FED14D2024}" type="presParOf" srcId="{4914575E-E22A-49F8-9FBB-D323D8717964}" destId="{2418F1E2-474E-4FA2-9B36-C84E1E6EAB73}" srcOrd="0" destOrd="0" presId="urn:microsoft.com/office/officeart/2009/layout/CirclePictureHierarchy"/>
    <dgm:cxn modelId="{BF9F21B0-CAD2-42A8-86BE-17850B6A6482}" type="presParOf" srcId="{2418F1E2-474E-4FA2-9B36-C84E1E6EAB73}" destId="{F9DDAC17-DFED-4D1A-9042-120684509C86}" srcOrd="0" destOrd="0" presId="urn:microsoft.com/office/officeart/2009/layout/CirclePictureHierarchy"/>
    <dgm:cxn modelId="{6110ACEE-1A74-4C7C-A8AD-0ED00057B07E}" type="presParOf" srcId="{F9DDAC17-DFED-4D1A-9042-120684509C86}" destId="{68F2B005-CFEE-4EC0-90BF-692582A89122}" srcOrd="0" destOrd="0" presId="urn:microsoft.com/office/officeart/2009/layout/CirclePictureHierarchy"/>
    <dgm:cxn modelId="{27918EAB-ADE7-4009-8020-043982706898}" type="presParOf" srcId="{F9DDAC17-DFED-4D1A-9042-120684509C86}" destId="{C88A1CF0-AD03-40FD-A922-8D13CD6BE543}" srcOrd="1" destOrd="0" presId="urn:microsoft.com/office/officeart/2009/layout/CirclePictureHierarchy"/>
    <dgm:cxn modelId="{CE8CD178-A07D-48B4-A09D-55F17840C3CE}" type="presParOf" srcId="{2418F1E2-474E-4FA2-9B36-C84E1E6EAB73}" destId="{6F20E334-EFF9-4AFC-9F6B-DE871254ED25}" srcOrd="1" destOrd="0" presId="urn:microsoft.com/office/officeart/2009/layout/CirclePictureHierarchy"/>
    <dgm:cxn modelId="{33542AFF-D438-4C87-91DA-EED9C920A83B}" type="presParOf" srcId="{4914575E-E22A-49F8-9FBB-D323D8717964}" destId="{55DBDEC4-9EC4-4E42-860F-B39FF84F5323}" srcOrd="1" destOrd="0" presId="urn:microsoft.com/office/officeart/2009/layout/CirclePictureHierarchy"/>
    <dgm:cxn modelId="{1E6EC33C-FD59-4D87-A689-C080422A3282}" type="presParOf" srcId="{55DBDEC4-9EC4-4E42-860F-B39FF84F5323}" destId="{63E7160A-54C6-4853-96F8-AD3F79900F92}" srcOrd="0" destOrd="0" presId="urn:microsoft.com/office/officeart/2009/layout/CirclePictureHierarchy"/>
    <dgm:cxn modelId="{106CF18A-2756-42B1-868E-B09D10BDABEE}" type="presParOf" srcId="{63E7160A-54C6-4853-96F8-AD3F79900F92}" destId="{D7E21A75-A8D0-48F2-B538-7F141C8F278F}" srcOrd="0" destOrd="0" presId="urn:microsoft.com/office/officeart/2009/layout/CirclePictureHierarchy"/>
    <dgm:cxn modelId="{466670ED-92B5-490F-883A-36517D93835D}" type="presParOf" srcId="{63E7160A-54C6-4853-96F8-AD3F79900F92}" destId="{6719C656-2872-4A49-A25B-C81F5053E6B0}" srcOrd="1" destOrd="0" presId="urn:microsoft.com/office/officeart/2009/layout/CirclePictureHierarchy"/>
    <dgm:cxn modelId="{FF23E491-130D-47AA-9799-9A7DA6B7274C}" type="presParOf" srcId="{55DBDEC4-9EC4-4E42-860F-B39FF84F5323}" destId="{C7BF6363-3642-421D-84CD-CAA488BDE401}" srcOrd="1" destOrd="0" presId="urn:microsoft.com/office/officeart/2009/layout/CirclePictureHierarchy"/>
    <dgm:cxn modelId="{5E07515B-11E4-4A1C-900C-F5FF79C09CDD}" type="presParOf" srcId="{C7BF6363-3642-421D-84CD-CAA488BDE401}" destId="{B0718524-6DDF-45C8-AC76-F084F3819D34}" srcOrd="0" destOrd="0" presId="urn:microsoft.com/office/officeart/2009/layout/CirclePictureHierarchy"/>
    <dgm:cxn modelId="{649448A3-E6DE-44F2-AA9D-98BC484AD78F}" type="presParOf" srcId="{C7BF6363-3642-421D-84CD-CAA488BDE401}" destId="{618E8807-4436-493B-BD56-32F98C9ED474}" srcOrd="1" destOrd="0" presId="urn:microsoft.com/office/officeart/2009/layout/CirclePictureHierarchy"/>
    <dgm:cxn modelId="{8EF6010E-FCF7-468F-B847-DC46C7A1C325}" type="presParOf" srcId="{618E8807-4436-493B-BD56-32F98C9ED474}" destId="{F51931D3-ED82-4281-8D56-85B8ED714713}" srcOrd="0" destOrd="0" presId="urn:microsoft.com/office/officeart/2009/layout/CirclePictureHierarchy"/>
    <dgm:cxn modelId="{DDB6DDB9-3D8F-48FD-AEDE-D8558E8614C9}" type="presParOf" srcId="{F51931D3-ED82-4281-8D56-85B8ED714713}" destId="{D06A0463-75BE-47B8-BB6C-EAE5A59EC7DC}" srcOrd="0" destOrd="0" presId="urn:microsoft.com/office/officeart/2009/layout/CirclePictureHierarchy"/>
    <dgm:cxn modelId="{E1A9E2BF-1D34-404E-BBAC-40BF20F4F6AF}" type="presParOf" srcId="{F51931D3-ED82-4281-8D56-85B8ED714713}" destId="{02037006-B3DF-492A-AAA3-CB6955E18F9C}" srcOrd="1" destOrd="0" presId="urn:microsoft.com/office/officeart/2009/layout/CirclePictureHierarchy"/>
    <dgm:cxn modelId="{C66F278A-4DBE-4069-B7AE-11ED6649B3E7}" type="presParOf" srcId="{618E8807-4436-493B-BD56-32F98C9ED474}" destId="{E989D16A-03C9-4B92-B6B9-F932BA36D593}" srcOrd="1" destOrd="0" presId="urn:microsoft.com/office/officeart/2009/layout/CirclePictureHierarchy"/>
    <dgm:cxn modelId="{13871F16-3294-4FDE-B318-2ED38E7A039A}" type="presParOf" srcId="{E989D16A-03C9-4B92-B6B9-F932BA36D593}" destId="{64E45314-2B81-404A-83C3-ED593DECFDA4}" srcOrd="0" destOrd="0" presId="urn:microsoft.com/office/officeart/2009/layout/CirclePictureHierarchy"/>
    <dgm:cxn modelId="{E62F505F-F80A-408F-AAAB-6398D854814F}" type="presParOf" srcId="{E989D16A-03C9-4B92-B6B9-F932BA36D593}" destId="{3DD3DA9F-0EC8-49EB-B6A6-3E7E4CC6F0F8}" srcOrd="1" destOrd="0" presId="urn:microsoft.com/office/officeart/2009/layout/CirclePictureHierarchy"/>
    <dgm:cxn modelId="{506AF81A-7EA7-45A8-86BC-5977749BB623}" type="presParOf" srcId="{3DD3DA9F-0EC8-49EB-B6A6-3E7E4CC6F0F8}" destId="{58C444CC-B259-4FBD-BC63-B4A143AB5CC2}" srcOrd="0" destOrd="0" presId="urn:microsoft.com/office/officeart/2009/layout/CirclePictureHierarchy"/>
    <dgm:cxn modelId="{57339627-AEF8-43B5-828A-12E3FC366C1F}" type="presParOf" srcId="{58C444CC-B259-4FBD-BC63-B4A143AB5CC2}" destId="{6EC36C07-5DB8-424C-A66D-47E02519896B}" srcOrd="0" destOrd="0" presId="urn:microsoft.com/office/officeart/2009/layout/CirclePictureHierarchy"/>
    <dgm:cxn modelId="{D97BC255-E905-4803-951C-1D42B9C6AE75}" type="presParOf" srcId="{58C444CC-B259-4FBD-BC63-B4A143AB5CC2}" destId="{3F347222-9129-4BEA-A3AF-A1F640902AA3}" srcOrd="1" destOrd="0" presId="urn:microsoft.com/office/officeart/2009/layout/CirclePictureHierarchy"/>
    <dgm:cxn modelId="{CDA55A2F-8AD5-46AA-BFBD-2BEB267B3DAA}" type="presParOf" srcId="{3DD3DA9F-0EC8-49EB-B6A6-3E7E4CC6F0F8}" destId="{F4CBC48F-F447-4EFA-B00E-FE83FD266344}" srcOrd="1" destOrd="0" presId="urn:microsoft.com/office/officeart/2009/layout/CirclePictureHierarchy"/>
    <dgm:cxn modelId="{BFD25452-B4D4-4B9F-B24F-AC29ED7A3787}" type="presParOf" srcId="{E989D16A-03C9-4B92-B6B9-F932BA36D593}" destId="{3DECE268-2CF4-49A9-91CA-16EC8B971DE7}" srcOrd="2" destOrd="0" presId="urn:microsoft.com/office/officeart/2009/layout/CirclePictureHierarchy"/>
    <dgm:cxn modelId="{E2D029D4-8600-4F49-97A4-ACACDC20C539}" type="presParOf" srcId="{E989D16A-03C9-4B92-B6B9-F932BA36D593}" destId="{AE349EC9-B5B0-4557-BF1F-8D77904E766D}" srcOrd="3" destOrd="0" presId="urn:microsoft.com/office/officeart/2009/layout/CirclePictureHierarchy"/>
    <dgm:cxn modelId="{FBB608BB-6AA6-4D59-B08B-33D42BC81A38}" type="presParOf" srcId="{AE349EC9-B5B0-4557-BF1F-8D77904E766D}" destId="{D9F20C98-ACE8-436C-B694-DC84F45F2F18}" srcOrd="0" destOrd="0" presId="urn:microsoft.com/office/officeart/2009/layout/CirclePictureHierarchy"/>
    <dgm:cxn modelId="{972F722E-E9EF-4B66-A60F-0ACEA46F5ABF}" type="presParOf" srcId="{D9F20C98-ACE8-436C-B694-DC84F45F2F18}" destId="{767B7887-8F76-44FF-A5C4-DD013877EB1B}" srcOrd="0" destOrd="0" presId="urn:microsoft.com/office/officeart/2009/layout/CirclePictureHierarchy"/>
    <dgm:cxn modelId="{A9C5294F-4070-433C-BBFC-076030E16EB6}" type="presParOf" srcId="{D9F20C98-ACE8-436C-B694-DC84F45F2F18}" destId="{7D33B880-FBE4-4E44-B621-D4869094AF3A}" srcOrd="1" destOrd="0" presId="urn:microsoft.com/office/officeart/2009/layout/CirclePictureHierarchy"/>
    <dgm:cxn modelId="{E83334A4-EA80-4957-BA23-DF9B0D5C1B2D}" type="presParOf" srcId="{AE349EC9-B5B0-4557-BF1F-8D77904E766D}" destId="{C03996F6-5ED6-4742-A899-35926138CA7C}" srcOrd="1" destOrd="0" presId="urn:microsoft.com/office/officeart/2009/layout/CirclePictureHierarchy"/>
    <dgm:cxn modelId="{19FB8DCD-4F91-4062-A7EE-AA81635BDA1A}" type="presParOf" srcId="{C03996F6-5ED6-4742-A899-35926138CA7C}" destId="{6D7F51C5-8980-4863-98F2-307D7497FC29}" srcOrd="0" destOrd="0" presId="urn:microsoft.com/office/officeart/2009/layout/CirclePictureHierarchy"/>
    <dgm:cxn modelId="{EA943DBD-2A31-4DD9-ABC3-BE738E2371F0}" type="presParOf" srcId="{C03996F6-5ED6-4742-A899-35926138CA7C}" destId="{21437E13-93C7-4354-86C7-FEB018025F53}" srcOrd="1" destOrd="0" presId="urn:microsoft.com/office/officeart/2009/layout/CirclePictureHierarchy"/>
    <dgm:cxn modelId="{022B8F9A-C450-4CD4-9DA0-6831E9A93199}" type="presParOf" srcId="{21437E13-93C7-4354-86C7-FEB018025F53}" destId="{61B7F996-1566-43B6-B5C8-476E1F4E59BC}" srcOrd="0" destOrd="0" presId="urn:microsoft.com/office/officeart/2009/layout/CirclePictureHierarchy"/>
    <dgm:cxn modelId="{803B6998-1243-437E-9B47-91BC5884BF48}" type="presParOf" srcId="{61B7F996-1566-43B6-B5C8-476E1F4E59BC}" destId="{BD3637DE-FD00-40B8-AA90-E9B4EC3BD73B}" srcOrd="0" destOrd="0" presId="urn:microsoft.com/office/officeart/2009/layout/CirclePictureHierarchy"/>
    <dgm:cxn modelId="{FAB416B4-8213-4D80-B681-32EDE9E3C1EA}" type="presParOf" srcId="{61B7F996-1566-43B6-B5C8-476E1F4E59BC}" destId="{EDED1031-E3B6-416E-BC41-E4B390E6070D}" srcOrd="1" destOrd="0" presId="urn:microsoft.com/office/officeart/2009/layout/CirclePictureHierarchy"/>
    <dgm:cxn modelId="{4AA3C0E4-FA40-49BC-8D7B-94CF73428D87}" type="presParOf" srcId="{21437E13-93C7-4354-86C7-FEB018025F53}" destId="{F6606AEE-9915-4263-AD8F-BA401381FF6B}" srcOrd="1" destOrd="0" presId="urn:microsoft.com/office/officeart/2009/layout/CirclePictureHierarchy"/>
    <dgm:cxn modelId="{347B11C0-4B5E-4B20-81D6-E8946EB7F74E}" type="presParOf" srcId="{C7BF6363-3642-421D-84CD-CAA488BDE401}" destId="{E17AE1E7-E9BC-47EB-AE59-178CA66C0B76}" srcOrd="2" destOrd="0" presId="urn:microsoft.com/office/officeart/2009/layout/CirclePictureHierarchy"/>
    <dgm:cxn modelId="{1E1556B2-50F4-4E00-B21F-F72138237515}" type="presParOf" srcId="{C7BF6363-3642-421D-84CD-CAA488BDE401}" destId="{71E0BFD3-7986-4E44-9817-FCC8173A79FB}" srcOrd="3" destOrd="0" presId="urn:microsoft.com/office/officeart/2009/layout/CirclePictureHierarchy"/>
    <dgm:cxn modelId="{63852987-6EC9-465B-A018-22CF07544370}" type="presParOf" srcId="{71E0BFD3-7986-4E44-9817-FCC8173A79FB}" destId="{EEF19F2E-7581-41AD-9BE5-F605FB7915A8}" srcOrd="0" destOrd="0" presId="urn:microsoft.com/office/officeart/2009/layout/CirclePictureHierarchy"/>
    <dgm:cxn modelId="{6EB55EB3-1562-4798-9372-C9F644D37532}" type="presParOf" srcId="{EEF19F2E-7581-41AD-9BE5-F605FB7915A8}" destId="{F140B5B4-2B2D-4B31-995C-0D9771B0051C}" srcOrd="0" destOrd="0" presId="urn:microsoft.com/office/officeart/2009/layout/CirclePictureHierarchy"/>
    <dgm:cxn modelId="{2ABC621C-C443-442C-BF1D-1FD0BB048E1E}" type="presParOf" srcId="{EEF19F2E-7581-41AD-9BE5-F605FB7915A8}" destId="{7BDCA6AB-1E3B-444B-B678-1FEB5B6AEB34}" srcOrd="1" destOrd="0" presId="urn:microsoft.com/office/officeart/2009/layout/CirclePictureHierarchy"/>
    <dgm:cxn modelId="{C06A0CFF-DE92-43D3-9C9C-8D7810886FBD}" type="presParOf" srcId="{71E0BFD3-7986-4E44-9817-FCC8173A79FB}" destId="{612E57AF-F0CF-4D23-92DE-90808CF5318D}" srcOrd="1" destOrd="0" presId="urn:microsoft.com/office/officeart/2009/layout/CirclePictureHierarchy"/>
    <dgm:cxn modelId="{FC87F816-AB88-4392-A068-FB4B5E06D5A2}" type="presParOf" srcId="{C7BF6363-3642-421D-84CD-CAA488BDE401}" destId="{C2A3BA14-F545-4890-94EB-32F304F1FA59}" srcOrd="4" destOrd="0" presId="urn:microsoft.com/office/officeart/2009/layout/CirclePictureHierarchy"/>
    <dgm:cxn modelId="{20AE2BE0-3289-429A-89BE-15901B97308A}" type="presParOf" srcId="{C7BF6363-3642-421D-84CD-CAA488BDE401}" destId="{9056C6D9-EB8F-48E6-A2EA-37B810DC81F6}" srcOrd="5" destOrd="0" presId="urn:microsoft.com/office/officeart/2009/layout/CirclePictureHierarchy"/>
    <dgm:cxn modelId="{D840CFF3-A0BB-4573-BEF7-635F77E87A06}" type="presParOf" srcId="{9056C6D9-EB8F-48E6-A2EA-37B810DC81F6}" destId="{FDC6D9F7-8B7B-4CD0-B1A9-3644AFE78FF9}" srcOrd="0" destOrd="0" presId="urn:microsoft.com/office/officeart/2009/layout/CirclePictureHierarchy"/>
    <dgm:cxn modelId="{7E41008C-5465-4D2B-9D4B-78C9C2420328}" type="presParOf" srcId="{FDC6D9F7-8B7B-4CD0-B1A9-3644AFE78FF9}" destId="{7FAFBA9C-F902-4F0E-9A6E-0C6541D34738}" srcOrd="0" destOrd="0" presId="urn:microsoft.com/office/officeart/2009/layout/CirclePictureHierarchy"/>
    <dgm:cxn modelId="{81C650B5-2DB7-4F45-80E5-020A417BB6F2}" type="presParOf" srcId="{FDC6D9F7-8B7B-4CD0-B1A9-3644AFE78FF9}" destId="{60EB461F-B575-4751-9781-3DD701BDE7DA}" srcOrd="1" destOrd="0" presId="urn:microsoft.com/office/officeart/2009/layout/CirclePictureHierarchy"/>
    <dgm:cxn modelId="{96A7AA44-638C-4BF9-8E1A-133AA799E87A}" type="presParOf" srcId="{9056C6D9-EB8F-48E6-A2EA-37B810DC81F6}" destId="{283E4CB2-94A9-491E-A470-049E62EFB079}" srcOrd="1" destOrd="0" presId="urn:microsoft.com/office/officeart/2009/layout/CirclePictureHierarchy"/>
    <dgm:cxn modelId="{E4A5FF8B-46E5-4A9D-BA41-39E7232344D2}" type="presParOf" srcId="{283E4CB2-94A9-491E-A470-049E62EFB079}" destId="{E4B640A9-22E8-4C0E-B0E9-DF8C6EBE4F4F}" srcOrd="0" destOrd="0" presId="urn:microsoft.com/office/officeart/2009/layout/CirclePictureHierarchy"/>
    <dgm:cxn modelId="{6EDD6F06-8A1D-45BC-BECD-79E9B4FE7F75}" type="presParOf" srcId="{283E4CB2-94A9-491E-A470-049E62EFB079}" destId="{FD0B2BA0-F3D4-4F97-86B0-3DBD0B422BB1}" srcOrd="1" destOrd="0" presId="urn:microsoft.com/office/officeart/2009/layout/CirclePictureHierarchy"/>
    <dgm:cxn modelId="{D676CD65-8B9C-495A-B668-E405349D4CDC}" type="presParOf" srcId="{FD0B2BA0-F3D4-4F97-86B0-3DBD0B422BB1}" destId="{D170E0A0-9F35-4391-84DB-7A37D69DA856}" srcOrd="0" destOrd="0" presId="urn:microsoft.com/office/officeart/2009/layout/CirclePictureHierarchy"/>
    <dgm:cxn modelId="{863C7E19-4E79-4A69-ACB0-F82BDAB32820}" type="presParOf" srcId="{D170E0A0-9F35-4391-84DB-7A37D69DA856}" destId="{CDFDB59D-CF2E-465E-BFEB-A967A2C50C5C}" srcOrd="0" destOrd="0" presId="urn:microsoft.com/office/officeart/2009/layout/CirclePictureHierarchy"/>
    <dgm:cxn modelId="{09C2EDB6-71A4-429A-B0C5-451C9E8A5E84}" type="presParOf" srcId="{D170E0A0-9F35-4391-84DB-7A37D69DA856}" destId="{B14D8403-4330-4DA2-ADDE-CEAA2195EE84}" srcOrd="1" destOrd="0" presId="urn:microsoft.com/office/officeart/2009/layout/CirclePictureHierarchy"/>
    <dgm:cxn modelId="{615A1643-0D72-4994-8002-AEF920675551}" type="presParOf" srcId="{FD0B2BA0-F3D4-4F97-86B0-3DBD0B422BB1}" destId="{D3638542-E354-4F02-AD97-D2F0A1B7EA08}" srcOrd="1" destOrd="0" presId="urn:microsoft.com/office/officeart/2009/layout/CirclePictureHierarchy"/>
    <dgm:cxn modelId="{179B152D-8B64-40FE-946E-0A5E05F01B2C}" type="presParOf" srcId="{283E4CB2-94A9-491E-A470-049E62EFB079}" destId="{E3155ADA-7FC3-416B-B48E-DA7418701E70}" srcOrd="2" destOrd="0" presId="urn:microsoft.com/office/officeart/2009/layout/CirclePictureHierarchy"/>
    <dgm:cxn modelId="{D0F6F610-4D45-4E3D-A1F2-7B4B946F21D9}" type="presParOf" srcId="{283E4CB2-94A9-491E-A470-049E62EFB079}" destId="{C7BE16BE-1A52-4115-AE2F-201033F8D097}" srcOrd="3" destOrd="0" presId="urn:microsoft.com/office/officeart/2009/layout/CirclePictureHierarchy"/>
    <dgm:cxn modelId="{2B0F9CB4-0690-44BC-9FF7-B3A266E7BF06}" type="presParOf" srcId="{C7BE16BE-1A52-4115-AE2F-201033F8D097}" destId="{A56814F5-EEAF-4AFB-A6EA-49F1DEA0B37F}" srcOrd="0" destOrd="0" presId="urn:microsoft.com/office/officeart/2009/layout/CirclePictureHierarchy"/>
    <dgm:cxn modelId="{C906175B-153B-472B-8334-865CE8E15454}" type="presParOf" srcId="{A56814F5-EEAF-4AFB-A6EA-49F1DEA0B37F}" destId="{A19B691D-071E-42F9-8304-5614045045F6}" srcOrd="0" destOrd="0" presId="urn:microsoft.com/office/officeart/2009/layout/CirclePictureHierarchy"/>
    <dgm:cxn modelId="{89773CCC-3547-4769-A731-A66F5B37D4ED}" type="presParOf" srcId="{A56814F5-EEAF-4AFB-A6EA-49F1DEA0B37F}" destId="{512202FB-C920-4BDD-8270-DD59308CD92B}" srcOrd="1" destOrd="0" presId="urn:microsoft.com/office/officeart/2009/layout/CirclePictureHierarchy"/>
    <dgm:cxn modelId="{897C772B-BE7C-4C25-BD9D-24232499E968}" type="presParOf" srcId="{C7BE16BE-1A52-4115-AE2F-201033F8D097}" destId="{E3BB51B9-68F5-426F-A273-3C8CE333A3E3}" srcOrd="1" destOrd="0" presId="urn:microsoft.com/office/officeart/2009/layout/CirclePictureHierarchy"/>
    <dgm:cxn modelId="{75BFA3A3-357A-4801-9A96-4E7785A72218}" type="presParOf" srcId="{E3BB51B9-68F5-426F-A273-3C8CE333A3E3}" destId="{0321C86B-9885-4CE9-A794-40E5DEE08E97}" srcOrd="0" destOrd="0" presId="urn:microsoft.com/office/officeart/2009/layout/CirclePictureHierarchy"/>
    <dgm:cxn modelId="{AA5E8C92-F17E-4E66-92E1-504E64021F24}" type="presParOf" srcId="{E3BB51B9-68F5-426F-A273-3C8CE333A3E3}" destId="{494B95E2-8BEA-4B0B-9CB1-6AC2282F7664}" srcOrd="1" destOrd="0" presId="urn:microsoft.com/office/officeart/2009/layout/CirclePictureHierarchy"/>
    <dgm:cxn modelId="{05B3A138-7862-4E7C-AB0C-E837C1F31D76}" type="presParOf" srcId="{494B95E2-8BEA-4B0B-9CB1-6AC2282F7664}" destId="{E4F794EA-ACA5-4E7C-8EBE-384025E6B461}" srcOrd="0" destOrd="0" presId="urn:microsoft.com/office/officeart/2009/layout/CirclePictureHierarchy"/>
    <dgm:cxn modelId="{7DE1B1BB-AE54-41EB-97CA-65E5C83AE6ED}" type="presParOf" srcId="{E4F794EA-ACA5-4E7C-8EBE-384025E6B461}" destId="{E9C99768-F4BE-406D-B0A4-F17BC3A2A94D}" srcOrd="0" destOrd="0" presId="urn:microsoft.com/office/officeart/2009/layout/CirclePictureHierarchy"/>
    <dgm:cxn modelId="{693D44A7-F3C7-48DA-A61E-7E66121472AA}" type="presParOf" srcId="{E4F794EA-ACA5-4E7C-8EBE-384025E6B461}" destId="{84C26B3B-C701-4C6D-8050-404BC08E1AD7}" srcOrd="1" destOrd="0" presId="urn:microsoft.com/office/officeart/2009/layout/CirclePictureHierarchy"/>
    <dgm:cxn modelId="{A9FB5D80-E675-42C8-8966-F5F19851260A}" type="presParOf" srcId="{494B95E2-8BEA-4B0B-9CB1-6AC2282F7664}" destId="{15BEB2D7-C337-4482-8612-283C9E4D69A4}"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r>
              <a:rPr lang="en-AU" dirty="0" smtClean="0"/>
              <a:t/>
            </a:r>
            <a:endParaRPr lang="en-AU" dirty="0"/>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2E4A176-D7AE-4AC9-A601-F0EDFEDF31C7}" type="datetimeFigureOut">
              <a:rPr lang="en-AU" smtClean="0"/>
              <a:t>11/11/2018</a:t>
            </a:fld>
            <a:endParaRPr lang="en-AU"/>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3B9116F-515D-4DA9-8E3C-9A09BD87C6A2}" type="slidenum">
              <a:rPr lang="en-AU" smtClean="0"/>
              <a:t>‹#›</a:t>
            </a:fld>
            <a:endParaRPr lang="en-AU"/>
          </a:p>
        </p:txBody>
      </p:sp>
      <p:pic>
        <p:nvPicPr>
          <p:cNvPr id="6" name="Picture 5"/>
          <p:cNvPicPr>
            <a:picLocks noChangeAspect="1"/>
          </p:cNvPicPr>
          <p:nvPr/>
        </p:nvPicPr>
        <p:blipFill>
          <a:blip r:embed="rId2"/>
          <a:stretch>
            <a:fillRect/>
          </a:stretch>
        </p:blipFill>
        <p:spPr>
          <a:xfrm>
            <a:off x="26556" y="83560"/>
            <a:ext cx="2204811" cy="330935"/>
          </a:xfrm>
          <a:prstGeom prst="rect">
            <a:avLst/>
          </a:prstGeom>
        </p:spPr>
      </p:pic>
    </p:spTree>
    <p:extLst>
      <p:ext uri="{BB962C8B-B14F-4D97-AF65-F5344CB8AC3E}">
        <p14:creationId xmlns:p14="http://schemas.microsoft.com/office/powerpoint/2010/main" val="1105976120"/>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4351E7C-2BE7-448E-B962-D76A4CC7C5AB}" type="datetimeFigureOut">
              <a:rPr lang="en-US" smtClean="0"/>
              <a:t>11/11/2018</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7D2FA5E-F015-47DA-BBDE-C30878F3801E}" type="slidenum">
              <a:rPr lang="en-US" smtClean="0"/>
              <a:t>‹#›</a:t>
            </a:fld>
            <a:endParaRPr lang="en-US"/>
          </a:p>
        </p:txBody>
      </p:sp>
    </p:spTree>
    <p:extLst>
      <p:ext uri="{BB962C8B-B14F-4D97-AF65-F5344CB8AC3E}">
        <p14:creationId xmlns:p14="http://schemas.microsoft.com/office/powerpoint/2010/main" val="16518475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14722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56096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7724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88205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65118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5353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70327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15975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6836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500777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1309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9825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54018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25051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64537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50101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34657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30062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10417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37884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23357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0951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0333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4611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3998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74705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98182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48279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32229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97552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50857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53996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8331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Footer Placeholder 4"/>
          <p:cNvSpPr>
            <a:spLocks noGrp="1"/>
          </p:cNvSpPr>
          <p:nvPr>
            <p:ph type="ftr" sz="quarter" idx="11"/>
          </p:nvPr>
        </p:nvSpPr>
        <p:spPr/>
        <p:txBody>
          <a:bodyPr/>
          <a:lstStyle/>
          <a:p>
            <a:endParaRPr lang="en-US" dirty="0"/>
          </a:p>
        </p:txBody>
      </p:sp>
      <p:sp>
        <p:nvSpPr>
          <p:cNvPr id="7" name="Header Placeholder 6"/>
          <p:cNvSpPr>
            <a:spLocks noGrp="1"/>
          </p:cNvSpPr>
          <p:nvPr>
            <p:ph type="hdr" sz="quarter" idx="13"/>
          </p:nvPr>
        </p:nvSpPr>
        <p:spPr>
          <a:xfrm>
            <a:off x="0" y="0"/>
            <a:ext cx="2945659" cy="495348"/>
          </a:xfrm>
          <a:prstGeom prst="rect">
            <a:avLst/>
          </a:prstGeom>
        </p:spPr>
        <p:txBody>
          <a:bodyPr/>
          <a:lstStyle/>
          <a:p>
            <a:endParaRPr lang="en-US" dirty="0"/>
          </a:p>
        </p:txBody>
      </p:sp>
      <p:sp>
        <p:nvSpPr>
          <p:cNvPr id="8" name="Date Placeholder 7"/>
          <p:cNvSpPr>
            <a:spLocks noGrp="1"/>
          </p:cNvSpPr>
          <p:nvPr>
            <p:ph type="dt" idx="14"/>
          </p:nvPr>
        </p:nvSpPr>
        <p:spPr/>
        <p:txBody>
          <a:bodyPr/>
          <a:lstStyle/>
          <a:p>
            <a:endParaRPr lang="en-US" dirty="0"/>
          </a:p>
        </p:txBody>
      </p:sp>
      <p:sp>
        <p:nvSpPr>
          <p:cNvPr id="9" name="Slide Number Placeholder 8"/>
          <p:cNvSpPr>
            <a:spLocks noGrp="1"/>
          </p:cNvSpPr>
          <p:nvPr>
            <p:ph type="sldNum" sz="quarter" idx="15"/>
          </p:nvPr>
        </p:nvSpPr>
        <p:spPr/>
        <p:txBody>
          <a:bodyPr/>
          <a:lstStyle/>
          <a:p>
            <a:endParaRPr lang="en-US" dirty="0"/>
          </a:p>
        </p:txBody>
      </p:sp>
    </p:spTree>
    <p:extLst>
      <p:ext uri="{BB962C8B-B14F-4D97-AF65-F5344CB8AC3E}">
        <p14:creationId xmlns:p14="http://schemas.microsoft.com/office/powerpoint/2010/main" val="2498865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1622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7452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5245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6725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4975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66905677"/>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a:extLst>
              <a:ext uri="{FF2B5EF4-FFF2-40B4-BE49-F238E27FC236}">
                <a16:creationId xmlns="" xmlns:a16="http://schemas.microsoft.com/office/drawing/2014/main" id="{934D1569-676E-4F07-AAAB-8B12AD910AED}"/>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66487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Slide 02">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6B2B4AD-56D9-45CE-83EA-3DDA5F4DD3BA}"/>
              </a:ext>
            </a:extLst>
          </p:cNvPr>
          <p:cNvSpPr/>
          <p:nvPr userDrawn="1"/>
        </p:nvSpPr>
        <p:spPr>
          <a:xfrm>
            <a:off x="0" y="0"/>
            <a:ext cx="12191998" cy="6858000"/>
          </a:xfrm>
          <a:prstGeom prst="rect">
            <a:avLst/>
          </a:prstGeom>
          <a:solidFill>
            <a:srgbClr val="AFBCC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 xmlns:a16="http://schemas.microsoft.com/office/drawing/2014/main" id="{1A360001-CA6E-468B-8890-E73287BF4736}"/>
              </a:ext>
            </a:extLst>
          </p:cNvPr>
          <p:cNvGrpSpPr/>
          <p:nvPr userDrawn="1"/>
        </p:nvGrpSpPr>
        <p:grpSpPr>
          <a:xfrm flipH="1">
            <a:off x="5333998" y="0"/>
            <a:ext cx="6858002" cy="6858000"/>
            <a:chOff x="-1" y="0"/>
            <a:chExt cx="6858002" cy="6858000"/>
          </a:xfrm>
          <a:solidFill>
            <a:schemeClr val="bg2">
              <a:lumMod val="75000"/>
              <a:alpha val="50000"/>
            </a:schemeClr>
          </a:solidFill>
        </p:grpSpPr>
        <p:sp>
          <p:nvSpPr>
            <p:cNvPr id="156" name="Right Triangle 155">
              <a:extLst>
                <a:ext uri="{FF2B5EF4-FFF2-40B4-BE49-F238E27FC236}">
                  <a16:creationId xmlns="" xmlns:a16="http://schemas.microsoft.com/office/drawing/2014/main" id="{B8DE8F3C-1D08-4C2F-831C-963D576A1769}"/>
                </a:ext>
              </a:extLst>
            </p:cNvPr>
            <p:cNvSpPr>
              <a:spLocks noChangeAspect="1"/>
            </p:cNvSpPr>
            <p:nvPr userDrawn="1"/>
          </p:nvSpPr>
          <p:spPr>
            <a:xfrm rot="10800000" flipH="1" flipV="1">
              <a:off x="1" y="0"/>
              <a:ext cx="6858000" cy="68580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ight Triangle 154">
              <a:extLst>
                <a:ext uri="{FF2B5EF4-FFF2-40B4-BE49-F238E27FC236}">
                  <a16:creationId xmlns="" xmlns:a16="http://schemas.microsoft.com/office/drawing/2014/main" id="{4291DD02-9386-4C9B-AF04-76FA19BCEE1A}"/>
                </a:ext>
              </a:extLst>
            </p:cNvPr>
            <p:cNvSpPr>
              <a:spLocks noChangeAspect="1"/>
            </p:cNvSpPr>
            <p:nvPr userDrawn="1"/>
          </p:nvSpPr>
          <p:spPr>
            <a:xfrm rot="16200000" flipH="1" flipV="1">
              <a:off x="-1" y="0"/>
              <a:ext cx="4259484" cy="4259484"/>
            </a:xfrm>
            <a:prstGeom prst="rtTriangle">
              <a:avLst/>
            </a:prstGeom>
            <a:solidFill>
              <a:schemeClr val="bg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Freeform 157"/>
          <p:cNvSpPr/>
          <p:nvPr/>
        </p:nvSpPr>
        <p:spPr>
          <a:xfrm rot="5400000">
            <a:off x="2205927" y="-17073"/>
            <a:ext cx="3481660" cy="7021366"/>
          </a:xfrm>
          <a:custGeom>
            <a:avLst/>
            <a:gdLst>
              <a:gd name="connsiteX0" fmla="*/ 0 w 3861469"/>
              <a:gd name="connsiteY0" fmla="*/ 2342357 h 7787316"/>
              <a:gd name="connsiteX1" fmla="*/ 0 w 3861469"/>
              <a:gd name="connsiteY1" fmla="*/ 0 h 7787316"/>
              <a:gd name="connsiteX2" fmla="*/ 2690290 w 3861469"/>
              <a:gd name="connsiteY2" fmla="*/ 0 h 7787316"/>
              <a:gd name="connsiteX3" fmla="*/ 3861468 w 3861469"/>
              <a:gd name="connsiteY3" fmla="*/ 1171179 h 7787316"/>
              <a:gd name="connsiteX4" fmla="*/ 3861468 w 3861469"/>
              <a:gd name="connsiteY4" fmla="*/ 2342357 h 7787316"/>
              <a:gd name="connsiteX5" fmla="*/ 3861469 w 3861469"/>
              <a:gd name="connsiteY5" fmla="*/ 2342357 h 7787316"/>
              <a:gd name="connsiteX6" fmla="*/ 3861469 w 3861469"/>
              <a:gd name="connsiteY6" fmla="*/ 7787316 h 7787316"/>
              <a:gd name="connsiteX7" fmla="*/ 1 w 3861469"/>
              <a:gd name="connsiteY7" fmla="*/ 7787316 h 7787316"/>
              <a:gd name="connsiteX8" fmla="*/ 1 w 3861469"/>
              <a:gd name="connsiteY8" fmla="*/ 2342357 h 778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469" h="7787316">
                <a:moveTo>
                  <a:pt x="0" y="2342357"/>
                </a:moveTo>
                <a:lnTo>
                  <a:pt x="0" y="0"/>
                </a:lnTo>
                <a:lnTo>
                  <a:pt x="2690290" y="0"/>
                </a:lnTo>
                <a:lnTo>
                  <a:pt x="3861468" y="1171179"/>
                </a:lnTo>
                <a:lnTo>
                  <a:pt x="3861468" y="2342357"/>
                </a:lnTo>
                <a:lnTo>
                  <a:pt x="3861469" y="2342357"/>
                </a:lnTo>
                <a:lnTo>
                  <a:pt x="3861469" y="7787316"/>
                </a:lnTo>
                <a:lnTo>
                  <a:pt x="1" y="7787316"/>
                </a:lnTo>
                <a:lnTo>
                  <a:pt x="1" y="2342357"/>
                </a:lnTo>
                <a:close/>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ontent Placeholder 2"/>
          <p:cNvSpPr>
            <a:spLocks noGrp="1"/>
          </p:cNvSpPr>
          <p:nvPr userDrawn="1">
            <p:ph idx="1"/>
          </p:nvPr>
        </p:nvSpPr>
        <p:spPr>
          <a:xfrm>
            <a:off x="784133" y="2114755"/>
            <a:ext cx="5748748" cy="3004091"/>
          </a:xfrm>
        </p:spPr>
        <p:txBody>
          <a:bodyPr/>
          <a:lstStyle>
            <a:lvl1pPr>
              <a:buClr>
                <a:schemeClr val="accent2"/>
              </a:buClr>
              <a:defRPr sz="2000">
                <a:solidFill>
                  <a:schemeClr val="accent2"/>
                </a:solidFill>
              </a:defRPr>
            </a:lvl1pPr>
            <a:lvl2pPr>
              <a:buClr>
                <a:schemeClr val="accent2"/>
              </a:buClr>
              <a:defRPr sz="2000">
                <a:solidFill>
                  <a:schemeClr val="accent2"/>
                </a:solidFill>
              </a:defRPr>
            </a:lvl2pPr>
            <a:lvl3pPr>
              <a:buClr>
                <a:schemeClr val="accent2"/>
              </a:buClr>
              <a:defRPr sz="2000">
                <a:solidFill>
                  <a:schemeClr val="accent2"/>
                </a:solidFill>
              </a:defRPr>
            </a:lvl3pPr>
            <a:lvl4pPr>
              <a:buClr>
                <a:schemeClr val="accent2"/>
              </a:buClr>
              <a:defRPr sz="2000">
                <a:solidFill>
                  <a:schemeClr val="accent2"/>
                </a:solidFill>
              </a:defRPr>
            </a:lvl4pPr>
            <a:lvl5pPr>
              <a:buClr>
                <a:schemeClr val="accent2"/>
              </a:buClr>
              <a:defRPr sz="200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userDrawn="1">
            <p:ph type="title"/>
          </p:nvPr>
        </p:nvSpPr>
        <p:spPr>
          <a:xfrm>
            <a:off x="436073" y="577513"/>
            <a:ext cx="11319854" cy="701731"/>
          </a:xfrm>
        </p:spPr>
        <p:txBody>
          <a:bodyPr/>
          <a:lstStyle>
            <a:lvl1pPr>
              <a:defRPr>
                <a:solidFill>
                  <a:schemeClr val="accent2"/>
                </a:solidFill>
              </a:defRPr>
            </a:lvl1pPr>
          </a:lstStyle>
          <a:p>
            <a:r>
              <a:rPr lang="en-US" smtClean="0"/>
              <a:t>Click to edit Master title style</a:t>
            </a:r>
            <a:endParaRPr lang="en-US" dirty="0"/>
          </a:p>
        </p:txBody>
      </p:sp>
      <p:grpSp>
        <p:nvGrpSpPr>
          <p:cNvPr id="161" name="Group 160">
            <a:extLst>
              <a:ext uri="{FF2B5EF4-FFF2-40B4-BE49-F238E27FC236}">
                <a16:creationId xmlns="" xmlns:a16="http://schemas.microsoft.com/office/drawing/2014/main" id="{964CAD39-0F96-4595-801D-DE028A07A2A7}"/>
              </a:ext>
            </a:extLst>
          </p:cNvPr>
          <p:cNvGrpSpPr>
            <a:grpSpLocks noChangeAspect="1"/>
          </p:cNvGrpSpPr>
          <p:nvPr userDrawn="1"/>
        </p:nvGrpSpPr>
        <p:grpSpPr bwMode="auto">
          <a:xfrm>
            <a:off x="9847384" y="6460142"/>
            <a:ext cx="1908541" cy="208087"/>
            <a:chOff x="2667" y="2033"/>
            <a:chExt cx="2348" cy="256"/>
          </a:xfrm>
          <a:solidFill>
            <a:schemeClr val="bg1"/>
          </a:solidFill>
        </p:grpSpPr>
        <p:sp>
          <p:nvSpPr>
            <p:cNvPr id="162" name="Freeform 8">
              <a:extLst>
                <a:ext uri="{FF2B5EF4-FFF2-40B4-BE49-F238E27FC236}">
                  <a16:creationId xmlns="" xmlns:a16="http://schemas.microsoft.com/office/drawing/2014/main" id="{4C666FD9-805A-488D-ADDF-209218F1EBBE}"/>
                </a:ext>
              </a:extLst>
            </p:cNvPr>
            <p:cNvSpPr>
              <a:spLocks noEditPoints="1"/>
            </p:cNvSpPr>
            <p:nvPr/>
          </p:nvSpPr>
          <p:spPr bwMode="auto">
            <a:xfrm>
              <a:off x="3154" y="2090"/>
              <a:ext cx="154" cy="154"/>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9">
              <a:extLst>
                <a:ext uri="{FF2B5EF4-FFF2-40B4-BE49-F238E27FC236}">
                  <a16:creationId xmlns="" xmlns:a16="http://schemas.microsoft.com/office/drawing/2014/main" id="{D52043A5-008F-4AD8-AB7D-F81ABAD141D6}"/>
                </a:ext>
              </a:extLst>
            </p:cNvPr>
            <p:cNvSpPr>
              <a:spLocks noEditPoints="1"/>
            </p:cNvSpPr>
            <p:nvPr/>
          </p:nvSpPr>
          <p:spPr bwMode="auto">
            <a:xfrm>
              <a:off x="3468" y="2093"/>
              <a:ext cx="133" cy="148"/>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a:extLst>
                <a:ext uri="{FF2B5EF4-FFF2-40B4-BE49-F238E27FC236}">
                  <a16:creationId xmlns="" xmlns:a16="http://schemas.microsoft.com/office/drawing/2014/main" id="{A72813FD-7493-4586-96A7-05DFB63E9B6A}"/>
                </a:ext>
              </a:extLst>
            </p:cNvPr>
            <p:cNvSpPr>
              <a:spLocks noChangeArrowheads="1"/>
            </p:cNvSpPr>
            <p:nvPr/>
          </p:nvSpPr>
          <p:spPr bwMode="auto">
            <a:xfrm>
              <a:off x="3633" y="2093"/>
              <a:ext cx="2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1">
              <a:extLst>
                <a:ext uri="{FF2B5EF4-FFF2-40B4-BE49-F238E27FC236}">
                  <a16:creationId xmlns="" xmlns:a16="http://schemas.microsoft.com/office/drawing/2014/main" id="{BEFD90A7-6B02-440B-B77B-5C8F56501946}"/>
                </a:ext>
              </a:extLst>
            </p:cNvPr>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2">
              <a:extLst>
                <a:ext uri="{FF2B5EF4-FFF2-40B4-BE49-F238E27FC236}">
                  <a16:creationId xmlns="" xmlns:a16="http://schemas.microsoft.com/office/drawing/2014/main" id="{2C12D411-6222-4C9A-9CDA-5D1736BACC43}"/>
                </a:ext>
              </a:extLst>
            </p:cNvPr>
            <p:cNvSpPr>
              <a:spLocks noEditPoints="1"/>
            </p:cNvSpPr>
            <p:nvPr/>
          </p:nvSpPr>
          <p:spPr bwMode="auto">
            <a:xfrm>
              <a:off x="4381" y="2093"/>
              <a:ext cx="131" cy="148"/>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a:extLst>
                <a:ext uri="{FF2B5EF4-FFF2-40B4-BE49-F238E27FC236}">
                  <a16:creationId xmlns="" xmlns:a16="http://schemas.microsoft.com/office/drawing/2014/main" id="{3C54EFFD-72AE-4606-82A6-65780C97C60A}"/>
                </a:ext>
              </a:extLst>
            </p:cNvPr>
            <p:cNvSpPr>
              <a:spLocks noChangeArrowheads="1"/>
            </p:cNvSpPr>
            <p:nvPr/>
          </p:nvSpPr>
          <p:spPr bwMode="auto">
            <a:xfrm>
              <a:off x="4675" y="2093"/>
              <a:ext cx="2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
              <a:extLst>
                <a:ext uri="{FF2B5EF4-FFF2-40B4-BE49-F238E27FC236}">
                  <a16:creationId xmlns="" xmlns:a16="http://schemas.microsoft.com/office/drawing/2014/main" id="{25AFD23B-2CE0-4A8D-A9BC-BA68C72FD10A}"/>
                </a:ext>
              </a:extLst>
            </p:cNvPr>
            <p:cNvSpPr>
              <a:spLocks/>
            </p:cNvSpPr>
            <p:nvPr/>
          </p:nvSpPr>
          <p:spPr bwMode="auto">
            <a:xfrm>
              <a:off x="4733" y="2090"/>
              <a:ext cx="133" cy="154"/>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5">
              <a:extLst>
                <a:ext uri="{FF2B5EF4-FFF2-40B4-BE49-F238E27FC236}">
                  <a16:creationId xmlns="" xmlns:a16="http://schemas.microsoft.com/office/drawing/2014/main" id="{F7B0EC49-5DFF-480D-A6D3-21979587D0EE}"/>
                </a:ext>
              </a:extLst>
            </p:cNvPr>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
              <a:extLst>
                <a:ext uri="{FF2B5EF4-FFF2-40B4-BE49-F238E27FC236}">
                  <a16:creationId xmlns="" xmlns:a16="http://schemas.microsoft.com/office/drawing/2014/main" id="{E3AD8898-71C0-4AB1-AFFD-145B5FE1549C}"/>
                </a:ext>
              </a:extLst>
            </p:cNvPr>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
              <a:extLst>
                <a:ext uri="{FF2B5EF4-FFF2-40B4-BE49-F238E27FC236}">
                  <a16:creationId xmlns="" xmlns:a16="http://schemas.microsoft.com/office/drawing/2014/main" id="{2C9D8AB8-1CF7-4F31-B26A-75E1FC5564CC}"/>
                </a:ext>
              </a:extLst>
            </p:cNvPr>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8">
              <a:extLst>
                <a:ext uri="{FF2B5EF4-FFF2-40B4-BE49-F238E27FC236}">
                  <a16:creationId xmlns="" xmlns:a16="http://schemas.microsoft.com/office/drawing/2014/main" id="{3EF72CE0-C252-4AF1-978E-AEF6590FA64C}"/>
                </a:ext>
              </a:extLst>
            </p:cNvPr>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9">
              <a:extLst>
                <a:ext uri="{FF2B5EF4-FFF2-40B4-BE49-F238E27FC236}">
                  <a16:creationId xmlns="" xmlns:a16="http://schemas.microsoft.com/office/drawing/2014/main" id="{968E50B0-B382-4CEB-9CA0-5AB7791734C2}"/>
                </a:ext>
              </a:extLst>
            </p:cNvPr>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0">
              <a:extLst>
                <a:ext uri="{FF2B5EF4-FFF2-40B4-BE49-F238E27FC236}">
                  <a16:creationId xmlns="" xmlns:a16="http://schemas.microsoft.com/office/drawing/2014/main" id="{24B3D2C0-4A9A-4851-AE48-664127BCFCAF}"/>
                </a:ext>
              </a:extLst>
            </p:cNvPr>
            <p:cNvSpPr>
              <a:spLocks/>
            </p:cNvSpPr>
            <p:nvPr/>
          </p:nvSpPr>
          <p:spPr bwMode="auto">
            <a:xfrm>
              <a:off x="3857" y="2090"/>
              <a:ext cx="137" cy="154"/>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1">
              <a:extLst>
                <a:ext uri="{FF2B5EF4-FFF2-40B4-BE49-F238E27FC236}">
                  <a16:creationId xmlns="" xmlns:a16="http://schemas.microsoft.com/office/drawing/2014/main" id="{471DA50B-A376-4011-BFF1-9236D40CF306}"/>
                </a:ext>
              </a:extLst>
            </p:cNvPr>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2">
              <a:extLst>
                <a:ext uri="{FF2B5EF4-FFF2-40B4-BE49-F238E27FC236}">
                  <a16:creationId xmlns="" xmlns:a16="http://schemas.microsoft.com/office/drawing/2014/main" id="{97E51BE1-EF25-4405-9098-67A7B6F3C31D}"/>
                </a:ext>
              </a:extLst>
            </p:cNvPr>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3">
              <a:extLst>
                <a:ext uri="{FF2B5EF4-FFF2-40B4-BE49-F238E27FC236}">
                  <a16:creationId xmlns="" xmlns:a16="http://schemas.microsoft.com/office/drawing/2014/main" id="{2E15F56D-EF13-45D7-AB72-73E8343C9767}"/>
                </a:ext>
              </a:extLst>
            </p:cNvPr>
            <p:cNvSpPr>
              <a:spLocks noEditPoints="1"/>
            </p:cNvSpPr>
            <p:nvPr/>
          </p:nvSpPr>
          <p:spPr bwMode="auto">
            <a:xfrm>
              <a:off x="4089" y="2093"/>
              <a:ext cx="125" cy="148"/>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4">
              <a:extLst>
                <a:ext uri="{FF2B5EF4-FFF2-40B4-BE49-F238E27FC236}">
                  <a16:creationId xmlns="" xmlns:a16="http://schemas.microsoft.com/office/drawing/2014/main" id="{08FD595A-08EC-4FB1-895B-2181C9CBAFB6}"/>
                </a:ext>
              </a:extLst>
            </p:cNvPr>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5">
              <a:extLst>
                <a:ext uri="{FF2B5EF4-FFF2-40B4-BE49-F238E27FC236}">
                  <a16:creationId xmlns="" xmlns:a16="http://schemas.microsoft.com/office/drawing/2014/main" id="{72DCC453-8282-4EFC-87E5-9E1A647564FF}"/>
                </a:ext>
              </a:extLst>
            </p:cNvPr>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6">
              <a:extLst>
                <a:ext uri="{FF2B5EF4-FFF2-40B4-BE49-F238E27FC236}">
                  <a16:creationId xmlns="" xmlns:a16="http://schemas.microsoft.com/office/drawing/2014/main" id="{E2997086-DD08-4989-BA1F-02C74936C058}"/>
                </a:ext>
              </a:extLst>
            </p:cNvPr>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2" name="Slide Number Placeholder 5">
            <a:extLst>
              <a:ext uri="{FF2B5EF4-FFF2-40B4-BE49-F238E27FC236}">
                <a16:creationId xmlns="" xmlns:a16="http://schemas.microsoft.com/office/drawing/2014/main" id="{1AE094F2-9344-41D9-8DB6-5FA5AB895715}"/>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68612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Slide 01">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6B2B4AD-56D9-45CE-83EA-3DDA5F4DD3BA}"/>
              </a:ext>
            </a:extLst>
          </p:cNvPr>
          <p:cNvSpPr/>
          <p:nvPr userDrawn="1"/>
        </p:nvSpPr>
        <p:spPr>
          <a:xfrm>
            <a:off x="0" y="0"/>
            <a:ext cx="12191998" cy="6858000"/>
          </a:xfrm>
          <a:prstGeom prst="rect">
            <a:avLst/>
          </a:prstGeom>
          <a:solidFill>
            <a:srgbClr val="C4EE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 xmlns:a16="http://schemas.microsoft.com/office/drawing/2014/main" id="{1A360001-CA6E-468B-8890-E73287BF4736}"/>
              </a:ext>
            </a:extLst>
          </p:cNvPr>
          <p:cNvGrpSpPr/>
          <p:nvPr userDrawn="1"/>
        </p:nvGrpSpPr>
        <p:grpSpPr>
          <a:xfrm flipH="1">
            <a:off x="5333998" y="0"/>
            <a:ext cx="6858002" cy="6858000"/>
            <a:chOff x="-1" y="0"/>
            <a:chExt cx="6858002" cy="6858000"/>
          </a:xfrm>
          <a:solidFill>
            <a:schemeClr val="bg2">
              <a:lumMod val="75000"/>
              <a:alpha val="50000"/>
            </a:schemeClr>
          </a:solidFill>
        </p:grpSpPr>
        <p:sp>
          <p:nvSpPr>
            <p:cNvPr id="156" name="Right Triangle 155">
              <a:extLst>
                <a:ext uri="{FF2B5EF4-FFF2-40B4-BE49-F238E27FC236}">
                  <a16:creationId xmlns="" xmlns:a16="http://schemas.microsoft.com/office/drawing/2014/main" id="{B8DE8F3C-1D08-4C2F-831C-963D576A1769}"/>
                </a:ext>
              </a:extLst>
            </p:cNvPr>
            <p:cNvSpPr>
              <a:spLocks noChangeAspect="1"/>
            </p:cNvSpPr>
            <p:nvPr userDrawn="1"/>
          </p:nvSpPr>
          <p:spPr>
            <a:xfrm rot="10800000" flipH="1" flipV="1">
              <a:off x="1" y="0"/>
              <a:ext cx="6858000" cy="6858000"/>
            </a:xfrm>
            <a:prstGeom prst="rtTriangl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ight Triangle 154">
              <a:extLst>
                <a:ext uri="{FF2B5EF4-FFF2-40B4-BE49-F238E27FC236}">
                  <a16:creationId xmlns="" xmlns:a16="http://schemas.microsoft.com/office/drawing/2014/main" id="{4291DD02-9386-4C9B-AF04-76FA19BCEE1A}"/>
                </a:ext>
              </a:extLst>
            </p:cNvPr>
            <p:cNvSpPr>
              <a:spLocks noChangeAspect="1"/>
            </p:cNvSpPr>
            <p:nvPr userDrawn="1"/>
          </p:nvSpPr>
          <p:spPr>
            <a:xfrm rot="16200000" flipH="1" flipV="1">
              <a:off x="-1" y="0"/>
              <a:ext cx="4259484" cy="4259484"/>
            </a:xfrm>
            <a:prstGeom prst="rtTriangle">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Freeform 157"/>
          <p:cNvSpPr/>
          <p:nvPr/>
        </p:nvSpPr>
        <p:spPr>
          <a:xfrm rot="5400000">
            <a:off x="2205927" y="-17073"/>
            <a:ext cx="3481660" cy="7021366"/>
          </a:xfrm>
          <a:custGeom>
            <a:avLst/>
            <a:gdLst>
              <a:gd name="connsiteX0" fmla="*/ 0 w 3861469"/>
              <a:gd name="connsiteY0" fmla="*/ 2342357 h 7787316"/>
              <a:gd name="connsiteX1" fmla="*/ 0 w 3861469"/>
              <a:gd name="connsiteY1" fmla="*/ 0 h 7787316"/>
              <a:gd name="connsiteX2" fmla="*/ 2690290 w 3861469"/>
              <a:gd name="connsiteY2" fmla="*/ 0 h 7787316"/>
              <a:gd name="connsiteX3" fmla="*/ 3861468 w 3861469"/>
              <a:gd name="connsiteY3" fmla="*/ 1171179 h 7787316"/>
              <a:gd name="connsiteX4" fmla="*/ 3861468 w 3861469"/>
              <a:gd name="connsiteY4" fmla="*/ 2342357 h 7787316"/>
              <a:gd name="connsiteX5" fmla="*/ 3861469 w 3861469"/>
              <a:gd name="connsiteY5" fmla="*/ 2342357 h 7787316"/>
              <a:gd name="connsiteX6" fmla="*/ 3861469 w 3861469"/>
              <a:gd name="connsiteY6" fmla="*/ 7787316 h 7787316"/>
              <a:gd name="connsiteX7" fmla="*/ 1 w 3861469"/>
              <a:gd name="connsiteY7" fmla="*/ 7787316 h 7787316"/>
              <a:gd name="connsiteX8" fmla="*/ 1 w 3861469"/>
              <a:gd name="connsiteY8" fmla="*/ 2342357 h 778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469" h="7787316">
                <a:moveTo>
                  <a:pt x="0" y="2342357"/>
                </a:moveTo>
                <a:lnTo>
                  <a:pt x="0" y="0"/>
                </a:lnTo>
                <a:lnTo>
                  <a:pt x="2690290" y="0"/>
                </a:lnTo>
                <a:lnTo>
                  <a:pt x="3861468" y="1171179"/>
                </a:lnTo>
                <a:lnTo>
                  <a:pt x="3861468" y="2342357"/>
                </a:lnTo>
                <a:lnTo>
                  <a:pt x="3861469" y="2342357"/>
                </a:lnTo>
                <a:lnTo>
                  <a:pt x="3861469" y="7787316"/>
                </a:lnTo>
                <a:lnTo>
                  <a:pt x="1" y="7787316"/>
                </a:lnTo>
                <a:lnTo>
                  <a:pt x="1" y="2342357"/>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ontent Placeholder 2"/>
          <p:cNvSpPr>
            <a:spLocks noGrp="1"/>
          </p:cNvSpPr>
          <p:nvPr userDrawn="1">
            <p:ph idx="1"/>
          </p:nvPr>
        </p:nvSpPr>
        <p:spPr>
          <a:xfrm>
            <a:off x="784133" y="2114755"/>
            <a:ext cx="5748748" cy="2950303"/>
          </a:xfrm>
        </p:spPr>
        <p:txBody>
          <a:bodyPr/>
          <a:lstStyle>
            <a:lvl1pPr>
              <a:buClr>
                <a:schemeClr val="bg2"/>
              </a:buClr>
              <a:defRPr sz="2000">
                <a:solidFill>
                  <a:schemeClr val="bg2"/>
                </a:solidFill>
              </a:defRPr>
            </a:lvl1pPr>
            <a:lvl2pPr>
              <a:buClr>
                <a:schemeClr val="bg2"/>
              </a:buClr>
              <a:defRPr sz="2000">
                <a:solidFill>
                  <a:schemeClr val="bg2"/>
                </a:solidFill>
              </a:defRPr>
            </a:lvl2pPr>
            <a:lvl3pPr>
              <a:buClr>
                <a:schemeClr val="bg2"/>
              </a:buClr>
              <a:defRPr sz="2000">
                <a:solidFill>
                  <a:schemeClr val="bg2"/>
                </a:solidFill>
              </a:defRPr>
            </a:lvl3pPr>
            <a:lvl4pPr>
              <a:buClr>
                <a:schemeClr val="bg2"/>
              </a:buClr>
              <a:defRPr sz="2000">
                <a:solidFill>
                  <a:schemeClr val="bg2"/>
                </a:solidFill>
              </a:defRPr>
            </a:lvl4pPr>
            <a:lvl5pPr>
              <a:buClr>
                <a:schemeClr val="bg2"/>
              </a:buClr>
              <a:defRPr sz="2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userDrawn="1">
            <p:ph type="title"/>
          </p:nvPr>
        </p:nvSpPr>
        <p:spPr>
          <a:xfrm>
            <a:off x="436073" y="577513"/>
            <a:ext cx="11319854" cy="701731"/>
          </a:xfrm>
        </p:spPr>
        <p:txBody>
          <a:bodyPr/>
          <a:lstStyle>
            <a:lvl1pPr>
              <a:defRPr>
                <a:solidFill>
                  <a:schemeClr val="tx2"/>
                </a:solidFill>
              </a:defRPr>
            </a:lvl1pPr>
          </a:lstStyle>
          <a:p>
            <a:r>
              <a:rPr lang="en-US" smtClean="0"/>
              <a:t>Click to edit Master title style</a:t>
            </a:r>
            <a:endParaRPr lang="en-US" dirty="0"/>
          </a:p>
        </p:txBody>
      </p:sp>
      <p:grpSp>
        <p:nvGrpSpPr>
          <p:cNvPr id="161" name="Group 160">
            <a:extLst>
              <a:ext uri="{FF2B5EF4-FFF2-40B4-BE49-F238E27FC236}">
                <a16:creationId xmlns="" xmlns:a16="http://schemas.microsoft.com/office/drawing/2014/main" id="{964CAD39-0F96-4595-801D-DE028A07A2A7}"/>
              </a:ext>
            </a:extLst>
          </p:cNvPr>
          <p:cNvGrpSpPr>
            <a:grpSpLocks noChangeAspect="1"/>
          </p:cNvGrpSpPr>
          <p:nvPr userDrawn="1"/>
        </p:nvGrpSpPr>
        <p:grpSpPr bwMode="auto">
          <a:xfrm>
            <a:off x="9847384" y="6460142"/>
            <a:ext cx="1908541" cy="208087"/>
            <a:chOff x="2667" y="2033"/>
            <a:chExt cx="2348" cy="256"/>
          </a:xfrm>
        </p:grpSpPr>
        <p:sp>
          <p:nvSpPr>
            <p:cNvPr id="162" name="Freeform 8">
              <a:extLst>
                <a:ext uri="{FF2B5EF4-FFF2-40B4-BE49-F238E27FC236}">
                  <a16:creationId xmlns="" xmlns:a16="http://schemas.microsoft.com/office/drawing/2014/main" id="{4C666FD9-805A-488D-ADDF-209218F1EBBE}"/>
                </a:ext>
              </a:extLst>
            </p:cNvPr>
            <p:cNvSpPr>
              <a:spLocks noEditPoints="1"/>
            </p:cNvSpPr>
            <p:nvPr/>
          </p:nvSpPr>
          <p:spPr bwMode="auto">
            <a:xfrm>
              <a:off x="3154" y="2090"/>
              <a:ext cx="154" cy="154"/>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9">
              <a:extLst>
                <a:ext uri="{FF2B5EF4-FFF2-40B4-BE49-F238E27FC236}">
                  <a16:creationId xmlns="" xmlns:a16="http://schemas.microsoft.com/office/drawing/2014/main" id="{D52043A5-008F-4AD8-AB7D-F81ABAD141D6}"/>
                </a:ext>
              </a:extLst>
            </p:cNvPr>
            <p:cNvSpPr>
              <a:spLocks noEditPoints="1"/>
            </p:cNvSpPr>
            <p:nvPr/>
          </p:nvSpPr>
          <p:spPr bwMode="auto">
            <a:xfrm>
              <a:off x="3468" y="2093"/>
              <a:ext cx="133" cy="148"/>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a:extLst>
                <a:ext uri="{FF2B5EF4-FFF2-40B4-BE49-F238E27FC236}">
                  <a16:creationId xmlns="" xmlns:a16="http://schemas.microsoft.com/office/drawing/2014/main" id="{A72813FD-7493-4586-96A7-05DFB63E9B6A}"/>
                </a:ext>
              </a:extLst>
            </p:cNvPr>
            <p:cNvSpPr>
              <a:spLocks noChangeArrowheads="1"/>
            </p:cNvSpPr>
            <p:nvPr/>
          </p:nvSpPr>
          <p:spPr bwMode="auto">
            <a:xfrm>
              <a:off x="3633"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1">
              <a:extLst>
                <a:ext uri="{FF2B5EF4-FFF2-40B4-BE49-F238E27FC236}">
                  <a16:creationId xmlns="" xmlns:a16="http://schemas.microsoft.com/office/drawing/2014/main" id="{BEFD90A7-6B02-440B-B77B-5C8F56501946}"/>
                </a:ext>
              </a:extLst>
            </p:cNvPr>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2">
              <a:extLst>
                <a:ext uri="{FF2B5EF4-FFF2-40B4-BE49-F238E27FC236}">
                  <a16:creationId xmlns="" xmlns:a16="http://schemas.microsoft.com/office/drawing/2014/main" id="{2C12D411-6222-4C9A-9CDA-5D1736BACC43}"/>
                </a:ext>
              </a:extLst>
            </p:cNvPr>
            <p:cNvSpPr>
              <a:spLocks noEditPoints="1"/>
            </p:cNvSpPr>
            <p:nvPr/>
          </p:nvSpPr>
          <p:spPr bwMode="auto">
            <a:xfrm>
              <a:off x="4381" y="2093"/>
              <a:ext cx="131" cy="148"/>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a:extLst>
                <a:ext uri="{FF2B5EF4-FFF2-40B4-BE49-F238E27FC236}">
                  <a16:creationId xmlns="" xmlns:a16="http://schemas.microsoft.com/office/drawing/2014/main" id="{3C54EFFD-72AE-4606-82A6-65780C97C60A}"/>
                </a:ext>
              </a:extLst>
            </p:cNvPr>
            <p:cNvSpPr>
              <a:spLocks noChangeArrowheads="1"/>
            </p:cNvSpPr>
            <p:nvPr/>
          </p:nvSpPr>
          <p:spPr bwMode="auto">
            <a:xfrm>
              <a:off x="4675"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
              <a:extLst>
                <a:ext uri="{FF2B5EF4-FFF2-40B4-BE49-F238E27FC236}">
                  <a16:creationId xmlns="" xmlns:a16="http://schemas.microsoft.com/office/drawing/2014/main" id="{25AFD23B-2CE0-4A8D-A9BC-BA68C72FD10A}"/>
                </a:ext>
              </a:extLst>
            </p:cNvPr>
            <p:cNvSpPr>
              <a:spLocks/>
            </p:cNvSpPr>
            <p:nvPr/>
          </p:nvSpPr>
          <p:spPr bwMode="auto">
            <a:xfrm>
              <a:off x="4733" y="2090"/>
              <a:ext cx="133" cy="154"/>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5">
              <a:extLst>
                <a:ext uri="{FF2B5EF4-FFF2-40B4-BE49-F238E27FC236}">
                  <a16:creationId xmlns="" xmlns:a16="http://schemas.microsoft.com/office/drawing/2014/main" id="{F7B0EC49-5DFF-480D-A6D3-21979587D0EE}"/>
                </a:ext>
              </a:extLst>
            </p:cNvPr>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
              <a:extLst>
                <a:ext uri="{FF2B5EF4-FFF2-40B4-BE49-F238E27FC236}">
                  <a16:creationId xmlns="" xmlns:a16="http://schemas.microsoft.com/office/drawing/2014/main" id="{E3AD8898-71C0-4AB1-AFFD-145B5FE1549C}"/>
                </a:ext>
              </a:extLst>
            </p:cNvPr>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
              <a:extLst>
                <a:ext uri="{FF2B5EF4-FFF2-40B4-BE49-F238E27FC236}">
                  <a16:creationId xmlns="" xmlns:a16="http://schemas.microsoft.com/office/drawing/2014/main" id="{2C9D8AB8-1CF7-4F31-B26A-75E1FC5564CC}"/>
                </a:ext>
              </a:extLst>
            </p:cNvPr>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8">
              <a:extLst>
                <a:ext uri="{FF2B5EF4-FFF2-40B4-BE49-F238E27FC236}">
                  <a16:creationId xmlns="" xmlns:a16="http://schemas.microsoft.com/office/drawing/2014/main" id="{3EF72CE0-C252-4AF1-978E-AEF6590FA64C}"/>
                </a:ext>
              </a:extLst>
            </p:cNvPr>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9">
              <a:extLst>
                <a:ext uri="{FF2B5EF4-FFF2-40B4-BE49-F238E27FC236}">
                  <a16:creationId xmlns="" xmlns:a16="http://schemas.microsoft.com/office/drawing/2014/main" id="{968E50B0-B382-4CEB-9CA0-5AB7791734C2}"/>
                </a:ext>
              </a:extLst>
            </p:cNvPr>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0">
              <a:extLst>
                <a:ext uri="{FF2B5EF4-FFF2-40B4-BE49-F238E27FC236}">
                  <a16:creationId xmlns="" xmlns:a16="http://schemas.microsoft.com/office/drawing/2014/main" id="{24B3D2C0-4A9A-4851-AE48-664127BCFCAF}"/>
                </a:ext>
              </a:extLst>
            </p:cNvPr>
            <p:cNvSpPr>
              <a:spLocks/>
            </p:cNvSpPr>
            <p:nvPr/>
          </p:nvSpPr>
          <p:spPr bwMode="auto">
            <a:xfrm>
              <a:off x="3857" y="2090"/>
              <a:ext cx="137" cy="154"/>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1">
              <a:extLst>
                <a:ext uri="{FF2B5EF4-FFF2-40B4-BE49-F238E27FC236}">
                  <a16:creationId xmlns="" xmlns:a16="http://schemas.microsoft.com/office/drawing/2014/main" id="{471DA50B-A376-4011-BFF1-9236D40CF306}"/>
                </a:ext>
              </a:extLst>
            </p:cNvPr>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2">
              <a:extLst>
                <a:ext uri="{FF2B5EF4-FFF2-40B4-BE49-F238E27FC236}">
                  <a16:creationId xmlns="" xmlns:a16="http://schemas.microsoft.com/office/drawing/2014/main" id="{97E51BE1-EF25-4405-9098-67A7B6F3C31D}"/>
                </a:ext>
              </a:extLst>
            </p:cNvPr>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3">
              <a:extLst>
                <a:ext uri="{FF2B5EF4-FFF2-40B4-BE49-F238E27FC236}">
                  <a16:creationId xmlns="" xmlns:a16="http://schemas.microsoft.com/office/drawing/2014/main" id="{2E15F56D-EF13-45D7-AB72-73E8343C9767}"/>
                </a:ext>
              </a:extLst>
            </p:cNvPr>
            <p:cNvSpPr>
              <a:spLocks noEditPoints="1"/>
            </p:cNvSpPr>
            <p:nvPr/>
          </p:nvSpPr>
          <p:spPr bwMode="auto">
            <a:xfrm>
              <a:off x="4089" y="2093"/>
              <a:ext cx="125" cy="148"/>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4">
              <a:extLst>
                <a:ext uri="{FF2B5EF4-FFF2-40B4-BE49-F238E27FC236}">
                  <a16:creationId xmlns="" xmlns:a16="http://schemas.microsoft.com/office/drawing/2014/main" id="{08FD595A-08EC-4FB1-895B-2181C9CBAFB6}"/>
                </a:ext>
              </a:extLst>
            </p:cNvPr>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5">
              <a:extLst>
                <a:ext uri="{FF2B5EF4-FFF2-40B4-BE49-F238E27FC236}">
                  <a16:creationId xmlns="" xmlns:a16="http://schemas.microsoft.com/office/drawing/2014/main" id="{72DCC453-8282-4EFC-87E5-9E1A647564FF}"/>
                </a:ext>
              </a:extLst>
            </p:cNvPr>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6">
              <a:extLst>
                <a:ext uri="{FF2B5EF4-FFF2-40B4-BE49-F238E27FC236}">
                  <a16:creationId xmlns="" xmlns:a16="http://schemas.microsoft.com/office/drawing/2014/main" id="{E2997086-DD08-4989-BA1F-02C74936C058}"/>
                </a:ext>
              </a:extLst>
            </p:cNvPr>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Slide Number Placeholder 5">
            <a:extLst>
              <a:ext uri="{FF2B5EF4-FFF2-40B4-BE49-F238E27FC236}">
                <a16:creationId xmlns="" xmlns:a16="http://schemas.microsoft.com/office/drawing/2014/main" id="{0B84199D-1424-486F-B658-8DF30F2645B4}"/>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316862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Content Placeholder 2"/>
          <p:cNvSpPr>
            <a:spLocks noGrp="1"/>
          </p:cNvSpPr>
          <p:nvPr>
            <p:ph idx="1"/>
          </p:nvPr>
        </p:nvSpPr>
        <p:spPr>
          <a:xfrm>
            <a:off x="436074" y="1665288"/>
            <a:ext cx="11344764" cy="1785104"/>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8" name="Slide Number Placeholder 5">
            <a:extLst>
              <a:ext uri="{FF2B5EF4-FFF2-40B4-BE49-F238E27FC236}">
                <a16:creationId xmlns="" xmlns:a16="http://schemas.microsoft.com/office/drawing/2014/main" id="{7498C8BF-64C2-4611-9C5C-D8A7368C376E}"/>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58444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Table Placeholder 4"/>
          <p:cNvSpPr>
            <a:spLocks noGrp="1"/>
          </p:cNvSpPr>
          <p:nvPr>
            <p:ph type="tbl" sz="quarter" idx="16"/>
          </p:nvPr>
        </p:nvSpPr>
        <p:spPr>
          <a:xfrm>
            <a:off x="436562" y="2281238"/>
            <a:ext cx="7678737" cy="3611562"/>
          </a:xfrm>
        </p:spPr>
        <p:txBody>
          <a:bodyPr/>
          <a:lstStyle/>
          <a:p>
            <a:r>
              <a:rPr lang="en-US" smtClean="0"/>
              <a:t>Click icon to add table</a:t>
            </a:r>
            <a:endParaRPr lang="en-US"/>
          </a:p>
        </p:txBody>
      </p:sp>
      <p:sp>
        <p:nvSpPr>
          <p:cNvPr id="9"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14" name="Subtitle 2"/>
          <p:cNvSpPr>
            <a:spLocks noGrp="1"/>
          </p:cNvSpPr>
          <p:nvPr userDrawn="1">
            <p:ph type="subTitle" idx="13"/>
          </p:nvPr>
        </p:nvSpPr>
        <p:spPr>
          <a:xfrm>
            <a:off x="436073" y="1675881"/>
            <a:ext cx="11319854" cy="424732"/>
          </a:xfrm>
        </p:spPr>
        <p:txBody>
          <a:bodyPr anchor="t" anchorCtr="0"/>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Content Placeholder 2"/>
          <p:cNvSpPr>
            <a:spLocks noGrp="1"/>
          </p:cNvSpPr>
          <p:nvPr userDrawn="1">
            <p:ph idx="14" hasCustomPrompt="1"/>
          </p:nvPr>
        </p:nvSpPr>
        <p:spPr>
          <a:xfrm>
            <a:off x="8530935" y="4400550"/>
            <a:ext cx="3224991" cy="1492711"/>
          </a:xfrm>
        </p:spPr>
        <p:txBody>
          <a:bodyPr anchor="b" anchorCtr="0"/>
          <a:lstStyle/>
          <a:p>
            <a:pPr lvl="0"/>
            <a:r>
              <a:rPr lang="en-US" dirty="0"/>
              <a:t>Edit Master </a:t>
            </a:r>
            <a:r>
              <a:rPr lang="en-US"/>
              <a:t>text styles</a:t>
            </a:r>
          </a:p>
        </p:txBody>
      </p:sp>
      <p:cxnSp>
        <p:nvCxnSpPr>
          <p:cNvPr id="12" name="Straight Connector 11"/>
          <p:cNvCxnSpPr/>
          <p:nvPr/>
        </p:nvCxnSpPr>
        <p:spPr>
          <a:xfrm>
            <a:off x="0" y="2100613"/>
            <a:ext cx="12192000" cy="0"/>
          </a:xfrm>
          <a:prstGeom prst="line">
            <a:avLst/>
          </a:prstGeom>
          <a:ln w="63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 xmlns:a16="http://schemas.microsoft.com/office/drawing/2014/main" id="{A9891D54-CEC3-4816-832F-19AAE271D111}"/>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21781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Chart Placeholder 2"/>
          <p:cNvSpPr>
            <a:spLocks noGrp="1"/>
          </p:cNvSpPr>
          <p:nvPr>
            <p:ph type="chart" sz="quarter" idx="17"/>
          </p:nvPr>
        </p:nvSpPr>
        <p:spPr>
          <a:xfrm>
            <a:off x="436563" y="2281238"/>
            <a:ext cx="7678736" cy="3611562"/>
          </a:xfrm>
        </p:spPr>
        <p:txBody>
          <a:bodyPr/>
          <a:lstStyle/>
          <a:p>
            <a:r>
              <a:rPr lang="en-US" smtClean="0"/>
              <a:t>Click icon to add chart</a:t>
            </a:r>
            <a:endParaRPr lang="en-US"/>
          </a:p>
        </p:txBody>
      </p:sp>
      <p:sp>
        <p:nvSpPr>
          <p:cNvPr id="9"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15" name="Content Placeholder 2"/>
          <p:cNvSpPr>
            <a:spLocks noGrp="1"/>
          </p:cNvSpPr>
          <p:nvPr>
            <p:ph idx="14" hasCustomPrompt="1"/>
          </p:nvPr>
        </p:nvSpPr>
        <p:spPr>
          <a:xfrm>
            <a:off x="8530935" y="4400550"/>
            <a:ext cx="3224991" cy="1492711"/>
          </a:xfrm>
        </p:spPr>
        <p:txBody>
          <a:bodyPr anchor="b" anchorCtr="0"/>
          <a:lstStyle/>
          <a:p>
            <a:pPr lvl="0"/>
            <a:r>
              <a:rPr lang="en-US" dirty="0"/>
              <a:t>Edit Master </a:t>
            </a:r>
            <a:r>
              <a:rPr lang="en-US"/>
              <a:t>text styles</a:t>
            </a:r>
          </a:p>
        </p:txBody>
      </p:sp>
      <p:sp>
        <p:nvSpPr>
          <p:cNvPr id="17" name="Subtitle 2">
            <a:extLst>
              <a:ext uri="{FF2B5EF4-FFF2-40B4-BE49-F238E27FC236}">
                <a16:creationId xmlns="" xmlns:a16="http://schemas.microsoft.com/office/drawing/2014/main" id="{91E4664A-E536-4B64-A17F-D9C0EB76116F}"/>
              </a:ext>
            </a:extLst>
          </p:cNvPr>
          <p:cNvSpPr>
            <a:spLocks noGrp="1"/>
          </p:cNvSpPr>
          <p:nvPr>
            <p:ph type="subTitle" idx="13"/>
          </p:nvPr>
        </p:nvSpPr>
        <p:spPr>
          <a:xfrm>
            <a:off x="436073" y="1675881"/>
            <a:ext cx="11319854" cy="424732"/>
          </a:xfrm>
        </p:spPr>
        <p:txBody>
          <a:bodyPr anchor="t" anchorCtr="0"/>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22" name="Straight Connector 21">
            <a:extLst>
              <a:ext uri="{FF2B5EF4-FFF2-40B4-BE49-F238E27FC236}">
                <a16:creationId xmlns="" xmlns:a16="http://schemas.microsoft.com/office/drawing/2014/main" id="{7F4AE216-0FE5-43BD-93C0-FFAAFBFB7174}"/>
              </a:ext>
            </a:extLst>
          </p:cNvPr>
          <p:cNvCxnSpPr/>
          <p:nvPr userDrawn="1"/>
        </p:nvCxnSpPr>
        <p:spPr>
          <a:xfrm>
            <a:off x="0" y="2100613"/>
            <a:ext cx="12192000" cy="0"/>
          </a:xfrm>
          <a:prstGeom prst="line">
            <a:avLst/>
          </a:prstGeom>
          <a:ln w="63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8" name="Slide Number Placeholder 5">
            <a:extLst>
              <a:ext uri="{FF2B5EF4-FFF2-40B4-BE49-F238E27FC236}">
                <a16:creationId xmlns="" xmlns:a16="http://schemas.microsoft.com/office/drawing/2014/main" id="{37B3FA27-5E17-4EBA-AADD-A0881B31F4B3}"/>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387647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3"/>
          </p:nvPr>
        </p:nvSpPr>
        <p:spPr>
          <a:xfrm>
            <a:off x="436073" y="1665288"/>
            <a:ext cx="5400000" cy="4248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5"/>
          </p:nvPr>
        </p:nvSpPr>
        <p:spPr>
          <a:xfrm>
            <a:off x="6387359" y="1665288"/>
            <a:ext cx="5400000" cy="4248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a:extLst>
              <a:ext uri="{FF2B5EF4-FFF2-40B4-BE49-F238E27FC236}">
                <a16:creationId xmlns="" xmlns:a16="http://schemas.microsoft.com/office/drawing/2014/main" id="{4ACC8BC5-C78C-4F04-A162-1E07B965ACD9}"/>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9324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6072" y="1683050"/>
            <a:ext cx="5400000" cy="424732"/>
          </a:xfr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376600" y="1683050"/>
            <a:ext cx="5400000" cy="424732"/>
          </a:xfr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11" name="Content Placeholder 2"/>
          <p:cNvSpPr>
            <a:spLocks noGrp="1"/>
          </p:cNvSpPr>
          <p:nvPr>
            <p:ph idx="13"/>
          </p:nvPr>
        </p:nvSpPr>
        <p:spPr>
          <a:xfrm>
            <a:off x="436074" y="2292535"/>
            <a:ext cx="5400000" cy="36209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5"/>
          </p:nvPr>
        </p:nvSpPr>
        <p:spPr>
          <a:xfrm>
            <a:off x="6376600" y="2292535"/>
            <a:ext cx="5400000" cy="36209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p:cNvCxnSpPr/>
          <p:nvPr userDrawn="1"/>
        </p:nvCxnSpPr>
        <p:spPr>
          <a:xfrm>
            <a:off x="436072" y="2107782"/>
            <a:ext cx="5400000"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355927" y="2107782"/>
            <a:ext cx="5400000"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B53C90ED-ABA2-4DC8-A21C-84D7FAA1925D}"/>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203438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idx="13"/>
          </p:nvPr>
        </p:nvSpPr>
        <p:spPr>
          <a:xfrm>
            <a:off x="436073" y="1683050"/>
            <a:ext cx="3600000" cy="423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4296000" y="1683050"/>
            <a:ext cx="3600000" cy="423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7"/>
          </p:nvPr>
        </p:nvSpPr>
        <p:spPr>
          <a:xfrm>
            <a:off x="8155927" y="1683049"/>
            <a:ext cx="3600000" cy="423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a:extLst>
              <a:ext uri="{FF2B5EF4-FFF2-40B4-BE49-F238E27FC236}">
                <a16:creationId xmlns="" xmlns:a16="http://schemas.microsoft.com/office/drawing/2014/main" id="{25918019-98AE-4C68-817D-0A259F9A99C8}"/>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47950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3"/>
          </p:nvPr>
        </p:nvSpPr>
        <p:spPr>
          <a:xfrm>
            <a:off x="436073" y="2292535"/>
            <a:ext cx="3600000" cy="3620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4305307" y="2292535"/>
            <a:ext cx="3600000" cy="3620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7"/>
          </p:nvPr>
        </p:nvSpPr>
        <p:spPr>
          <a:xfrm>
            <a:off x="8174540" y="2292535"/>
            <a:ext cx="3600000" cy="3620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
          </p:nvPr>
        </p:nvSpPr>
        <p:spPr>
          <a:xfrm>
            <a:off x="436074" y="1683050"/>
            <a:ext cx="3600000" cy="424732"/>
          </a:xfr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4"/>
          <p:cNvSpPr>
            <a:spLocks noGrp="1"/>
          </p:cNvSpPr>
          <p:nvPr>
            <p:ph type="body" sz="quarter" idx="3"/>
          </p:nvPr>
        </p:nvSpPr>
        <p:spPr>
          <a:xfrm>
            <a:off x="4305307" y="1683050"/>
            <a:ext cx="3600000" cy="424732"/>
          </a:xfr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4"/>
          <p:cNvSpPr>
            <a:spLocks noGrp="1"/>
          </p:cNvSpPr>
          <p:nvPr>
            <p:ph type="body" sz="quarter" idx="18"/>
          </p:nvPr>
        </p:nvSpPr>
        <p:spPr>
          <a:xfrm>
            <a:off x="8174540" y="1683050"/>
            <a:ext cx="3600000" cy="424732"/>
          </a:xfr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6" name="Straight Connector 15"/>
          <p:cNvCxnSpPr/>
          <p:nvPr userDrawn="1"/>
        </p:nvCxnSpPr>
        <p:spPr>
          <a:xfrm>
            <a:off x="436072" y="2107782"/>
            <a:ext cx="3600000"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295021" y="2107782"/>
            <a:ext cx="3600000"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153969" y="2107782"/>
            <a:ext cx="3600000"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 xmlns:a16="http://schemas.microsoft.com/office/drawing/2014/main" id="{D317EB2C-486D-44DD-B011-4D5885335A0A}"/>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12240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944811" y="572602"/>
            <a:ext cx="4836028" cy="5337691"/>
          </a:xfrm>
          <a:solidFill>
            <a:schemeClr val="bg1">
              <a:lumMod val="85000"/>
            </a:schemeClr>
          </a:solidFill>
        </p:spPr>
        <p:txBody>
          <a:bodyPr>
            <a:noAutofit/>
          </a:bodyPr>
          <a:lstStyle>
            <a:lvl1pPr marL="0" indent="0">
              <a:buNone/>
              <a:defRPr/>
            </a:lvl1pPr>
          </a:lstStyle>
          <a:p>
            <a:r>
              <a:rPr lang="en-US" smtClean="0"/>
              <a:t>Click icon to add picture</a:t>
            </a:r>
            <a:endParaRPr lang="en-US" dirty="0"/>
          </a:p>
        </p:txBody>
      </p:sp>
      <p:sp>
        <p:nvSpPr>
          <p:cNvPr id="10" name="Content Placeholder 2"/>
          <p:cNvSpPr>
            <a:spLocks noGrp="1"/>
          </p:cNvSpPr>
          <p:nvPr>
            <p:ph idx="1"/>
          </p:nvPr>
        </p:nvSpPr>
        <p:spPr>
          <a:xfrm>
            <a:off x="436073" y="2340087"/>
            <a:ext cx="6092049" cy="35702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436073" y="577513"/>
            <a:ext cx="6092050" cy="701731"/>
          </a:xfrm>
        </p:spPr>
        <p:txBody>
          <a:bodyPr/>
          <a:lstStyle/>
          <a:p>
            <a:r>
              <a:rPr lang="en-US" smtClean="0"/>
              <a:t>Click to edit Master title style</a:t>
            </a:r>
            <a:endParaRPr lang="en-US" dirty="0"/>
          </a:p>
        </p:txBody>
      </p:sp>
      <p:sp>
        <p:nvSpPr>
          <p:cNvPr id="11" name="Subtitle 2"/>
          <p:cNvSpPr>
            <a:spLocks noGrp="1"/>
          </p:cNvSpPr>
          <p:nvPr>
            <p:ph type="subTitle" idx="14"/>
          </p:nvPr>
        </p:nvSpPr>
        <p:spPr>
          <a:xfrm>
            <a:off x="436073" y="1683050"/>
            <a:ext cx="6092049" cy="424732"/>
          </a:xfrm>
        </p:spPr>
        <p:txBody>
          <a:bodyPr anchor="b" anchorCtr="0"/>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2" name="Straight Connector 11"/>
          <p:cNvCxnSpPr/>
          <p:nvPr userDrawn="1"/>
        </p:nvCxnSpPr>
        <p:spPr>
          <a:xfrm>
            <a:off x="436073" y="2107782"/>
            <a:ext cx="6092049" cy="0"/>
          </a:xfrm>
          <a:prstGeom prst="line">
            <a:avLst/>
          </a:prstGeom>
          <a:ln w="63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3B52AE3F-A05B-4AA9-B616-43A6241612AC}"/>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22359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6073" y="1683650"/>
            <a:ext cx="11319853" cy="43675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a:extLst>
              <a:ext uri="{FF2B5EF4-FFF2-40B4-BE49-F238E27FC236}">
                <a16:creationId xmlns="" xmlns:a16="http://schemas.microsoft.com/office/drawing/2014/main" id="{E0E00336-8177-4607-8257-1B9923E672B1}"/>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31835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Subtitle">
    <p:spTree>
      <p:nvGrpSpPr>
        <p:cNvPr id="1" name=""/>
        <p:cNvGrpSpPr/>
        <p:nvPr/>
      </p:nvGrpSpPr>
      <p:grpSpPr>
        <a:xfrm>
          <a:off x="0" y="0"/>
          <a:ext cx="0" cy="0"/>
          <a:chOff x="0" y="0"/>
          <a:chExt cx="0" cy="0"/>
        </a:xfrm>
      </p:grpSpPr>
      <p:sp>
        <p:nvSpPr>
          <p:cNvPr id="10" name="Content Placeholder 2"/>
          <p:cNvSpPr>
            <a:spLocks noGrp="1"/>
          </p:cNvSpPr>
          <p:nvPr>
            <p:ph idx="1"/>
          </p:nvPr>
        </p:nvSpPr>
        <p:spPr>
          <a:xfrm>
            <a:off x="436073" y="2340087"/>
            <a:ext cx="11319854" cy="35702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ubtitle 2"/>
          <p:cNvSpPr>
            <a:spLocks noGrp="1"/>
          </p:cNvSpPr>
          <p:nvPr>
            <p:ph type="subTitle" idx="14"/>
          </p:nvPr>
        </p:nvSpPr>
        <p:spPr>
          <a:xfrm>
            <a:off x="436073" y="1683050"/>
            <a:ext cx="11319854" cy="424732"/>
          </a:xfrm>
        </p:spPr>
        <p:txBody>
          <a:bodyPr anchor="b" anchorCtr="0"/>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2" name="Straight Connector 11"/>
          <p:cNvCxnSpPr/>
          <p:nvPr userDrawn="1"/>
        </p:nvCxnSpPr>
        <p:spPr>
          <a:xfrm>
            <a:off x="436072" y="2107782"/>
            <a:ext cx="11340000" cy="0"/>
          </a:xfrm>
          <a:prstGeom prst="line">
            <a:avLst/>
          </a:prstGeom>
          <a:ln w="63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8" name="Slide Number Placeholder 5">
            <a:extLst>
              <a:ext uri="{FF2B5EF4-FFF2-40B4-BE49-F238E27FC236}">
                <a16:creationId xmlns="" xmlns:a16="http://schemas.microsoft.com/office/drawing/2014/main" id="{3123C3AA-C512-42BF-B2A8-64E05326658E}"/>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9872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Content with Picture">
    <p:spTree>
      <p:nvGrpSpPr>
        <p:cNvPr id="1" name=""/>
        <p:cNvGrpSpPr/>
        <p:nvPr/>
      </p:nvGrpSpPr>
      <p:grpSpPr>
        <a:xfrm>
          <a:off x="0" y="0"/>
          <a:ext cx="0" cy="0"/>
          <a:chOff x="0" y="0"/>
          <a:chExt cx="0" cy="0"/>
        </a:xfrm>
      </p:grpSpPr>
      <p:sp>
        <p:nvSpPr>
          <p:cNvPr id="11" name="Freeform 10"/>
          <p:cNvSpPr/>
          <p:nvPr userDrawn="1"/>
        </p:nvSpPr>
        <p:spPr>
          <a:xfrm rot="5400000">
            <a:off x="7490464" y="1010733"/>
            <a:ext cx="3810310" cy="5592762"/>
          </a:xfrm>
          <a:custGeom>
            <a:avLst/>
            <a:gdLst>
              <a:gd name="connsiteX0" fmla="*/ 0 w 3727450"/>
              <a:gd name="connsiteY0" fmla="*/ 5592762 h 5592762"/>
              <a:gd name="connsiteX1" fmla="*/ 0 w 3727450"/>
              <a:gd name="connsiteY1" fmla="*/ 2261062 h 5592762"/>
              <a:gd name="connsiteX2" fmla="*/ 0 w 3727450"/>
              <a:gd name="connsiteY2" fmla="*/ 0 h 5592762"/>
              <a:gd name="connsiteX3" fmla="*/ 2596919 w 3727450"/>
              <a:gd name="connsiteY3" fmla="*/ 0 h 5592762"/>
              <a:gd name="connsiteX4" fmla="*/ 3727450 w 3727450"/>
              <a:gd name="connsiteY4" fmla="*/ 1130531 h 5592762"/>
              <a:gd name="connsiteX5" fmla="*/ 3727450 w 3727450"/>
              <a:gd name="connsiteY5" fmla="*/ 2261062 h 5592762"/>
              <a:gd name="connsiteX6" fmla="*/ 3727450 w 3727450"/>
              <a:gd name="connsiteY6" fmla="*/ 5592762 h 559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7450" h="5592762">
                <a:moveTo>
                  <a:pt x="0" y="5592762"/>
                </a:moveTo>
                <a:lnTo>
                  <a:pt x="0" y="2261062"/>
                </a:lnTo>
                <a:lnTo>
                  <a:pt x="0" y="0"/>
                </a:lnTo>
                <a:lnTo>
                  <a:pt x="2596919" y="0"/>
                </a:lnTo>
                <a:lnTo>
                  <a:pt x="3727450" y="1130531"/>
                </a:lnTo>
                <a:lnTo>
                  <a:pt x="3727450" y="2261062"/>
                </a:lnTo>
                <a:lnTo>
                  <a:pt x="3727450" y="5592762"/>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Picture Placeholder 2"/>
          <p:cNvSpPr>
            <a:spLocks noGrp="1"/>
          </p:cNvSpPr>
          <p:nvPr>
            <p:ph type="pic" sz="quarter" idx="13"/>
          </p:nvPr>
        </p:nvSpPr>
        <p:spPr>
          <a:xfrm>
            <a:off x="0" y="1901959"/>
            <a:ext cx="6599238" cy="3810310"/>
          </a:xfrm>
          <a:solidFill>
            <a:schemeClr val="bg1">
              <a:lumMod val="85000"/>
            </a:schemeClr>
          </a:solidFill>
        </p:spPr>
        <p:txBody>
          <a:bodyPr>
            <a:noAutofit/>
          </a:bodyPr>
          <a:lstStyle>
            <a:lvl1pPr marL="0" indent="0">
              <a:buNone/>
              <a:defRPr/>
            </a:lvl1pPr>
          </a:lstStyle>
          <a:p>
            <a:r>
              <a:rPr lang="en-US" smtClean="0"/>
              <a:t>Click icon to add picture</a:t>
            </a:r>
            <a:endParaRPr lang="en-US" dirty="0"/>
          </a:p>
        </p:txBody>
      </p:sp>
      <p:sp>
        <p:nvSpPr>
          <p:cNvPr id="14" name="Title 1"/>
          <p:cNvSpPr>
            <a:spLocks noGrp="1"/>
          </p:cNvSpPr>
          <p:nvPr>
            <p:ph type="title"/>
          </p:nvPr>
        </p:nvSpPr>
        <p:spPr>
          <a:xfrm>
            <a:off x="436073" y="577513"/>
            <a:ext cx="11319854" cy="701731"/>
          </a:xfrm>
        </p:spPr>
        <p:txBody>
          <a:bodyPr/>
          <a:lstStyle/>
          <a:p>
            <a:r>
              <a:rPr lang="en-US" smtClean="0"/>
              <a:t>Click to edit Master title style</a:t>
            </a:r>
            <a:endParaRPr lang="en-US"/>
          </a:p>
        </p:txBody>
      </p:sp>
      <p:sp>
        <p:nvSpPr>
          <p:cNvPr id="16" name="Content Placeholder 2"/>
          <p:cNvSpPr>
            <a:spLocks noGrp="1"/>
          </p:cNvSpPr>
          <p:nvPr>
            <p:ph idx="1"/>
          </p:nvPr>
        </p:nvSpPr>
        <p:spPr>
          <a:xfrm>
            <a:off x="6732702" y="2837205"/>
            <a:ext cx="5023226" cy="1785104"/>
          </a:xfrm>
        </p:spPr>
        <p:txBody>
          <a:bodyPr/>
          <a:lstStyle>
            <a:lvl1pPr>
              <a:defRPr sz="2000">
                <a:solidFill>
                  <a:schemeClr val="bg2"/>
                </a:solidFill>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ubtitle 2"/>
          <p:cNvSpPr>
            <a:spLocks noGrp="1"/>
          </p:cNvSpPr>
          <p:nvPr>
            <p:ph type="subTitle" idx="14"/>
          </p:nvPr>
        </p:nvSpPr>
        <p:spPr>
          <a:xfrm>
            <a:off x="6732702" y="2267693"/>
            <a:ext cx="5023225" cy="424732"/>
          </a:xfrm>
        </p:spPr>
        <p:txBody>
          <a:bodyPr anchor="b" anchorCtr="0"/>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Slide Number Placeholder 5">
            <a:extLst>
              <a:ext uri="{FF2B5EF4-FFF2-40B4-BE49-F238E27FC236}">
                <a16:creationId xmlns="" xmlns:a16="http://schemas.microsoft.com/office/drawing/2014/main" id="{FC205893-D8C6-4324-8D8A-D5346D11F263}"/>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389650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 Content with Picture">
    <p:spTree>
      <p:nvGrpSpPr>
        <p:cNvPr id="1" name=""/>
        <p:cNvGrpSpPr/>
        <p:nvPr/>
      </p:nvGrpSpPr>
      <p:grpSpPr>
        <a:xfrm>
          <a:off x="0" y="0"/>
          <a:ext cx="0" cy="0"/>
          <a:chOff x="0" y="0"/>
          <a:chExt cx="0" cy="0"/>
        </a:xfrm>
      </p:grpSpPr>
      <p:sp>
        <p:nvSpPr>
          <p:cNvPr id="21" name="Freeform 20"/>
          <p:cNvSpPr/>
          <p:nvPr userDrawn="1"/>
        </p:nvSpPr>
        <p:spPr>
          <a:xfrm>
            <a:off x="436072" y="3729751"/>
            <a:ext cx="5038796" cy="788332"/>
          </a:xfrm>
          <a:custGeom>
            <a:avLst/>
            <a:gdLst>
              <a:gd name="connsiteX0" fmla="*/ 3807842 w 4999528"/>
              <a:gd name="connsiteY0" fmla="*/ 3 h 788332"/>
              <a:gd name="connsiteX1" fmla="*/ 4999528 w 4999528"/>
              <a:gd name="connsiteY1" fmla="*/ 3 h 788332"/>
              <a:gd name="connsiteX2" fmla="*/ 4999528 w 4999528"/>
              <a:gd name="connsiteY2" fmla="*/ 394168 h 788332"/>
              <a:gd name="connsiteX3" fmla="*/ 4605363 w 4999528"/>
              <a:gd name="connsiteY3" fmla="*/ 788332 h 788332"/>
              <a:gd name="connsiteX4" fmla="*/ 3807842 w 4999528"/>
              <a:gd name="connsiteY4" fmla="*/ 788332 h 788332"/>
              <a:gd name="connsiteX5" fmla="*/ 0 w 4999528"/>
              <a:gd name="connsiteY5" fmla="*/ 0 h 788332"/>
              <a:gd name="connsiteX6" fmla="*/ 3807839 w 4999528"/>
              <a:gd name="connsiteY6" fmla="*/ 0 h 788332"/>
              <a:gd name="connsiteX7" fmla="*/ 3807839 w 4999528"/>
              <a:gd name="connsiteY7" fmla="*/ 788332 h 788332"/>
              <a:gd name="connsiteX8" fmla="*/ 0 w 4999528"/>
              <a:gd name="connsiteY8" fmla="*/ 788332 h 78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9528" h="788332">
                <a:moveTo>
                  <a:pt x="3807842" y="3"/>
                </a:moveTo>
                <a:lnTo>
                  <a:pt x="4999528" y="3"/>
                </a:lnTo>
                <a:lnTo>
                  <a:pt x="4999528" y="394168"/>
                </a:lnTo>
                <a:lnTo>
                  <a:pt x="4605363" y="788332"/>
                </a:lnTo>
                <a:lnTo>
                  <a:pt x="3807842" y="788332"/>
                </a:lnTo>
                <a:close/>
                <a:moveTo>
                  <a:pt x="0" y="0"/>
                </a:moveTo>
                <a:lnTo>
                  <a:pt x="3807839" y="0"/>
                </a:lnTo>
                <a:lnTo>
                  <a:pt x="3807839" y="788332"/>
                </a:lnTo>
                <a:lnTo>
                  <a:pt x="0" y="788332"/>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Picture Placeholder 2"/>
          <p:cNvSpPr>
            <a:spLocks noGrp="1"/>
          </p:cNvSpPr>
          <p:nvPr>
            <p:ph type="pic" sz="quarter" idx="13"/>
          </p:nvPr>
        </p:nvSpPr>
        <p:spPr>
          <a:xfrm>
            <a:off x="5949386" y="2158534"/>
            <a:ext cx="6242615" cy="3642314"/>
          </a:xfrm>
        </p:spPr>
        <p:txBody>
          <a:bodyPr/>
          <a:lstStyle/>
          <a:p>
            <a:r>
              <a:rPr lang="en-US" smtClean="0"/>
              <a:t>Click icon to add picture</a:t>
            </a:r>
            <a:endParaRPr lang="en-US"/>
          </a:p>
        </p:txBody>
      </p:sp>
      <p:sp>
        <p:nvSpPr>
          <p:cNvPr id="14" name="Title 1"/>
          <p:cNvSpPr>
            <a:spLocks noGrp="1"/>
          </p:cNvSpPr>
          <p:nvPr>
            <p:ph type="title"/>
          </p:nvPr>
        </p:nvSpPr>
        <p:spPr>
          <a:xfrm>
            <a:off x="436073" y="577513"/>
            <a:ext cx="11319854" cy="701731"/>
          </a:xfrm>
        </p:spPr>
        <p:txBody>
          <a:bodyPr/>
          <a:lstStyle/>
          <a:p>
            <a:r>
              <a:rPr lang="en-US" smtClean="0"/>
              <a:t>Click to edit Master title style</a:t>
            </a:r>
            <a:endParaRPr lang="en-US"/>
          </a:p>
        </p:txBody>
      </p:sp>
      <p:sp>
        <p:nvSpPr>
          <p:cNvPr id="16" name="Content Placeholder 2"/>
          <p:cNvSpPr>
            <a:spLocks noGrp="1"/>
          </p:cNvSpPr>
          <p:nvPr>
            <p:ph idx="1"/>
          </p:nvPr>
        </p:nvSpPr>
        <p:spPr>
          <a:xfrm>
            <a:off x="455406" y="2144611"/>
            <a:ext cx="5023226" cy="369332"/>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p:txBody>
      </p:sp>
      <p:sp>
        <p:nvSpPr>
          <p:cNvPr id="17" name="Subtitle 2"/>
          <p:cNvSpPr>
            <a:spLocks noGrp="1"/>
          </p:cNvSpPr>
          <p:nvPr>
            <p:ph type="subTitle" idx="14"/>
          </p:nvPr>
        </p:nvSpPr>
        <p:spPr>
          <a:xfrm>
            <a:off x="455406" y="1679927"/>
            <a:ext cx="5023225" cy="369332"/>
          </a:xfrm>
        </p:spPr>
        <p:txBody>
          <a:bodyPr anchor="b" anchorCtr="0"/>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5" name="Content Placeholder 2"/>
          <p:cNvSpPr>
            <a:spLocks noGrp="1"/>
          </p:cNvSpPr>
          <p:nvPr>
            <p:ph idx="15" hasCustomPrompt="1"/>
          </p:nvPr>
        </p:nvSpPr>
        <p:spPr>
          <a:xfrm>
            <a:off x="436074" y="3906722"/>
            <a:ext cx="5038794" cy="424732"/>
          </a:xfrm>
        </p:spPr>
        <p:txBody>
          <a:bodyPr anchor="ctr"/>
          <a:lstStyle>
            <a:lvl1pPr marL="0" indent="0">
              <a:buNone/>
              <a:defRPr sz="2400">
                <a:solidFill>
                  <a:schemeClr val="tx2"/>
                </a:solidFill>
                <a:latin typeface="+mj-lt"/>
              </a:defRPr>
            </a:lvl1pPr>
            <a:lvl2pPr marL="222250" indent="0">
              <a:buNone/>
              <a:defRPr sz="2000">
                <a:solidFill>
                  <a:schemeClr val="tx2"/>
                </a:solidFill>
                <a:latin typeface="+mj-lt"/>
              </a:defRPr>
            </a:lvl2pPr>
            <a:lvl3pPr marL="488950" indent="0">
              <a:buNone/>
              <a:defRPr>
                <a:solidFill>
                  <a:schemeClr val="tx2"/>
                </a:solidFill>
                <a:latin typeface="+mj-lt"/>
              </a:defRPr>
            </a:lvl3pPr>
            <a:lvl4pPr marL="755650" indent="0">
              <a:buNone/>
              <a:defRPr>
                <a:solidFill>
                  <a:schemeClr val="tx2"/>
                </a:solidFill>
                <a:latin typeface="+mj-lt"/>
              </a:defRPr>
            </a:lvl4pPr>
            <a:lvl5pPr marL="1020763" indent="0">
              <a:buNone/>
              <a:defRPr>
                <a:solidFill>
                  <a:schemeClr val="tx2"/>
                </a:solidFill>
                <a:latin typeface="+mj-lt"/>
              </a:defRPr>
            </a:lvl5pPr>
          </a:lstStyle>
          <a:p>
            <a:pPr lvl="0"/>
            <a:r>
              <a:rPr lang="en-US" dirty="0"/>
              <a:t>Edit Master text styles</a:t>
            </a:r>
          </a:p>
        </p:txBody>
      </p:sp>
      <p:sp>
        <p:nvSpPr>
          <p:cNvPr id="26" name="Content Placeholder 2"/>
          <p:cNvSpPr>
            <a:spLocks noGrp="1"/>
          </p:cNvSpPr>
          <p:nvPr>
            <p:ph idx="16"/>
          </p:nvPr>
        </p:nvSpPr>
        <p:spPr>
          <a:xfrm>
            <a:off x="834932" y="4742103"/>
            <a:ext cx="4600668" cy="286232"/>
          </a:xfrm>
        </p:spPr>
        <p:txBody>
          <a:bodyPr/>
          <a:lstStyle>
            <a:lvl1pPr marL="0" indent="0">
              <a:buNone/>
              <a:defRPr/>
            </a:lvl1pPr>
          </a:lstStyle>
          <a:p>
            <a:pPr lvl="0"/>
            <a:r>
              <a:rPr lang="en-US" smtClean="0"/>
              <a:t>Click to edit Master text styles</a:t>
            </a:r>
          </a:p>
        </p:txBody>
      </p:sp>
      <p:sp>
        <p:nvSpPr>
          <p:cNvPr id="27" name="Content Placeholder 2"/>
          <p:cNvSpPr>
            <a:spLocks noGrp="1"/>
          </p:cNvSpPr>
          <p:nvPr>
            <p:ph idx="17"/>
          </p:nvPr>
        </p:nvSpPr>
        <p:spPr>
          <a:xfrm>
            <a:off x="834932" y="5119462"/>
            <a:ext cx="4600668" cy="286232"/>
          </a:xfrm>
        </p:spPr>
        <p:txBody>
          <a:bodyPr/>
          <a:lstStyle>
            <a:lvl1pPr marL="0" indent="0">
              <a:buNone/>
              <a:defRPr/>
            </a:lvl1pPr>
          </a:lstStyle>
          <a:p>
            <a:pPr lvl="0"/>
            <a:r>
              <a:rPr lang="en-US" smtClean="0"/>
              <a:t>Click to edit Master text styles</a:t>
            </a:r>
          </a:p>
        </p:txBody>
      </p:sp>
      <p:sp>
        <p:nvSpPr>
          <p:cNvPr id="28" name="Content Placeholder 2"/>
          <p:cNvSpPr>
            <a:spLocks noGrp="1"/>
          </p:cNvSpPr>
          <p:nvPr>
            <p:ph idx="18"/>
          </p:nvPr>
        </p:nvSpPr>
        <p:spPr>
          <a:xfrm>
            <a:off x="834932" y="5514616"/>
            <a:ext cx="4600668" cy="286232"/>
          </a:xfrm>
        </p:spPr>
        <p:txBody>
          <a:bodyPr/>
          <a:lstStyle>
            <a:lvl1pPr marL="0" indent="0">
              <a:buNone/>
              <a:defRPr/>
            </a:lvl1pPr>
          </a:lstStyle>
          <a:p>
            <a:pPr lvl="0"/>
            <a:r>
              <a:rPr lang="en-US" smtClean="0"/>
              <a:t>Click to edit Master text styles</a:t>
            </a:r>
          </a:p>
        </p:txBody>
      </p:sp>
      <p:cxnSp>
        <p:nvCxnSpPr>
          <p:cNvPr id="12" name="Straight Connector 11"/>
          <p:cNvCxnSpPr/>
          <p:nvPr userDrawn="1"/>
        </p:nvCxnSpPr>
        <p:spPr>
          <a:xfrm>
            <a:off x="461802" y="2049259"/>
            <a:ext cx="5013066" cy="0"/>
          </a:xfrm>
          <a:prstGeom prst="line">
            <a:avLst/>
          </a:prstGeom>
          <a:ln w="63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Isosceles Triangle 17"/>
          <p:cNvSpPr/>
          <p:nvPr userDrawn="1"/>
        </p:nvSpPr>
        <p:spPr>
          <a:xfrm flipH="1">
            <a:off x="10861589" y="4631719"/>
            <a:ext cx="1330412" cy="1317099"/>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Slide Number Placeholder 5">
            <a:extLst>
              <a:ext uri="{FF2B5EF4-FFF2-40B4-BE49-F238E27FC236}">
                <a16:creationId xmlns="" xmlns:a16="http://schemas.microsoft.com/office/drawing/2014/main" id="{E3918299-E1D0-4AB0-A9AA-C472041A48F6}"/>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404541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Slide - 5 people">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3" hasCustomPrompt="1"/>
          </p:nvPr>
        </p:nvSpPr>
        <p:spPr>
          <a:xfrm>
            <a:off x="745511"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47" name="Picture Placeholder 21"/>
          <p:cNvSpPr>
            <a:spLocks noGrp="1" noChangeAspect="1"/>
          </p:cNvSpPr>
          <p:nvPr>
            <p:ph type="pic" sz="quarter" idx="20" hasCustomPrompt="1"/>
          </p:nvPr>
        </p:nvSpPr>
        <p:spPr>
          <a:xfrm>
            <a:off x="2926708"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48" name="Picture Placeholder 21"/>
          <p:cNvSpPr>
            <a:spLocks noGrp="1" noChangeAspect="1"/>
          </p:cNvSpPr>
          <p:nvPr>
            <p:ph type="pic" sz="quarter" idx="21" hasCustomPrompt="1"/>
          </p:nvPr>
        </p:nvSpPr>
        <p:spPr>
          <a:xfrm>
            <a:off x="5107905"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49" name="Picture Placeholder 21"/>
          <p:cNvSpPr>
            <a:spLocks noGrp="1" noChangeAspect="1"/>
          </p:cNvSpPr>
          <p:nvPr>
            <p:ph type="pic" sz="quarter" idx="22" hasCustomPrompt="1"/>
          </p:nvPr>
        </p:nvSpPr>
        <p:spPr>
          <a:xfrm>
            <a:off x="7289102"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50" name="Picture Placeholder 21"/>
          <p:cNvSpPr>
            <a:spLocks noGrp="1" noChangeAspect="1"/>
          </p:cNvSpPr>
          <p:nvPr>
            <p:ph type="pic" sz="quarter" idx="23" hasCustomPrompt="1"/>
          </p:nvPr>
        </p:nvSpPr>
        <p:spPr>
          <a:xfrm>
            <a:off x="9470298"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3" name="Date Placeholder 2" hidden="1"/>
          <p:cNvSpPr>
            <a:spLocks noGrp="1"/>
          </p:cNvSpPr>
          <p:nvPr>
            <p:ph type="dt" sz="half" idx="10"/>
          </p:nvPr>
        </p:nvSpPr>
        <p:spPr>
          <a:xfrm>
            <a:off x="838200" y="6356350"/>
            <a:ext cx="2743200" cy="365125"/>
          </a:xfrm>
          <a:prstGeom prst="rect">
            <a:avLst/>
          </a:prstGeom>
        </p:spPr>
        <p:txBody>
          <a:bodyPr/>
          <a:lstStyle/>
          <a:p>
            <a:endParaRPr lang="en-US"/>
          </a:p>
        </p:txBody>
      </p:sp>
      <p:sp>
        <p:nvSpPr>
          <p:cNvPr id="17" name="Title 1"/>
          <p:cNvSpPr>
            <a:spLocks noGrp="1"/>
          </p:cNvSpPr>
          <p:nvPr>
            <p:ph type="title"/>
          </p:nvPr>
        </p:nvSpPr>
        <p:spPr>
          <a:xfrm>
            <a:off x="436073" y="577513"/>
            <a:ext cx="11319854" cy="701731"/>
          </a:xfrm>
        </p:spPr>
        <p:txBody>
          <a:bodyPr/>
          <a:lstStyle/>
          <a:p>
            <a:r>
              <a:rPr lang="en-US" smtClean="0"/>
              <a:t>Click to edit Master title style</a:t>
            </a:r>
            <a:endParaRPr lang="en-US"/>
          </a:p>
        </p:txBody>
      </p:sp>
      <p:sp>
        <p:nvSpPr>
          <p:cNvPr id="6" name="Text Placeholder 5"/>
          <p:cNvSpPr>
            <a:spLocks noGrp="1"/>
          </p:cNvSpPr>
          <p:nvPr>
            <p:ph type="body" sz="quarter" idx="34"/>
          </p:nvPr>
        </p:nvSpPr>
        <p:spPr>
          <a:xfrm>
            <a:off x="745511" y="3813039"/>
            <a:ext cx="1965600" cy="590931"/>
          </a:xfrm>
        </p:spPr>
        <p:txBody>
          <a:bodyPr vert="horz" lIns="91440" tIns="45720" rIns="91440" bIns="45720" rtlCol="0">
            <a:spAutoFit/>
          </a:bodyPr>
          <a:lstStyle>
            <a:lvl1pPr>
              <a:defRPr lang="en-US" sz="2000" b="1" dirty="0">
                <a:solidFill>
                  <a:schemeClr val="tx2"/>
                </a:solidFill>
              </a:defRPr>
            </a:lvl1pPr>
          </a:lstStyle>
          <a:p>
            <a:pPr marL="0" lvl="0" indent="0">
              <a:lnSpc>
                <a:spcPct val="80000"/>
              </a:lnSpc>
              <a:buNone/>
            </a:pPr>
            <a:r>
              <a:rPr lang="en-US" smtClean="0"/>
              <a:t>Click to edit Master text styles</a:t>
            </a:r>
          </a:p>
        </p:txBody>
      </p:sp>
      <p:sp>
        <p:nvSpPr>
          <p:cNvPr id="62" name="Text Placeholder 5"/>
          <p:cNvSpPr>
            <a:spLocks noGrp="1"/>
          </p:cNvSpPr>
          <p:nvPr>
            <p:ph type="body" sz="quarter" idx="35"/>
          </p:nvPr>
        </p:nvSpPr>
        <p:spPr>
          <a:xfrm>
            <a:off x="2926708" y="3813039"/>
            <a:ext cx="1965600" cy="590931"/>
          </a:xfrm>
        </p:spPr>
        <p:txBody>
          <a:bodyPr vert="horz" lIns="91440" tIns="45720" rIns="91440" bIns="45720" rtlCol="0">
            <a:spAutoFit/>
          </a:bodyPr>
          <a:lstStyle>
            <a:lvl1pPr>
              <a:defRPr lang="en-US" sz="2000" b="1" dirty="0">
                <a:solidFill>
                  <a:schemeClr val="tx2"/>
                </a:solidFill>
              </a:defRPr>
            </a:lvl1pPr>
          </a:lstStyle>
          <a:p>
            <a:pPr marL="0" lvl="0" indent="0">
              <a:lnSpc>
                <a:spcPct val="80000"/>
              </a:lnSpc>
              <a:buNone/>
            </a:pPr>
            <a:r>
              <a:rPr lang="en-US" smtClean="0"/>
              <a:t>Click to edit Master text styles</a:t>
            </a:r>
          </a:p>
        </p:txBody>
      </p:sp>
      <p:sp>
        <p:nvSpPr>
          <p:cNvPr id="63" name="Text Placeholder 5"/>
          <p:cNvSpPr>
            <a:spLocks noGrp="1"/>
          </p:cNvSpPr>
          <p:nvPr>
            <p:ph type="body" sz="quarter" idx="36"/>
          </p:nvPr>
        </p:nvSpPr>
        <p:spPr>
          <a:xfrm>
            <a:off x="5107905" y="3813039"/>
            <a:ext cx="1965600" cy="590931"/>
          </a:xfrm>
        </p:spPr>
        <p:txBody>
          <a:bodyPr vert="horz" lIns="91440" tIns="45720" rIns="91440" bIns="45720" rtlCol="0">
            <a:spAutoFit/>
          </a:bodyPr>
          <a:lstStyle>
            <a:lvl1pPr>
              <a:defRPr lang="en-US" sz="2000" b="1" dirty="0">
                <a:solidFill>
                  <a:schemeClr val="tx2"/>
                </a:solidFill>
              </a:defRPr>
            </a:lvl1pPr>
          </a:lstStyle>
          <a:p>
            <a:pPr marL="0" lvl="0" indent="0">
              <a:lnSpc>
                <a:spcPct val="80000"/>
              </a:lnSpc>
              <a:buNone/>
            </a:pPr>
            <a:r>
              <a:rPr lang="en-US" smtClean="0"/>
              <a:t>Click to edit Master text styles</a:t>
            </a:r>
          </a:p>
        </p:txBody>
      </p:sp>
      <p:sp>
        <p:nvSpPr>
          <p:cNvPr id="64" name="Text Placeholder 5"/>
          <p:cNvSpPr>
            <a:spLocks noGrp="1"/>
          </p:cNvSpPr>
          <p:nvPr>
            <p:ph type="body" sz="quarter" idx="37"/>
          </p:nvPr>
        </p:nvSpPr>
        <p:spPr>
          <a:xfrm>
            <a:off x="7289102" y="3813039"/>
            <a:ext cx="1965600" cy="590931"/>
          </a:xfrm>
        </p:spPr>
        <p:txBody>
          <a:bodyPr vert="horz" lIns="91440" tIns="45720" rIns="91440" bIns="45720" rtlCol="0">
            <a:spAutoFit/>
          </a:bodyPr>
          <a:lstStyle>
            <a:lvl1pPr>
              <a:defRPr lang="en-US" sz="2000" b="1" dirty="0">
                <a:solidFill>
                  <a:schemeClr val="tx2"/>
                </a:solidFill>
              </a:defRPr>
            </a:lvl1pPr>
          </a:lstStyle>
          <a:p>
            <a:pPr marL="0" lvl="0" indent="0">
              <a:lnSpc>
                <a:spcPct val="80000"/>
              </a:lnSpc>
              <a:buNone/>
            </a:pPr>
            <a:r>
              <a:rPr lang="en-US" smtClean="0"/>
              <a:t>Click to edit Master text styles</a:t>
            </a:r>
          </a:p>
        </p:txBody>
      </p:sp>
      <p:sp>
        <p:nvSpPr>
          <p:cNvPr id="65" name="Text Placeholder 5"/>
          <p:cNvSpPr>
            <a:spLocks noGrp="1"/>
          </p:cNvSpPr>
          <p:nvPr>
            <p:ph type="body" sz="quarter" idx="38"/>
          </p:nvPr>
        </p:nvSpPr>
        <p:spPr>
          <a:xfrm>
            <a:off x="9470298" y="3813039"/>
            <a:ext cx="1965600" cy="590931"/>
          </a:xfrm>
        </p:spPr>
        <p:txBody>
          <a:bodyPr vert="horz" lIns="91440" tIns="45720" rIns="91440" bIns="45720" rtlCol="0">
            <a:spAutoFit/>
          </a:bodyPr>
          <a:lstStyle>
            <a:lvl1pPr>
              <a:defRPr lang="en-US" sz="2000" b="1" dirty="0">
                <a:solidFill>
                  <a:schemeClr val="tx2"/>
                </a:solidFill>
              </a:defRPr>
            </a:lvl1pPr>
          </a:lstStyle>
          <a:p>
            <a:pPr marL="0" lvl="0" indent="0">
              <a:lnSpc>
                <a:spcPct val="80000"/>
              </a:lnSpc>
              <a:buNone/>
            </a:pPr>
            <a:r>
              <a:rPr lang="en-US" smtClean="0"/>
              <a:t>Click to edit Master text styles</a:t>
            </a:r>
          </a:p>
        </p:txBody>
      </p:sp>
      <p:sp>
        <p:nvSpPr>
          <p:cNvPr id="66" name="Text Placeholder 5"/>
          <p:cNvSpPr>
            <a:spLocks noGrp="1"/>
          </p:cNvSpPr>
          <p:nvPr>
            <p:ph type="body" sz="quarter" idx="39"/>
          </p:nvPr>
        </p:nvSpPr>
        <p:spPr>
          <a:xfrm>
            <a:off x="745511" y="443864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67" name="Text Placeholder 5"/>
          <p:cNvSpPr>
            <a:spLocks noGrp="1"/>
          </p:cNvSpPr>
          <p:nvPr>
            <p:ph type="body" sz="quarter" idx="40"/>
          </p:nvPr>
        </p:nvSpPr>
        <p:spPr>
          <a:xfrm>
            <a:off x="2926708" y="443864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68" name="Text Placeholder 5"/>
          <p:cNvSpPr>
            <a:spLocks noGrp="1"/>
          </p:cNvSpPr>
          <p:nvPr>
            <p:ph type="body" sz="quarter" idx="41"/>
          </p:nvPr>
        </p:nvSpPr>
        <p:spPr>
          <a:xfrm>
            <a:off x="5107905" y="443864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69" name="Text Placeholder 5"/>
          <p:cNvSpPr>
            <a:spLocks noGrp="1"/>
          </p:cNvSpPr>
          <p:nvPr>
            <p:ph type="body" sz="quarter" idx="42"/>
          </p:nvPr>
        </p:nvSpPr>
        <p:spPr>
          <a:xfrm>
            <a:off x="7289102" y="443864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70" name="Text Placeholder 5"/>
          <p:cNvSpPr>
            <a:spLocks noGrp="1"/>
          </p:cNvSpPr>
          <p:nvPr>
            <p:ph type="body" sz="quarter" idx="43"/>
          </p:nvPr>
        </p:nvSpPr>
        <p:spPr>
          <a:xfrm>
            <a:off x="9470298" y="443864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21" name="Slide Number Placeholder 5">
            <a:extLst>
              <a:ext uri="{FF2B5EF4-FFF2-40B4-BE49-F238E27FC236}">
                <a16:creationId xmlns="" xmlns:a16="http://schemas.microsoft.com/office/drawing/2014/main" id="{9B375292-621A-4CF1-922C-4A3C557D1246}"/>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00735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Slide - 4 people">
    <p:spTree>
      <p:nvGrpSpPr>
        <p:cNvPr id="1" name=""/>
        <p:cNvGrpSpPr/>
        <p:nvPr/>
      </p:nvGrpSpPr>
      <p:grpSpPr>
        <a:xfrm>
          <a:off x="0" y="0"/>
          <a:ext cx="0" cy="0"/>
          <a:chOff x="0" y="0"/>
          <a:chExt cx="0" cy="0"/>
        </a:xfrm>
      </p:grpSpPr>
      <p:sp>
        <p:nvSpPr>
          <p:cNvPr id="47" name="Picture Placeholder 21"/>
          <p:cNvSpPr>
            <a:spLocks noGrp="1" noChangeAspect="1"/>
          </p:cNvSpPr>
          <p:nvPr>
            <p:ph type="pic" sz="quarter" idx="20" hasCustomPrompt="1"/>
          </p:nvPr>
        </p:nvSpPr>
        <p:spPr>
          <a:xfrm>
            <a:off x="1844668"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48" name="Picture Placeholder 21"/>
          <p:cNvSpPr>
            <a:spLocks noGrp="1" noChangeAspect="1"/>
          </p:cNvSpPr>
          <p:nvPr>
            <p:ph type="pic" sz="quarter" idx="21" hasCustomPrompt="1"/>
          </p:nvPr>
        </p:nvSpPr>
        <p:spPr>
          <a:xfrm>
            <a:off x="4025865"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49" name="Picture Placeholder 21"/>
          <p:cNvSpPr>
            <a:spLocks noGrp="1" noChangeAspect="1"/>
          </p:cNvSpPr>
          <p:nvPr>
            <p:ph type="pic" sz="quarter" idx="22" hasCustomPrompt="1"/>
          </p:nvPr>
        </p:nvSpPr>
        <p:spPr>
          <a:xfrm>
            <a:off x="6207062"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50" name="Picture Placeholder 21"/>
          <p:cNvSpPr>
            <a:spLocks noGrp="1" noChangeAspect="1"/>
          </p:cNvSpPr>
          <p:nvPr>
            <p:ph type="pic" sz="quarter" idx="23" hasCustomPrompt="1"/>
          </p:nvPr>
        </p:nvSpPr>
        <p:spPr>
          <a:xfrm>
            <a:off x="8388258" y="1678854"/>
            <a:ext cx="1965600" cy="1963655"/>
          </a:xfrm>
          <a:prstGeom prst="rect">
            <a:avLst/>
          </a:prstGeom>
          <a:solidFill>
            <a:schemeClr val="bg1">
              <a:lumMod val="85000"/>
            </a:schemeClr>
          </a:solidFill>
        </p:spPr>
        <p:txBody>
          <a:bodyPr>
            <a:noAutofit/>
          </a:bodyPr>
          <a:lstStyle>
            <a:lvl1pPr marL="0" indent="0">
              <a:buNone/>
              <a:defRPr>
                <a:solidFill>
                  <a:schemeClr val="bg2"/>
                </a:solidFill>
              </a:defRPr>
            </a:lvl1pPr>
          </a:lstStyle>
          <a:p>
            <a:r>
              <a:rPr lang="en-US" dirty="0"/>
              <a:t>Image</a:t>
            </a:r>
          </a:p>
        </p:txBody>
      </p:sp>
      <p:sp>
        <p:nvSpPr>
          <p:cNvPr id="3" name="Date Placeholder 2" hidden="1"/>
          <p:cNvSpPr>
            <a:spLocks noGrp="1"/>
          </p:cNvSpPr>
          <p:nvPr>
            <p:ph type="dt" sz="half" idx="10"/>
          </p:nvPr>
        </p:nvSpPr>
        <p:spPr>
          <a:xfrm>
            <a:off x="838200" y="6356350"/>
            <a:ext cx="2743200" cy="365125"/>
          </a:xfrm>
          <a:prstGeom prst="rect">
            <a:avLst/>
          </a:prstGeom>
        </p:spPr>
        <p:txBody>
          <a:bodyPr/>
          <a:lstStyle/>
          <a:p>
            <a:endParaRPr lang="en-US"/>
          </a:p>
        </p:txBody>
      </p:sp>
      <p:sp>
        <p:nvSpPr>
          <p:cNvPr id="17" name="Title 1"/>
          <p:cNvSpPr>
            <a:spLocks noGrp="1"/>
          </p:cNvSpPr>
          <p:nvPr>
            <p:ph type="title"/>
          </p:nvPr>
        </p:nvSpPr>
        <p:spPr>
          <a:xfrm>
            <a:off x="436073" y="577513"/>
            <a:ext cx="11319854" cy="701731"/>
          </a:xfrm>
        </p:spPr>
        <p:txBody>
          <a:bodyPr/>
          <a:lstStyle/>
          <a:p>
            <a:r>
              <a:rPr lang="en-US" smtClean="0"/>
              <a:t>Click to edit Master title style</a:t>
            </a:r>
            <a:endParaRPr lang="en-US"/>
          </a:p>
        </p:txBody>
      </p:sp>
      <p:sp>
        <p:nvSpPr>
          <p:cNvPr id="61" name="Text Placeholder 5"/>
          <p:cNvSpPr>
            <a:spLocks noGrp="1"/>
          </p:cNvSpPr>
          <p:nvPr>
            <p:ph type="body" sz="quarter" idx="34"/>
          </p:nvPr>
        </p:nvSpPr>
        <p:spPr>
          <a:xfrm>
            <a:off x="1844668" y="3813039"/>
            <a:ext cx="1965600" cy="590931"/>
          </a:xfrm>
        </p:spPr>
        <p:txBody>
          <a:bodyPr/>
          <a:lstStyle>
            <a:lvl1pPr marL="0" indent="0">
              <a:lnSpc>
                <a:spcPct val="80000"/>
              </a:lnSpc>
              <a:buNone/>
              <a:defRPr sz="2000" b="1">
                <a:solidFill>
                  <a:schemeClr val="tx2"/>
                </a:solidFill>
              </a:defRPr>
            </a:lvl1pPr>
          </a:lstStyle>
          <a:p>
            <a:pPr lvl="0"/>
            <a:r>
              <a:rPr lang="en-US" smtClean="0"/>
              <a:t>Click to edit Master text styles</a:t>
            </a:r>
          </a:p>
        </p:txBody>
      </p:sp>
      <p:sp>
        <p:nvSpPr>
          <p:cNvPr id="62" name="Text Placeholder 5"/>
          <p:cNvSpPr>
            <a:spLocks noGrp="1"/>
          </p:cNvSpPr>
          <p:nvPr>
            <p:ph type="body" sz="quarter" idx="39"/>
          </p:nvPr>
        </p:nvSpPr>
        <p:spPr>
          <a:xfrm>
            <a:off x="1844668" y="445769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63" name="Text Placeholder 5"/>
          <p:cNvSpPr>
            <a:spLocks noGrp="1"/>
          </p:cNvSpPr>
          <p:nvPr>
            <p:ph type="body" sz="quarter" idx="40"/>
          </p:nvPr>
        </p:nvSpPr>
        <p:spPr>
          <a:xfrm>
            <a:off x="4025865" y="3813039"/>
            <a:ext cx="1965600" cy="590931"/>
          </a:xfrm>
        </p:spPr>
        <p:txBody>
          <a:bodyPr/>
          <a:lstStyle>
            <a:lvl1pPr marL="0" indent="0">
              <a:lnSpc>
                <a:spcPct val="80000"/>
              </a:lnSpc>
              <a:buNone/>
              <a:defRPr sz="2000" b="1">
                <a:solidFill>
                  <a:schemeClr val="tx2"/>
                </a:solidFill>
              </a:defRPr>
            </a:lvl1pPr>
          </a:lstStyle>
          <a:p>
            <a:pPr lvl="0"/>
            <a:r>
              <a:rPr lang="en-US" smtClean="0"/>
              <a:t>Click to edit Master text styles</a:t>
            </a:r>
          </a:p>
        </p:txBody>
      </p:sp>
      <p:sp>
        <p:nvSpPr>
          <p:cNvPr id="64" name="Text Placeholder 5"/>
          <p:cNvSpPr>
            <a:spLocks noGrp="1"/>
          </p:cNvSpPr>
          <p:nvPr>
            <p:ph type="body" sz="quarter" idx="41"/>
          </p:nvPr>
        </p:nvSpPr>
        <p:spPr>
          <a:xfrm>
            <a:off x="4025865" y="445769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65" name="Text Placeholder 5"/>
          <p:cNvSpPr>
            <a:spLocks noGrp="1"/>
          </p:cNvSpPr>
          <p:nvPr>
            <p:ph type="body" sz="quarter" idx="42"/>
          </p:nvPr>
        </p:nvSpPr>
        <p:spPr>
          <a:xfrm>
            <a:off x="6207062" y="3813039"/>
            <a:ext cx="1965600" cy="590931"/>
          </a:xfrm>
        </p:spPr>
        <p:txBody>
          <a:bodyPr/>
          <a:lstStyle>
            <a:lvl1pPr marL="0" indent="0">
              <a:lnSpc>
                <a:spcPct val="80000"/>
              </a:lnSpc>
              <a:buNone/>
              <a:defRPr sz="2000" b="1">
                <a:solidFill>
                  <a:schemeClr val="tx2"/>
                </a:solidFill>
              </a:defRPr>
            </a:lvl1pPr>
          </a:lstStyle>
          <a:p>
            <a:pPr lvl="0"/>
            <a:r>
              <a:rPr lang="en-US" smtClean="0"/>
              <a:t>Click to edit Master text styles</a:t>
            </a:r>
          </a:p>
        </p:txBody>
      </p:sp>
      <p:sp>
        <p:nvSpPr>
          <p:cNvPr id="66" name="Text Placeholder 5"/>
          <p:cNvSpPr>
            <a:spLocks noGrp="1"/>
          </p:cNvSpPr>
          <p:nvPr>
            <p:ph type="body" sz="quarter" idx="43"/>
          </p:nvPr>
        </p:nvSpPr>
        <p:spPr>
          <a:xfrm>
            <a:off x="6207062" y="445769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67" name="Text Placeholder 5"/>
          <p:cNvSpPr>
            <a:spLocks noGrp="1"/>
          </p:cNvSpPr>
          <p:nvPr>
            <p:ph type="body" sz="quarter" idx="44"/>
          </p:nvPr>
        </p:nvSpPr>
        <p:spPr>
          <a:xfrm>
            <a:off x="8388258" y="3813039"/>
            <a:ext cx="1965600" cy="590931"/>
          </a:xfrm>
        </p:spPr>
        <p:txBody>
          <a:bodyPr/>
          <a:lstStyle>
            <a:lvl1pPr marL="0" indent="0">
              <a:lnSpc>
                <a:spcPct val="80000"/>
              </a:lnSpc>
              <a:buNone/>
              <a:defRPr sz="2000" b="1">
                <a:solidFill>
                  <a:schemeClr val="tx2"/>
                </a:solidFill>
              </a:defRPr>
            </a:lvl1pPr>
          </a:lstStyle>
          <a:p>
            <a:pPr lvl="0"/>
            <a:r>
              <a:rPr lang="en-US" smtClean="0"/>
              <a:t>Click to edit Master text styles</a:t>
            </a:r>
          </a:p>
        </p:txBody>
      </p:sp>
      <p:sp>
        <p:nvSpPr>
          <p:cNvPr id="68" name="Text Placeholder 5"/>
          <p:cNvSpPr>
            <a:spLocks noGrp="1"/>
          </p:cNvSpPr>
          <p:nvPr>
            <p:ph type="body" sz="quarter" idx="45"/>
          </p:nvPr>
        </p:nvSpPr>
        <p:spPr>
          <a:xfrm>
            <a:off x="8388258" y="4457699"/>
            <a:ext cx="1965600" cy="590931"/>
          </a:xfrm>
        </p:spPr>
        <p:txBody>
          <a:bodyPr/>
          <a:lstStyle>
            <a:lvl1pPr marL="0" indent="0">
              <a:buNone/>
              <a:defRPr sz="1800" b="0">
                <a:solidFill>
                  <a:schemeClr val="bg2"/>
                </a:solidFill>
              </a:defRPr>
            </a:lvl1pPr>
          </a:lstStyle>
          <a:p>
            <a:pPr lvl="0"/>
            <a:r>
              <a:rPr lang="en-US" smtClean="0"/>
              <a:t>Click to edit Master text styles</a:t>
            </a:r>
          </a:p>
        </p:txBody>
      </p:sp>
      <p:sp>
        <p:nvSpPr>
          <p:cNvPr id="18" name="Slide Number Placeholder 5">
            <a:extLst>
              <a:ext uri="{FF2B5EF4-FFF2-40B4-BE49-F238E27FC236}">
                <a16:creationId xmlns="" xmlns:a16="http://schemas.microsoft.com/office/drawing/2014/main" id="{AD39D668-769D-48AC-819E-F13BDC7AA1C6}"/>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9410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 - Quote Slide">
    <p:bg>
      <p:bgPr>
        <a:solidFill>
          <a:schemeClr val="tx2"/>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 xmlns:a16="http://schemas.microsoft.com/office/drawing/2014/main" id="{06124A2E-9254-4688-8703-8D19D7DF44C3}"/>
              </a:ext>
            </a:extLst>
          </p:cNvPr>
          <p:cNvGrpSpPr>
            <a:grpSpLocks noChangeAspect="1"/>
          </p:cNvGrpSpPr>
          <p:nvPr userDrawn="1"/>
        </p:nvGrpSpPr>
        <p:grpSpPr bwMode="auto">
          <a:xfrm>
            <a:off x="6976206" y="262309"/>
            <a:ext cx="7971145" cy="5956299"/>
            <a:chOff x="854" y="3524"/>
            <a:chExt cx="4336" cy="3240"/>
          </a:xfrm>
        </p:grpSpPr>
        <p:sp>
          <p:nvSpPr>
            <p:cNvPr id="8" name="Freeform 5">
              <a:extLst>
                <a:ext uri="{FF2B5EF4-FFF2-40B4-BE49-F238E27FC236}">
                  <a16:creationId xmlns="" xmlns:a16="http://schemas.microsoft.com/office/drawing/2014/main" id="{94E57F24-831A-4646-A2C1-D9CD59F4B090}"/>
                </a:ext>
              </a:extLst>
            </p:cNvPr>
            <p:cNvSpPr>
              <a:spLocks noEditPoints="1"/>
            </p:cNvSpPr>
            <p:nvPr userDrawn="1"/>
          </p:nvSpPr>
          <p:spPr bwMode="auto">
            <a:xfrm>
              <a:off x="2223" y="4917"/>
              <a:ext cx="1571" cy="1808"/>
            </a:xfrm>
            <a:custGeom>
              <a:avLst/>
              <a:gdLst>
                <a:gd name="T0" fmla="*/ 1043 w 1571"/>
                <a:gd name="T1" fmla="*/ 1008 h 1808"/>
                <a:gd name="T2" fmla="*/ 1045 w 1571"/>
                <a:gd name="T3" fmla="*/ 1283 h 1808"/>
                <a:gd name="T4" fmla="*/ 905 w 1571"/>
                <a:gd name="T5" fmla="*/ 1146 h 1808"/>
                <a:gd name="T6" fmla="*/ 1043 w 1571"/>
                <a:gd name="T7" fmla="*/ 1008 h 1808"/>
                <a:gd name="T8" fmla="*/ 241 w 1571"/>
                <a:gd name="T9" fmla="*/ 483 h 1808"/>
                <a:gd name="T10" fmla="*/ 379 w 1571"/>
                <a:gd name="T11" fmla="*/ 621 h 1808"/>
                <a:gd name="T12" fmla="*/ 379 w 1571"/>
                <a:gd name="T13" fmla="*/ 343 h 1808"/>
                <a:gd name="T14" fmla="*/ 241 w 1571"/>
                <a:gd name="T15" fmla="*/ 483 h 1808"/>
                <a:gd name="T16" fmla="*/ 1510 w 1571"/>
                <a:gd name="T17" fmla="*/ 820 h 1808"/>
                <a:gd name="T18" fmla="*/ 1370 w 1571"/>
                <a:gd name="T19" fmla="*/ 682 h 1808"/>
                <a:gd name="T20" fmla="*/ 1147 w 1571"/>
                <a:gd name="T21" fmla="*/ 905 h 1808"/>
                <a:gd name="T22" fmla="*/ 1148 w 1571"/>
                <a:gd name="T23" fmla="*/ 1388 h 1808"/>
                <a:gd name="T24" fmla="*/ 1569 w 1571"/>
                <a:gd name="T25" fmla="*/ 1808 h 1808"/>
                <a:gd name="T26" fmla="*/ 1571 w 1571"/>
                <a:gd name="T27" fmla="*/ 1327 h 1808"/>
                <a:gd name="T28" fmla="*/ 1389 w 1571"/>
                <a:gd name="T29" fmla="*/ 1146 h 1808"/>
                <a:gd name="T30" fmla="*/ 1510 w 1571"/>
                <a:gd name="T31" fmla="*/ 1025 h 1808"/>
                <a:gd name="T32" fmla="*/ 1510 w 1571"/>
                <a:gd name="T33" fmla="*/ 820 h 1808"/>
                <a:gd name="T34" fmla="*/ 724 w 1571"/>
                <a:gd name="T35" fmla="*/ 483 h 1808"/>
                <a:gd name="T36" fmla="*/ 846 w 1571"/>
                <a:gd name="T37" fmla="*/ 362 h 1808"/>
                <a:gd name="T38" fmla="*/ 846 w 1571"/>
                <a:gd name="T39" fmla="*/ 157 h 1808"/>
                <a:gd name="T40" fmla="*/ 706 w 1571"/>
                <a:gd name="T41" fmla="*/ 17 h 1808"/>
                <a:gd name="T42" fmla="*/ 706 w 1571"/>
                <a:gd name="T43" fmla="*/ 17 h 1808"/>
                <a:gd name="T44" fmla="*/ 482 w 1571"/>
                <a:gd name="T45" fmla="*/ 241 h 1808"/>
                <a:gd name="T46" fmla="*/ 482 w 1571"/>
                <a:gd name="T47" fmla="*/ 723 h 1808"/>
                <a:gd name="T48" fmla="*/ 905 w 1571"/>
                <a:gd name="T49" fmla="*/ 1146 h 1808"/>
                <a:gd name="T50" fmla="*/ 905 w 1571"/>
                <a:gd name="T51" fmla="*/ 664 h 1808"/>
                <a:gd name="T52" fmla="*/ 724 w 1571"/>
                <a:gd name="T53" fmla="*/ 483 h 1808"/>
                <a:gd name="T54" fmla="*/ 0 w 1571"/>
                <a:gd name="T55" fmla="*/ 242 h 1808"/>
                <a:gd name="T56" fmla="*/ 241 w 1571"/>
                <a:gd name="T57" fmla="*/ 481 h 1808"/>
                <a:gd name="T58" fmla="*/ 241 w 1571"/>
                <a:gd name="T59" fmla="*/ 0 h 1808"/>
                <a:gd name="T60" fmla="*/ 0 w 1571"/>
                <a:gd name="T61"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1" h="1808">
                  <a:moveTo>
                    <a:pt x="1043" y="1008"/>
                  </a:moveTo>
                  <a:lnTo>
                    <a:pt x="1045" y="1283"/>
                  </a:lnTo>
                  <a:lnTo>
                    <a:pt x="905" y="1146"/>
                  </a:lnTo>
                  <a:lnTo>
                    <a:pt x="1043" y="1008"/>
                  </a:lnTo>
                  <a:close/>
                  <a:moveTo>
                    <a:pt x="241" y="483"/>
                  </a:moveTo>
                  <a:lnTo>
                    <a:pt x="379" y="621"/>
                  </a:lnTo>
                  <a:lnTo>
                    <a:pt x="379" y="343"/>
                  </a:lnTo>
                  <a:lnTo>
                    <a:pt x="241" y="483"/>
                  </a:lnTo>
                  <a:close/>
                  <a:moveTo>
                    <a:pt x="1510" y="820"/>
                  </a:moveTo>
                  <a:lnTo>
                    <a:pt x="1370" y="682"/>
                  </a:lnTo>
                  <a:lnTo>
                    <a:pt x="1147" y="905"/>
                  </a:lnTo>
                  <a:lnTo>
                    <a:pt x="1148" y="1388"/>
                  </a:lnTo>
                  <a:lnTo>
                    <a:pt x="1569" y="1808"/>
                  </a:lnTo>
                  <a:lnTo>
                    <a:pt x="1571" y="1327"/>
                  </a:lnTo>
                  <a:lnTo>
                    <a:pt x="1389" y="1146"/>
                  </a:lnTo>
                  <a:lnTo>
                    <a:pt x="1510" y="1025"/>
                  </a:lnTo>
                  <a:lnTo>
                    <a:pt x="1510" y="820"/>
                  </a:lnTo>
                  <a:close/>
                  <a:moveTo>
                    <a:pt x="724" y="483"/>
                  </a:moveTo>
                  <a:lnTo>
                    <a:pt x="846" y="362"/>
                  </a:lnTo>
                  <a:lnTo>
                    <a:pt x="846" y="157"/>
                  </a:lnTo>
                  <a:lnTo>
                    <a:pt x="706" y="17"/>
                  </a:lnTo>
                  <a:lnTo>
                    <a:pt x="706" y="17"/>
                  </a:lnTo>
                  <a:lnTo>
                    <a:pt x="482" y="241"/>
                  </a:lnTo>
                  <a:lnTo>
                    <a:pt x="482" y="723"/>
                  </a:lnTo>
                  <a:lnTo>
                    <a:pt x="905" y="1146"/>
                  </a:lnTo>
                  <a:lnTo>
                    <a:pt x="905" y="664"/>
                  </a:lnTo>
                  <a:lnTo>
                    <a:pt x="724" y="483"/>
                  </a:lnTo>
                  <a:close/>
                  <a:moveTo>
                    <a:pt x="0" y="242"/>
                  </a:moveTo>
                  <a:lnTo>
                    <a:pt x="241" y="481"/>
                  </a:lnTo>
                  <a:lnTo>
                    <a:pt x="241" y="0"/>
                  </a:lnTo>
                  <a:lnTo>
                    <a:pt x="0" y="242"/>
                  </a:lnTo>
                  <a:close/>
                </a:path>
              </a:pathLst>
            </a:custGeom>
            <a:solidFill>
              <a:schemeClr val="bg1">
                <a:alpha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 xmlns:a16="http://schemas.microsoft.com/office/drawing/2014/main" id="{F561AABE-7A33-4D5B-9CC8-12D7A3851B05}"/>
                </a:ext>
              </a:extLst>
            </p:cNvPr>
            <p:cNvSpPr>
              <a:spLocks noEditPoints="1"/>
            </p:cNvSpPr>
            <p:nvPr userDrawn="1"/>
          </p:nvSpPr>
          <p:spPr bwMode="auto">
            <a:xfrm>
              <a:off x="2223" y="4917"/>
              <a:ext cx="1571" cy="1808"/>
            </a:xfrm>
            <a:custGeom>
              <a:avLst/>
              <a:gdLst>
                <a:gd name="T0" fmla="*/ 1043 w 1571"/>
                <a:gd name="T1" fmla="*/ 1008 h 1808"/>
                <a:gd name="T2" fmla="*/ 1045 w 1571"/>
                <a:gd name="T3" fmla="*/ 1283 h 1808"/>
                <a:gd name="T4" fmla="*/ 905 w 1571"/>
                <a:gd name="T5" fmla="*/ 1146 h 1808"/>
                <a:gd name="T6" fmla="*/ 1043 w 1571"/>
                <a:gd name="T7" fmla="*/ 1008 h 1808"/>
                <a:gd name="T8" fmla="*/ 241 w 1571"/>
                <a:gd name="T9" fmla="*/ 483 h 1808"/>
                <a:gd name="T10" fmla="*/ 379 w 1571"/>
                <a:gd name="T11" fmla="*/ 621 h 1808"/>
                <a:gd name="T12" fmla="*/ 379 w 1571"/>
                <a:gd name="T13" fmla="*/ 343 h 1808"/>
                <a:gd name="T14" fmla="*/ 241 w 1571"/>
                <a:gd name="T15" fmla="*/ 483 h 1808"/>
                <a:gd name="T16" fmla="*/ 1510 w 1571"/>
                <a:gd name="T17" fmla="*/ 820 h 1808"/>
                <a:gd name="T18" fmla="*/ 1370 w 1571"/>
                <a:gd name="T19" fmla="*/ 682 h 1808"/>
                <a:gd name="T20" fmla="*/ 1147 w 1571"/>
                <a:gd name="T21" fmla="*/ 905 h 1808"/>
                <a:gd name="T22" fmla="*/ 1148 w 1571"/>
                <a:gd name="T23" fmla="*/ 1388 h 1808"/>
                <a:gd name="T24" fmla="*/ 1569 w 1571"/>
                <a:gd name="T25" fmla="*/ 1808 h 1808"/>
                <a:gd name="T26" fmla="*/ 1571 w 1571"/>
                <a:gd name="T27" fmla="*/ 1327 h 1808"/>
                <a:gd name="T28" fmla="*/ 1389 w 1571"/>
                <a:gd name="T29" fmla="*/ 1146 h 1808"/>
                <a:gd name="T30" fmla="*/ 1510 w 1571"/>
                <a:gd name="T31" fmla="*/ 1025 h 1808"/>
                <a:gd name="T32" fmla="*/ 724 w 1571"/>
                <a:gd name="T33" fmla="*/ 483 h 1808"/>
                <a:gd name="T34" fmla="*/ 846 w 1571"/>
                <a:gd name="T35" fmla="*/ 362 h 1808"/>
                <a:gd name="T36" fmla="*/ 846 w 1571"/>
                <a:gd name="T37" fmla="*/ 157 h 1808"/>
                <a:gd name="T38" fmla="*/ 706 w 1571"/>
                <a:gd name="T39" fmla="*/ 17 h 1808"/>
                <a:gd name="T40" fmla="*/ 706 w 1571"/>
                <a:gd name="T41" fmla="*/ 17 h 1808"/>
                <a:gd name="T42" fmla="*/ 482 w 1571"/>
                <a:gd name="T43" fmla="*/ 241 h 1808"/>
                <a:gd name="T44" fmla="*/ 482 w 1571"/>
                <a:gd name="T45" fmla="*/ 723 h 1808"/>
                <a:gd name="T46" fmla="*/ 905 w 1571"/>
                <a:gd name="T47" fmla="*/ 1146 h 1808"/>
                <a:gd name="T48" fmla="*/ 905 w 1571"/>
                <a:gd name="T49" fmla="*/ 664 h 1808"/>
                <a:gd name="T50" fmla="*/ 724 w 1571"/>
                <a:gd name="T51" fmla="*/ 483 h 1808"/>
                <a:gd name="T52" fmla="*/ 0 w 1571"/>
                <a:gd name="T53" fmla="*/ 242 h 1808"/>
                <a:gd name="T54" fmla="*/ 241 w 1571"/>
                <a:gd name="T55" fmla="*/ 481 h 1808"/>
                <a:gd name="T56" fmla="*/ 241 w 1571"/>
                <a:gd name="T57" fmla="*/ 0 h 1808"/>
                <a:gd name="T58" fmla="*/ 0 w 1571"/>
                <a:gd name="T59"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1" h="1808">
                  <a:moveTo>
                    <a:pt x="1043" y="1008"/>
                  </a:moveTo>
                  <a:lnTo>
                    <a:pt x="1045" y="1283"/>
                  </a:lnTo>
                  <a:lnTo>
                    <a:pt x="905" y="1146"/>
                  </a:lnTo>
                  <a:lnTo>
                    <a:pt x="1043" y="1008"/>
                  </a:lnTo>
                  <a:moveTo>
                    <a:pt x="241" y="483"/>
                  </a:moveTo>
                  <a:lnTo>
                    <a:pt x="379" y="621"/>
                  </a:lnTo>
                  <a:lnTo>
                    <a:pt x="379" y="343"/>
                  </a:lnTo>
                  <a:lnTo>
                    <a:pt x="241" y="483"/>
                  </a:lnTo>
                  <a:moveTo>
                    <a:pt x="1510" y="820"/>
                  </a:moveTo>
                  <a:lnTo>
                    <a:pt x="1370" y="682"/>
                  </a:lnTo>
                  <a:lnTo>
                    <a:pt x="1147" y="905"/>
                  </a:lnTo>
                  <a:lnTo>
                    <a:pt x="1148" y="1388"/>
                  </a:lnTo>
                  <a:lnTo>
                    <a:pt x="1569" y="1808"/>
                  </a:lnTo>
                  <a:lnTo>
                    <a:pt x="1571" y="1327"/>
                  </a:lnTo>
                  <a:lnTo>
                    <a:pt x="1389" y="1146"/>
                  </a:lnTo>
                  <a:lnTo>
                    <a:pt x="1510" y="1025"/>
                  </a:lnTo>
                  <a:moveTo>
                    <a:pt x="724" y="483"/>
                  </a:moveTo>
                  <a:lnTo>
                    <a:pt x="846" y="362"/>
                  </a:lnTo>
                  <a:lnTo>
                    <a:pt x="846" y="157"/>
                  </a:lnTo>
                  <a:lnTo>
                    <a:pt x="706" y="17"/>
                  </a:lnTo>
                  <a:lnTo>
                    <a:pt x="706" y="17"/>
                  </a:lnTo>
                  <a:lnTo>
                    <a:pt x="482" y="241"/>
                  </a:lnTo>
                  <a:lnTo>
                    <a:pt x="482" y="723"/>
                  </a:lnTo>
                  <a:lnTo>
                    <a:pt x="905" y="1146"/>
                  </a:lnTo>
                  <a:lnTo>
                    <a:pt x="905" y="664"/>
                  </a:lnTo>
                  <a:lnTo>
                    <a:pt x="724" y="483"/>
                  </a:lnTo>
                  <a:moveTo>
                    <a:pt x="0" y="242"/>
                  </a:moveTo>
                  <a:lnTo>
                    <a:pt x="241" y="481"/>
                  </a:lnTo>
                  <a:lnTo>
                    <a:pt x="241" y="0"/>
                  </a:lnTo>
                  <a:lnTo>
                    <a:pt x="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 xmlns:a16="http://schemas.microsoft.com/office/drawing/2014/main" id="{B3791220-A131-46A6-B0F3-FA4D7CC8B24D}"/>
                </a:ext>
              </a:extLst>
            </p:cNvPr>
            <p:cNvSpPr>
              <a:spLocks noEditPoints="1"/>
            </p:cNvSpPr>
            <p:nvPr userDrawn="1"/>
          </p:nvSpPr>
          <p:spPr bwMode="auto">
            <a:xfrm>
              <a:off x="2688" y="3524"/>
              <a:ext cx="2502" cy="2737"/>
            </a:xfrm>
            <a:custGeom>
              <a:avLst/>
              <a:gdLst>
                <a:gd name="T0" fmla="*/ 2502 w 2502"/>
                <a:gd name="T1" fmla="*/ 1808 h 2737"/>
                <a:gd name="T2" fmla="*/ 2261 w 2502"/>
                <a:gd name="T3" fmla="*/ 1567 h 2737"/>
                <a:gd name="T4" fmla="*/ 241 w 2502"/>
                <a:gd name="T5" fmla="*/ 1410 h 2737"/>
                <a:gd name="T6" fmla="*/ 379 w 2502"/>
                <a:gd name="T7" fmla="*/ 1272 h 2737"/>
                <a:gd name="T8" fmla="*/ 1836 w 2502"/>
                <a:gd name="T9" fmla="*/ 1145 h 2737"/>
                <a:gd name="T10" fmla="*/ 1613 w 2502"/>
                <a:gd name="T11" fmla="*/ 1851 h 2737"/>
                <a:gd name="T12" fmla="*/ 2036 w 2502"/>
                <a:gd name="T13" fmla="*/ 2273 h 2737"/>
                <a:gd name="T14" fmla="*/ 1855 w 2502"/>
                <a:gd name="T15" fmla="*/ 1609 h 2737"/>
                <a:gd name="T16" fmla="*/ 1975 w 2502"/>
                <a:gd name="T17" fmla="*/ 1006 h 2737"/>
                <a:gd name="T18" fmla="*/ 0 w 2502"/>
                <a:gd name="T19" fmla="*/ 1170 h 2737"/>
                <a:gd name="T20" fmla="*/ 241 w 2502"/>
                <a:gd name="T21" fmla="*/ 929 h 2737"/>
                <a:gd name="T22" fmla="*/ 1595 w 2502"/>
                <a:gd name="T23" fmla="*/ 905 h 2737"/>
                <a:gd name="T24" fmla="*/ 1836 w 2502"/>
                <a:gd name="T25" fmla="*/ 662 h 2737"/>
                <a:gd name="T26" fmla="*/ 465 w 2502"/>
                <a:gd name="T27" fmla="*/ 706 h 2737"/>
                <a:gd name="T28" fmla="*/ 482 w 2502"/>
                <a:gd name="T29" fmla="*/ 1170 h 2737"/>
                <a:gd name="T30" fmla="*/ 905 w 2502"/>
                <a:gd name="T31" fmla="*/ 2075 h 2737"/>
                <a:gd name="T32" fmla="*/ 1045 w 2502"/>
                <a:gd name="T33" fmla="*/ 2213 h 2737"/>
                <a:gd name="T34" fmla="*/ 905 w 2502"/>
                <a:gd name="T35" fmla="*/ 2075 h 2737"/>
                <a:gd name="T36" fmla="*/ 725 w 2502"/>
                <a:gd name="T37" fmla="*/ 1410 h 2737"/>
                <a:gd name="T38" fmla="*/ 846 w 2502"/>
                <a:gd name="T39" fmla="*/ 807 h 2737"/>
                <a:gd name="T40" fmla="*/ 707 w 2502"/>
                <a:gd name="T41" fmla="*/ 464 h 2737"/>
                <a:gd name="T42" fmla="*/ 1172 w 2502"/>
                <a:gd name="T43" fmla="*/ 481 h 2737"/>
                <a:gd name="T44" fmla="*/ 949 w 2502"/>
                <a:gd name="T45" fmla="*/ 1187 h 2737"/>
                <a:gd name="T46" fmla="*/ 1148 w 2502"/>
                <a:gd name="T47" fmla="*/ 1832 h 2737"/>
                <a:gd name="T48" fmla="*/ 1571 w 2502"/>
                <a:gd name="T49" fmla="*/ 2737 h 2737"/>
                <a:gd name="T50" fmla="*/ 1571 w 2502"/>
                <a:gd name="T51" fmla="*/ 2256 h 2737"/>
                <a:gd name="T52" fmla="*/ 1511 w 2502"/>
                <a:gd name="T53" fmla="*/ 1954 h 2737"/>
                <a:gd name="T54" fmla="*/ 1371 w 2502"/>
                <a:gd name="T55" fmla="*/ 1609 h 2737"/>
                <a:gd name="T56" fmla="*/ 1190 w 2502"/>
                <a:gd name="T57" fmla="*/ 947 h 2737"/>
                <a:gd name="T58" fmla="*/ 1310 w 2502"/>
                <a:gd name="T59" fmla="*/ 343 h 2737"/>
                <a:gd name="T60" fmla="*/ 931 w 2502"/>
                <a:gd name="T61" fmla="*/ 240 h 2737"/>
                <a:gd name="T62" fmla="*/ 1172 w 2502"/>
                <a:gd name="T63" fmla="*/ 0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7">
                  <a:moveTo>
                    <a:pt x="2261" y="1567"/>
                  </a:moveTo>
                  <a:lnTo>
                    <a:pt x="2502" y="1808"/>
                  </a:lnTo>
                  <a:lnTo>
                    <a:pt x="2502" y="1327"/>
                  </a:lnTo>
                  <a:lnTo>
                    <a:pt x="2261" y="1567"/>
                  </a:lnTo>
                  <a:close/>
                  <a:moveTo>
                    <a:pt x="241" y="1410"/>
                  </a:moveTo>
                  <a:lnTo>
                    <a:pt x="241" y="1410"/>
                  </a:lnTo>
                  <a:lnTo>
                    <a:pt x="381" y="1550"/>
                  </a:lnTo>
                  <a:lnTo>
                    <a:pt x="379" y="1272"/>
                  </a:lnTo>
                  <a:lnTo>
                    <a:pt x="241" y="1410"/>
                  </a:lnTo>
                  <a:close/>
                  <a:moveTo>
                    <a:pt x="1836" y="1145"/>
                  </a:moveTo>
                  <a:lnTo>
                    <a:pt x="1613" y="1369"/>
                  </a:lnTo>
                  <a:lnTo>
                    <a:pt x="1613" y="1851"/>
                  </a:lnTo>
                  <a:lnTo>
                    <a:pt x="2036" y="2273"/>
                  </a:lnTo>
                  <a:lnTo>
                    <a:pt x="2036" y="2273"/>
                  </a:lnTo>
                  <a:lnTo>
                    <a:pt x="2037" y="1791"/>
                  </a:lnTo>
                  <a:lnTo>
                    <a:pt x="1855" y="1609"/>
                  </a:lnTo>
                  <a:lnTo>
                    <a:pt x="1976" y="1489"/>
                  </a:lnTo>
                  <a:lnTo>
                    <a:pt x="1975" y="1006"/>
                  </a:lnTo>
                  <a:lnTo>
                    <a:pt x="1836" y="1145"/>
                  </a:lnTo>
                  <a:close/>
                  <a:moveTo>
                    <a:pt x="0" y="1170"/>
                  </a:moveTo>
                  <a:lnTo>
                    <a:pt x="241" y="1410"/>
                  </a:lnTo>
                  <a:lnTo>
                    <a:pt x="241" y="929"/>
                  </a:lnTo>
                  <a:lnTo>
                    <a:pt x="0" y="1170"/>
                  </a:lnTo>
                  <a:close/>
                  <a:moveTo>
                    <a:pt x="1595" y="905"/>
                  </a:moveTo>
                  <a:lnTo>
                    <a:pt x="1836" y="1145"/>
                  </a:lnTo>
                  <a:lnTo>
                    <a:pt x="1836" y="662"/>
                  </a:lnTo>
                  <a:lnTo>
                    <a:pt x="1595" y="905"/>
                  </a:lnTo>
                  <a:close/>
                  <a:moveTo>
                    <a:pt x="465" y="706"/>
                  </a:moveTo>
                  <a:lnTo>
                    <a:pt x="706" y="947"/>
                  </a:lnTo>
                  <a:lnTo>
                    <a:pt x="482" y="1170"/>
                  </a:lnTo>
                  <a:lnTo>
                    <a:pt x="484" y="1653"/>
                  </a:lnTo>
                  <a:lnTo>
                    <a:pt x="905" y="2075"/>
                  </a:lnTo>
                  <a:lnTo>
                    <a:pt x="905" y="2075"/>
                  </a:lnTo>
                  <a:lnTo>
                    <a:pt x="1045" y="2213"/>
                  </a:lnTo>
                  <a:lnTo>
                    <a:pt x="1045" y="1935"/>
                  </a:lnTo>
                  <a:lnTo>
                    <a:pt x="905" y="2075"/>
                  </a:lnTo>
                  <a:lnTo>
                    <a:pt x="907" y="1592"/>
                  </a:lnTo>
                  <a:lnTo>
                    <a:pt x="725" y="1410"/>
                  </a:lnTo>
                  <a:lnTo>
                    <a:pt x="846" y="1290"/>
                  </a:lnTo>
                  <a:lnTo>
                    <a:pt x="846" y="807"/>
                  </a:lnTo>
                  <a:lnTo>
                    <a:pt x="706" y="947"/>
                  </a:lnTo>
                  <a:lnTo>
                    <a:pt x="707" y="464"/>
                  </a:lnTo>
                  <a:lnTo>
                    <a:pt x="465" y="706"/>
                  </a:lnTo>
                  <a:close/>
                  <a:moveTo>
                    <a:pt x="1172" y="481"/>
                  </a:moveTo>
                  <a:lnTo>
                    <a:pt x="949" y="704"/>
                  </a:lnTo>
                  <a:lnTo>
                    <a:pt x="949" y="1187"/>
                  </a:lnTo>
                  <a:lnTo>
                    <a:pt x="1371" y="1609"/>
                  </a:lnTo>
                  <a:lnTo>
                    <a:pt x="1148" y="1832"/>
                  </a:lnTo>
                  <a:lnTo>
                    <a:pt x="1148" y="2315"/>
                  </a:lnTo>
                  <a:lnTo>
                    <a:pt x="1571" y="2737"/>
                  </a:lnTo>
                  <a:lnTo>
                    <a:pt x="1571" y="2737"/>
                  </a:lnTo>
                  <a:lnTo>
                    <a:pt x="1571" y="2256"/>
                  </a:lnTo>
                  <a:lnTo>
                    <a:pt x="1389" y="2075"/>
                  </a:lnTo>
                  <a:lnTo>
                    <a:pt x="1511" y="1954"/>
                  </a:lnTo>
                  <a:lnTo>
                    <a:pt x="1510" y="1471"/>
                  </a:lnTo>
                  <a:lnTo>
                    <a:pt x="1371" y="1609"/>
                  </a:lnTo>
                  <a:lnTo>
                    <a:pt x="1371" y="1128"/>
                  </a:lnTo>
                  <a:lnTo>
                    <a:pt x="1190" y="947"/>
                  </a:lnTo>
                  <a:lnTo>
                    <a:pt x="1312" y="826"/>
                  </a:lnTo>
                  <a:lnTo>
                    <a:pt x="1310" y="343"/>
                  </a:lnTo>
                  <a:lnTo>
                    <a:pt x="1172" y="481"/>
                  </a:lnTo>
                  <a:close/>
                  <a:moveTo>
                    <a:pt x="931" y="240"/>
                  </a:moveTo>
                  <a:lnTo>
                    <a:pt x="1172" y="481"/>
                  </a:lnTo>
                  <a:lnTo>
                    <a:pt x="1172" y="0"/>
                  </a:lnTo>
                  <a:lnTo>
                    <a:pt x="931" y="24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 xmlns:a16="http://schemas.microsoft.com/office/drawing/2014/main" id="{BF2C3423-D931-4F07-9AE3-36A8A80EEAAC}"/>
                </a:ext>
              </a:extLst>
            </p:cNvPr>
            <p:cNvSpPr>
              <a:spLocks noEditPoints="1"/>
            </p:cNvSpPr>
            <p:nvPr userDrawn="1"/>
          </p:nvSpPr>
          <p:spPr bwMode="auto">
            <a:xfrm>
              <a:off x="854" y="4956"/>
              <a:ext cx="1571" cy="1808"/>
            </a:xfrm>
            <a:custGeom>
              <a:avLst/>
              <a:gdLst>
                <a:gd name="T0" fmla="*/ 1045 w 1571"/>
                <a:gd name="T1" fmla="*/ 1008 h 1808"/>
                <a:gd name="T2" fmla="*/ 1045 w 1571"/>
                <a:gd name="T3" fmla="*/ 1285 h 1808"/>
                <a:gd name="T4" fmla="*/ 906 w 1571"/>
                <a:gd name="T5" fmla="*/ 1146 h 1808"/>
                <a:gd name="T6" fmla="*/ 1045 w 1571"/>
                <a:gd name="T7" fmla="*/ 1008 h 1808"/>
                <a:gd name="T8" fmla="*/ 241 w 1571"/>
                <a:gd name="T9" fmla="*/ 483 h 1808"/>
                <a:gd name="T10" fmla="*/ 381 w 1571"/>
                <a:gd name="T11" fmla="*/ 621 h 1808"/>
                <a:gd name="T12" fmla="*/ 381 w 1571"/>
                <a:gd name="T13" fmla="*/ 344 h 1808"/>
                <a:gd name="T14" fmla="*/ 241 w 1571"/>
                <a:gd name="T15" fmla="*/ 483 h 1808"/>
                <a:gd name="T16" fmla="*/ 1511 w 1571"/>
                <a:gd name="T17" fmla="*/ 821 h 1808"/>
                <a:gd name="T18" fmla="*/ 1371 w 1571"/>
                <a:gd name="T19" fmla="*/ 682 h 1808"/>
                <a:gd name="T20" fmla="*/ 1148 w 1571"/>
                <a:gd name="T21" fmla="*/ 905 h 1808"/>
                <a:gd name="T22" fmla="*/ 1148 w 1571"/>
                <a:gd name="T23" fmla="*/ 1388 h 1808"/>
                <a:gd name="T24" fmla="*/ 1571 w 1571"/>
                <a:gd name="T25" fmla="*/ 1808 h 1808"/>
                <a:gd name="T26" fmla="*/ 1571 w 1571"/>
                <a:gd name="T27" fmla="*/ 1327 h 1808"/>
                <a:gd name="T28" fmla="*/ 1389 w 1571"/>
                <a:gd name="T29" fmla="*/ 1146 h 1808"/>
                <a:gd name="T30" fmla="*/ 1511 w 1571"/>
                <a:gd name="T31" fmla="*/ 1025 h 1808"/>
                <a:gd name="T32" fmla="*/ 1511 w 1571"/>
                <a:gd name="T33" fmla="*/ 821 h 1808"/>
                <a:gd name="T34" fmla="*/ 725 w 1571"/>
                <a:gd name="T35" fmla="*/ 483 h 1808"/>
                <a:gd name="T36" fmla="*/ 845 w 1571"/>
                <a:gd name="T37" fmla="*/ 363 h 1808"/>
                <a:gd name="T38" fmla="*/ 845 w 1571"/>
                <a:gd name="T39" fmla="*/ 157 h 1808"/>
                <a:gd name="T40" fmla="*/ 707 w 1571"/>
                <a:gd name="T41" fmla="*/ 18 h 1808"/>
                <a:gd name="T42" fmla="*/ 707 w 1571"/>
                <a:gd name="T43" fmla="*/ 18 h 1808"/>
                <a:gd name="T44" fmla="*/ 484 w 1571"/>
                <a:gd name="T45" fmla="*/ 241 h 1808"/>
                <a:gd name="T46" fmla="*/ 484 w 1571"/>
                <a:gd name="T47" fmla="*/ 724 h 1808"/>
                <a:gd name="T48" fmla="*/ 906 w 1571"/>
                <a:gd name="T49" fmla="*/ 1146 h 1808"/>
                <a:gd name="T50" fmla="*/ 906 w 1571"/>
                <a:gd name="T51" fmla="*/ 664 h 1808"/>
                <a:gd name="T52" fmla="*/ 725 w 1571"/>
                <a:gd name="T53" fmla="*/ 483 h 1808"/>
                <a:gd name="T54" fmla="*/ 0 w 1571"/>
                <a:gd name="T55" fmla="*/ 242 h 1808"/>
                <a:gd name="T56" fmla="*/ 241 w 1571"/>
                <a:gd name="T57" fmla="*/ 483 h 1808"/>
                <a:gd name="T58" fmla="*/ 242 w 1571"/>
                <a:gd name="T59" fmla="*/ 0 h 1808"/>
                <a:gd name="T60" fmla="*/ 0 w 1571"/>
                <a:gd name="T61"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1" h="1808">
                  <a:moveTo>
                    <a:pt x="1045" y="1008"/>
                  </a:moveTo>
                  <a:lnTo>
                    <a:pt x="1045" y="1285"/>
                  </a:lnTo>
                  <a:lnTo>
                    <a:pt x="906" y="1146"/>
                  </a:lnTo>
                  <a:lnTo>
                    <a:pt x="1045" y="1008"/>
                  </a:lnTo>
                  <a:close/>
                  <a:moveTo>
                    <a:pt x="241" y="483"/>
                  </a:moveTo>
                  <a:lnTo>
                    <a:pt x="381" y="621"/>
                  </a:lnTo>
                  <a:lnTo>
                    <a:pt x="381" y="344"/>
                  </a:lnTo>
                  <a:lnTo>
                    <a:pt x="241" y="483"/>
                  </a:lnTo>
                  <a:close/>
                  <a:moveTo>
                    <a:pt x="1511" y="821"/>
                  </a:moveTo>
                  <a:lnTo>
                    <a:pt x="1371" y="682"/>
                  </a:lnTo>
                  <a:lnTo>
                    <a:pt x="1148" y="905"/>
                  </a:lnTo>
                  <a:lnTo>
                    <a:pt x="1148" y="1388"/>
                  </a:lnTo>
                  <a:lnTo>
                    <a:pt x="1571" y="1808"/>
                  </a:lnTo>
                  <a:lnTo>
                    <a:pt x="1571" y="1327"/>
                  </a:lnTo>
                  <a:lnTo>
                    <a:pt x="1389" y="1146"/>
                  </a:lnTo>
                  <a:lnTo>
                    <a:pt x="1511" y="1025"/>
                  </a:lnTo>
                  <a:lnTo>
                    <a:pt x="1511" y="821"/>
                  </a:lnTo>
                  <a:close/>
                  <a:moveTo>
                    <a:pt x="725" y="483"/>
                  </a:moveTo>
                  <a:lnTo>
                    <a:pt x="845" y="363"/>
                  </a:lnTo>
                  <a:lnTo>
                    <a:pt x="845" y="157"/>
                  </a:lnTo>
                  <a:lnTo>
                    <a:pt x="707" y="18"/>
                  </a:lnTo>
                  <a:lnTo>
                    <a:pt x="707" y="18"/>
                  </a:lnTo>
                  <a:lnTo>
                    <a:pt x="484" y="241"/>
                  </a:lnTo>
                  <a:lnTo>
                    <a:pt x="484" y="724"/>
                  </a:lnTo>
                  <a:lnTo>
                    <a:pt x="906" y="1146"/>
                  </a:lnTo>
                  <a:lnTo>
                    <a:pt x="906" y="664"/>
                  </a:lnTo>
                  <a:lnTo>
                    <a:pt x="725" y="483"/>
                  </a:lnTo>
                  <a:close/>
                  <a:moveTo>
                    <a:pt x="0" y="242"/>
                  </a:moveTo>
                  <a:lnTo>
                    <a:pt x="241" y="483"/>
                  </a:lnTo>
                  <a:lnTo>
                    <a:pt x="242" y="0"/>
                  </a:lnTo>
                  <a:lnTo>
                    <a:pt x="0" y="242"/>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 xmlns:a16="http://schemas.microsoft.com/office/drawing/2014/main" id="{6A285066-2C1A-4F36-A6DE-A9C98616B05E}"/>
                </a:ext>
              </a:extLst>
            </p:cNvPr>
            <p:cNvSpPr>
              <a:spLocks noEditPoints="1"/>
            </p:cNvSpPr>
            <p:nvPr userDrawn="1"/>
          </p:nvSpPr>
          <p:spPr bwMode="auto">
            <a:xfrm>
              <a:off x="854" y="4956"/>
              <a:ext cx="1571" cy="1808"/>
            </a:xfrm>
            <a:custGeom>
              <a:avLst/>
              <a:gdLst>
                <a:gd name="T0" fmla="*/ 1045 w 1571"/>
                <a:gd name="T1" fmla="*/ 1008 h 1808"/>
                <a:gd name="T2" fmla="*/ 1045 w 1571"/>
                <a:gd name="T3" fmla="*/ 1285 h 1808"/>
                <a:gd name="T4" fmla="*/ 906 w 1571"/>
                <a:gd name="T5" fmla="*/ 1146 h 1808"/>
                <a:gd name="T6" fmla="*/ 1045 w 1571"/>
                <a:gd name="T7" fmla="*/ 1008 h 1808"/>
                <a:gd name="T8" fmla="*/ 241 w 1571"/>
                <a:gd name="T9" fmla="*/ 483 h 1808"/>
                <a:gd name="T10" fmla="*/ 381 w 1571"/>
                <a:gd name="T11" fmla="*/ 621 h 1808"/>
                <a:gd name="T12" fmla="*/ 381 w 1571"/>
                <a:gd name="T13" fmla="*/ 344 h 1808"/>
                <a:gd name="T14" fmla="*/ 241 w 1571"/>
                <a:gd name="T15" fmla="*/ 483 h 1808"/>
                <a:gd name="T16" fmla="*/ 1511 w 1571"/>
                <a:gd name="T17" fmla="*/ 821 h 1808"/>
                <a:gd name="T18" fmla="*/ 1371 w 1571"/>
                <a:gd name="T19" fmla="*/ 682 h 1808"/>
                <a:gd name="T20" fmla="*/ 1148 w 1571"/>
                <a:gd name="T21" fmla="*/ 905 h 1808"/>
                <a:gd name="T22" fmla="*/ 1148 w 1571"/>
                <a:gd name="T23" fmla="*/ 1388 h 1808"/>
                <a:gd name="T24" fmla="*/ 1571 w 1571"/>
                <a:gd name="T25" fmla="*/ 1808 h 1808"/>
                <a:gd name="T26" fmla="*/ 1571 w 1571"/>
                <a:gd name="T27" fmla="*/ 1327 h 1808"/>
                <a:gd name="T28" fmla="*/ 1389 w 1571"/>
                <a:gd name="T29" fmla="*/ 1146 h 1808"/>
                <a:gd name="T30" fmla="*/ 1511 w 1571"/>
                <a:gd name="T31" fmla="*/ 1025 h 1808"/>
                <a:gd name="T32" fmla="*/ 725 w 1571"/>
                <a:gd name="T33" fmla="*/ 483 h 1808"/>
                <a:gd name="T34" fmla="*/ 845 w 1571"/>
                <a:gd name="T35" fmla="*/ 363 h 1808"/>
                <a:gd name="T36" fmla="*/ 845 w 1571"/>
                <a:gd name="T37" fmla="*/ 157 h 1808"/>
                <a:gd name="T38" fmla="*/ 707 w 1571"/>
                <a:gd name="T39" fmla="*/ 18 h 1808"/>
                <a:gd name="T40" fmla="*/ 707 w 1571"/>
                <a:gd name="T41" fmla="*/ 18 h 1808"/>
                <a:gd name="T42" fmla="*/ 484 w 1571"/>
                <a:gd name="T43" fmla="*/ 241 h 1808"/>
                <a:gd name="T44" fmla="*/ 484 w 1571"/>
                <a:gd name="T45" fmla="*/ 724 h 1808"/>
                <a:gd name="T46" fmla="*/ 906 w 1571"/>
                <a:gd name="T47" fmla="*/ 1146 h 1808"/>
                <a:gd name="T48" fmla="*/ 906 w 1571"/>
                <a:gd name="T49" fmla="*/ 664 h 1808"/>
                <a:gd name="T50" fmla="*/ 725 w 1571"/>
                <a:gd name="T51" fmla="*/ 483 h 1808"/>
                <a:gd name="T52" fmla="*/ 0 w 1571"/>
                <a:gd name="T53" fmla="*/ 242 h 1808"/>
                <a:gd name="T54" fmla="*/ 241 w 1571"/>
                <a:gd name="T55" fmla="*/ 483 h 1808"/>
                <a:gd name="T56" fmla="*/ 242 w 1571"/>
                <a:gd name="T57" fmla="*/ 0 h 1808"/>
                <a:gd name="T58" fmla="*/ 0 w 1571"/>
                <a:gd name="T59"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1" h="1808">
                  <a:moveTo>
                    <a:pt x="1045" y="1008"/>
                  </a:moveTo>
                  <a:lnTo>
                    <a:pt x="1045" y="1285"/>
                  </a:lnTo>
                  <a:lnTo>
                    <a:pt x="906" y="1146"/>
                  </a:lnTo>
                  <a:lnTo>
                    <a:pt x="1045" y="1008"/>
                  </a:lnTo>
                  <a:moveTo>
                    <a:pt x="241" y="483"/>
                  </a:moveTo>
                  <a:lnTo>
                    <a:pt x="381" y="621"/>
                  </a:lnTo>
                  <a:lnTo>
                    <a:pt x="381" y="344"/>
                  </a:lnTo>
                  <a:lnTo>
                    <a:pt x="241" y="483"/>
                  </a:lnTo>
                  <a:moveTo>
                    <a:pt x="1511" y="821"/>
                  </a:moveTo>
                  <a:lnTo>
                    <a:pt x="1371" y="682"/>
                  </a:lnTo>
                  <a:lnTo>
                    <a:pt x="1148" y="905"/>
                  </a:lnTo>
                  <a:lnTo>
                    <a:pt x="1148" y="1388"/>
                  </a:lnTo>
                  <a:lnTo>
                    <a:pt x="1571" y="1808"/>
                  </a:lnTo>
                  <a:lnTo>
                    <a:pt x="1571" y="1327"/>
                  </a:lnTo>
                  <a:lnTo>
                    <a:pt x="1389" y="1146"/>
                  </a:lnTo>
                  <a:lnTo>
                    <a:pt x="1511" y="1025"/>
                  </a:lnTo>
                  <a:moveTo>
                    <a:pt x="725" y="483"/>
                  </a:moveTo>
                  <a:lnTo>
                    <a:pt x="845" y="363"/>
                  </a:lnTo>
                  <a:lnTo>
                    <a:pt x="845" y="157"/>
                  </a:lnTo>
                  <a:lnTo>
                    <a:pt x="707" y="18"/>
                  </a:lnTo>
                  <a:lnTo>
                    <a:pt x="707" y="18"/>
                  </a:lnTo>
                  <a:lnTo>
                    <a:pt x="484" y="241"/>
                  </a:lnTo>
                  <a:lnTo>
                    <a:pt x="484" y="724"/>
                  </a:lnTo>
                  <a:lnTo>
                    <a:pt x="906" y="1146"/>
                  </a:lnTo>
                  <a:lnTo>
                    <a:pt x="906" y="664"/>
                  </a:lnTo>
                  <a:lnTo>
                    <a:pt x="725" y="483"/>
                  </a:lnTo>
                  <a:moveTo>
                    <a:pt x="0" y="242"/>
                  </a:moveTo>
                  <a:lnTo>
                    <a:pt x="241" y="483"/>
                  </a:lnTo>
                  <a:lnTo>
                    <a:pt x="242" y="0"/>
                  </a:lnTo>
                  <a:lnTo>
                    <a:pt x="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 xmlns:a16="http://schemas.microsoft.com/office/drawing/2014/main" id="{8B773277-863F-4484-9D16-F63154C0FC8E}"/>
                </a:ext>
              </a:extLst>
            </p:cNvPr>
            <p:cNvSpPr>
              <a:spLocks noEditPoints="1"/>
            </p:cNvSpPr>
            <p:nvPr userDrawn="1"/>
          </p:nvSpPr>
          <p:spPr bwMode="auto">
            <a:xfrm>
              <a:off x="1320" y="3563"/>
              <a:ext cx="2502" cy="2738"/>
            </a:xfrm>
            <a:custGeom>
              <a:avLst/>
              <a:gdLst>
                <a:gd name="T0" fmla="*/ 2501 w 2502"/>
                <a:gd name="T1" fmla="*/ 1808 h 2738"/>
                <a:gd name="T2" fmla="*/ 2260 w 2502"/>
                <a:gd name="T3" fmla="*/ 1568 h 2738"/>
                <a:gd name="T4" fmla="*/ 241 w 2502"/>
                <a:gd name="T5" fmla="*/ 1411 h 2738"/>
                <a:gd name="T6" fmla="*/ 379 w 2502"/>
                <a:gd name="T7" fmla="*/ 1273 h 2738"/>
                <a:gd name="T8" fmla="*/ 1837 w 2502"/>
                <a:gd name="T9" fmla="*/ 1146 h 2738"/>
                <a:gd name="T10" fmla="*/ 1613 w 2502"/>
                <a:gd name="T11" fmla="*/ 1852 h 2738"/>
                <a:gd name="T12" fmla="*/ 2036 w 2502"/>
                <a:gd name="T13" fmla="*/ 2274 h 2738"/>
                <a:gd name="T14" fmla="*/ 1854 w 2502"/>
                <a:gd name="T15" fmla="*/ 1611 h 2738"/>
                <a:gd name="T16" fmla="*/ 1975 w 2502"/>
                <a:gd name="T17" fmla="*/ 1008 h 2738"/>
                <a:gd name="T18" fmla="*/ 0 w 2502"/>
                <a:gd name="T19" fmla="*/ 1170 h 2738"/>
                <a:gd name="T20" fmla="*/ 241 w 2502"/>
                <a:gd name="T21" fmla="*/ 929 h 2738"/>
                <a:gd name="T22" fmla="*/ 1595 w 2502"/>
                <a:gd name="T23" fmla="*/ 905 h 2738"/>
                <a:gd name="T24" fmla="*/ 1837 w 2502"/>
                <a:gd name="T25" fmla="*/ 664 h 2738"/>
                <a:gd name="T26" fmla="*/ 465 w 2502"/>
                <a:gd name="T27" fmla="*/ 706 h 2738"/>
                <a:gd name="T28" fmla="*/ 482 w 2502"/>
                <a:gd name="T29" fmla="*/ 1170 h 2738"/>
                <a:gd name="T30" fmla="*/ 905 w 2502"/>
                <a:gd name="T31" fmla="*/ 2075 h 2738"/>
                <a:gd name="T32" fmla="*/ 1045 w 2502"/>
                <a:gd name="T33" fmla="*/ 2214 h 2738"/>
                <a:gd name="T34" fmla="*/ 905 w 2502"/>
                <a:gd name="T35" fmla="*/ 2075 h 2738"/>
                <a:gd name="T36" fmla="*/ 724 w 2502"/>
                <a:gd name="T37" fmla="*/ 1412 h 2738"/>
                <a:gd name="T38" fmla="*/ 844 w 2502"/>
                <a:gd name="T39" fmla="*/ 809 h 2738"/>
                <a:gd name="T40" fmla="*/ 706 w 2502"/>
                <a:gd name="T41" fmla="*/ 465 h 2738"/>
                <a:gd name="T42" fmla="*/ 1171 w 2502"/>
                <a:gd name="T43" fmla="*/ 483 h 2738"/>
                <a:gd name="T44" fmla="*/ 949 w 2502"/>
                <a:gd name="T45" fmla="*/ 1189 h 2738"/>
                <a:gd name="T46" fmla="*/ 1147 w 2502"/>
                <a:gd name="T47" fmla="*/ 1833 h 2738"/>
                <a:gd name="T48" fmla="*/ 1570 w 2502"/>
                <a:gd name="T49" fmla="*/ 2738 h 2738"/>
                <a:gd name="T50" fmla="*/ 1571 w 2502"/>
                <a:gd name="T51" fmla="*/ 2256 h 2738"/>
                <a:gd name="T52" fmla="*/ 1510 w 2502"/>
                <a:gd name="T53" fmla="*/ 1954 h 2738"/>
                <a:gd name="T54" fmla="*/ 1370 w 2502"/>
                <a:gd name="T55" fmla="*/ 1610 h 2738"/>
                <a:gd name="T56" fmla="*/ 1190 w 2502"/>
                <a:gd name="T57" fmla="*/ 947 h 2738"/>
                <a:gd name="T58" fmla="*/ 1311 w 2502"/>
                <a:gd name="T59" fmla="*/ 343 h 2738"/>
                <a:gd name="T60" fmla="*/ 931 w 2502"/>
                <a:gd name="T61" fmla="*/ 242 h 2738"/>
                <a:gd name="T62" fmla="*/ 1172 w 2502"/>
                <a:gd name="T63"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8">
                  <a:moveTo>
                    <a:pt x="2260" y="1568"/>
                  </a:moveTo>
                  <a:lnTo>
                    <a:pt x="2501" y="1808"/>
                  </a:lnTo>
                  <a:lnTo>
                    <a:pt x="2502" y="1327"/>
                  </a:lnTo>
                  <a:lnTo>
                    <a:pt x="2260" y="1568"/>
                  </a:lnTo>
                  <a:close/>
                  <a:moveTo>
                    <a:pt x="241" y="1411"/>
                  </a:moveTo>
                  <a:lnTo>
                    <a:pt x="241" y="1411"/>
                  </a:lnTo>
                  <a:lnTo>
                    <a:pt x="379" y="1550"/>
                  </a:lnTo>
                  <a:lnTo>
                    <a:pt x="379" y="1273"/>
                  </a:lnTo>
                  <a:lnTo>
                    <a:pt x="241" y="1411"/>
                  </a:lnTo>
                  <a:close/>
                  <a:moveTo>
                    <a:pt x="1837" y="1146"/>
                  </a:moveTo>
                  <a:lnTo>
                    <a:pt x="1613" y="1369"/>
                  </a:lnTo>
                  <a:lnTo>
                    <a:pt x="1613" y="1852"/>
                  </a:lnTo>
                  <a:lnTo>
                    <a:pt x="2036" y="2274"/>
                  </a:lnTo>
                  <a:lnTo>
                    <a:pt x="2036" y="2274"/>
                  </a:lnTo>
                  <a:lnTo>
                    <a:pt x="2036" y="1791"/>
                  </a:lnTo>
                  <a:lnTo>
                    <a:pt x="1854" y="1611"/>
                  </a:lnTo>
                  <a:lnTo>
                    <a:pt x="1976" y="1489"/>
                  </a:lnTo>
                  <a:lnTo>
                    <a:pt x="1975" y="1008"/>
                  </a:lnTo>
                  <a:lnTo>
                    <a:pt x="1837" y="1146"/>
                  </a:lnTo>
                  <a:close/>
                  <a:moveTo>
                    <a:pt x="0" y="1170"/>
                  </a:moveTo>
                  <a:lnTo>
                    <a:pt x="241" y="1411"/>
                  </a:lnTo>
                  <a:lnTo>
                    <a:pt x="241" y="929"/>
                  </a:lnTo>
                  <a:lnTo>
                    <a:pt x="0" y="1170"/>
                  </a:lnTo>
                  <a:close/>
                  <a:moveTo>
                    <a:pt x="1595" y="905"/>
                  </a:moveTo>
                  <a:lnTo>
                    <a:pt x="1837" y="1146"/>
                  </a:lnTo>
                  <a:lnTo>
                    <a:pt x="1837" y="664"/>
                  </a:lnTo>
                  <a:lnTo>
                    <a:pt x="1595" y="905"/>
                  </a:lnTo>
                  <a:close/>
                  <a:moveTo>
                    <a:pt x="465" y="706"/>
                  </a:moveTo>
                  <a:lnTo>
                    <a:pt x="706" y="947"/>
                  </a:lnTo>
                  <a:lnTo>
                    <a:pt x="482" y="1170"/>
                  </a:lnTo>
                  <a:lnTo>
                    <a:pt x="482" y="1653"/>
                  </a:lnTo>
                  <a:lnTo>
                    <a:pt x="905" y="2075"/>
                  </a:lnTo>
                  <a:lnTo>
                    <a:pt x="905" y="2075"/>
                  </a:lnTo>
                  <a:lnTo>
                    <a:pt x="1045" y="2214"/>
                  </a:lnTo>
                  <a:lnTo>
                    <a:pt x="1044" y="1935"/>
                  </a:lnTo>
                  <a:lnTo>
                    <a:pt x="905" y="2075"/>
                  </a:lnTo>
                  <a:lnTo>
                    <a:pt x="905" y="1592"/>
                  </a:lnTo>
                  <a:lnTo>
                    <a:pt x="724" y="1412"/>
                  </a:lnTo>
                  <a:lnTo>
                    <a:pt x="846" y="1290"/>
                  </a:lnTo>
                  <a:lnTo>
                    <a:pt x="844" y="809"/>
                  </a:lnTo>
                  <a:lnTo>
                    <a:pt x="706" y="947"/>
                  </a:lnTo>
                  <a:lnTo>
                    <a:pt x="706" y="465"/>
                  </a:lnTo>
                  <a:lnTo>
                    <a:pt x="465" y="706"/>
                  </a:lnTo>
                  <a:close/>
                  <a:moveTo>
                    <a:pt x="1171" y="483"/>
                  </a:moveTo>
                  <a:lnTo>
                    <a:pt x="947" y="706"/>
                  </a:lnTo>
                  <a:lnTo>
                    <a:pt x="949" y="1189"/>
                  </a:lnTo>
                  <a:lnTo>
                    <a:pt x="1370" y="1610"/>
                  </a:lnTo>
                  <a:lnTo>
                    <a:pt x="1147" y="1833"/>
                  </a:lnTo>
                  <a:lnTo>
                    <a:pt x="1148" y="2316"/>
                  </a:lnTo>
                  <a:lnTo>
                    <a:pt x="1570" y="2738"/>
                  </a:lnTo>
                  <a:lnTo>
                    <a:pt x="1570" y="2738"/>
                  </a:lnTo>
                  <a:lnTo>
                    <a:pt x="1571" y="2256"/>
                  </a:lnTo>
                  <a:lnTo>
                    <a:pt x="1389" y="2075"/>
                  </a:lnTo>
                  <a:lnTo>
                    <a:pt x="1510" y="1954"/>
                  </a:lnTo>
                  <a:lnTo>
                    <a:pt x="1510" y="1472"/>
                  </a:lnTo>
                  <a:lnTo>
                    <a:pt x="1370" y="1610"/>
                  </a:lnTo>
                  <a:lnTo>
                    <a:pt x="1372" y="1128"/>
                  </a:lnTo>
                  <a:lnTo>
                    <a:pt x="1190" y="947"/>
                  </a:lnTo>
                  <a:lnTo>
                    <a:pt x="1311" y="826"/>
                  </a:lnTo>
                  <a:lnTo>
                    <a:pt x="1311" y="343"/>
                  </a:lnTo>
                  <a:lnTo>
                    <a:pt x="1171" y="483"/>
                  </a:lnTo>
                  <a:close/>
                  <a:moveTo>
                    <a:pt x="931" y="242"/>
                  </a:moveTo>
                  <a:lnTo>
                    <a:pt x="1171" y="483"/>
                  </a:lnTo>
                  <a:lnTo>
                    <a:pt x="1172" y="0"/>
                  </a:lnTo>
                  <a:lnTo>
                    <a:pt x="931" y="242"/>
                  </a:lnTo>
                  <a:close/>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Date Placeholder 2" hidden="1"/>
          <p:cNvSpPr>
            <a:spLocks noGrp="1"/>
          </p:cNvSpPr>
          <p:nvPr>
            <p:ph type="dt" sz="half" idx="10"/>
          </p:nvPr>
        </p:nvSpPr>
        <p:spPr>
          <a:xfrm>
            <a:off x="838200" y="6356350"/>
            <a:ext cx="2743200" cy="365125"/>
          </a:xfrm>
          <a:prstGeom prst="rect">
            <a:avLst/>
          </a:prstGeom>
        </p:spPr>
        <p:txBody>
          <a:bodyPr/>
          <a:lstStyle/>
          <a:p>
            <a:endParaRPr lang="en-US"/>
          </a:p>
        </p:txBody>
      </p:sp>
      <p:sp>
        <p:nvSpPr>
          <p:cNvPr id="32" name="Text Placeholder 5"/>
          <p:cNvSpPr>
            <a:spLocks noGrp="1"/>
          </p:cNvSpPr>
          <p:nvPr>
            <p:ph type="body" sz="quarter" idx="46"/>
          </p:nvPr>
        </p:nvSpPr>
        <p:spPr>
          <a:xfrm>
            <a:off x="991556" y="2499075"/>
            <a:ext cx="5406897" cy="1833774"/>
          </a:xfrm>
        </p:spPr>
        <p:txBody>
          <a:bodyPr/>
          <a:lstStyle>
            <a:lvl1pPr marL="0" indent="0">
              <a:buNone/>
              <a:defRPr sz="2000" b="0">
                <a:solidFill>
                  <a:schemeClr val="bg1"/>
                </a:solidFill>
              </a:defRPr>
            </a:lvl1pPr>
          </a:lstStyle>
          <a:p>
            <a:pPr lvl="0"/>
            <a:r>
              <a:rPr lang="en-US" smtClean="0"/>
              <a:t>Click to edit Master text styles</a:t>
            </a:r>
          </a:p>
        </p:txBody>
      </p:sp>
      <p:sp>
        <p:nvSpPr>
          <p:cNvPr id="33" name="Text Placeholder 5"/>
          <p:cNvSpPr>
            <a:spLocks noGrp="1"/>
          </p:cNvSpPr>
          <p:nvPr>
            <p:ph type="body" sz="quarter" idx="47" hasCustomPrompt="1"/>
          </p:nvPr>
        </p:nvSpPr>
        <p:spPr>
          <a:xfrm>
            <a:off x="991556" y="4481897"/>
            <a:ext cx="5406897" cy="369332"/>
          </a:xfrm>
        </p:spPr>
        <p:txBody>
          <a:bodyPr/>
          <a:lstStyle>
            <a:lvl1pPr marL="0" indent="0" algn="l">
              <a:buNone/>
              <a:defRPr sz="2000" b="0" i="0">
                <a:solidFill>
                  <a:schemeClr val="bg2"/>
                </a:solidFill>
              </a:defRPr>
            </a:lvl1pPr>
          </a:lstStyle>
          <a:p>
            <a:pPr lvl="0"/>
            <a:r>
              <a:rPr lang="en-US" dirty="0"/>
              <a:t>Author</a:t>
            </a:r>
          </a:p>
        </p:txBody>
      </p:sp>
      <p:sp>
        <p:nvSpPr>
          <p:cNvPr id="57" name="Slide Number Placeholder 5">
            <a:extLst>
              <a:ext uri="{FF2B5EF4-FFF2-40B4-BE49-F238E27FC236}">
                <a16:creationId xmlns="" xmlns:a16="http://schemas.microsoft.com/office/drawing/2014/main" id="{B5A94779-D306-445B-AC9A-95C9784ED32B}"/>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grpSp>
        <p:nvGrpSpPr>
          <p:cNvPr id="58" name="Group 57">
            <a:extLst>
              <a:ext uri="{FF2B5EF4-FFF2-40B4-BE49-F238E27FC236}">
                <a16:creationId xmlns="" xmlns:a16="http://schemas.microsoft.com/office/drawing/2014/main" id="{2CA13522-270B-44B4-8430-AF4B544D4AC9}"/>
              </a:ext>
            </a:extLst>
          </p:cNvPr>
          <p:cNvGrpSpPr>
            <a:grpSpLocks noChangeAspect="1"/>
          </p:cNvGrpSpPr>
          <p:nvPr userDrawn="1"/>
        </p:nvGrpSpPr>
        <p:grpSpPr bwMode="auto">
          <a:xfrm>
            <a:off x="9847384" y="6460142"/>
            <a:ext cx="1908541" cy="208087"/>
            <a:chOff x="2667" y="2033"/>
            <a:chExt cx="2348" cy="256"/>
          </a:xfrm>
          <a:solidFill>
            <a:schemeClr val="bg1"/>
          </a:solidFill>
        </p:grpSpPr>
        <p:sp>
          <p:nvSpPr>
            <p:cNvPr id="59" name="Freeform 8">
              <a:extLst>
                <a:ext uri="{FF2B5EF4-FFF2-40B4-BE49-F238E27FC236}">
                  <a16:creationId xmlns="" xmlns:a16="http://schemas.microsoft.com/office/drawing/2014/main" id="{3ADDFFE5-C3E2-4FB1-A207-972229FBD173}"/>
                </a:ext>
              </a:extLst>
            </p:cNvPr>
            <p:cNvSpPr>
              <a:spLocks noEditPoints="1"/>
            </p:cNvSpPr>
            <p:nvPr/>
          </p:nvSpPr>
          <p:spPr bwMode="auto">
            <a:xfrm>
              <a:off x="3154" y="2090"/>
              <a:ext cx="154" cy="154"/>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0" name="Freeform 9">
              <a:extLst>
                <a:ext uri="{FF2B5EF4-FFF2-40B4-BE49-F238E27FC236}">
                  <a16:creationId xmlns="" xmlns:a16="http://schemas.microsoft.com/office/drawing/2014/main" id="{A3FF6501-3FC9-427B-8AC7-01565F0E3D8B}"/>
                </a:ext>
              </a:extLst>
            </p:cNvPr>
            <p:cNvSpPr>
              <a:spLocks noEditPoints="1"/>
            </p:cNvSpPr>
            <p:nvPr/>
          </p:nvSpPr>
          <p:spPr bwMode="auto">
            <a:xfrm>
              <a:off x="3468" y="2093"/>
              <a:ext cx="133" cy="148"/>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1" name="Rectangle 60">
              <a:extLst>
                <a:ext uri="{FF2B5EF4-FFF2-40B4-BE49-F238E27FC236}">
                  <a16:creationId xmlns="" xmlns:a16="http://schemas.microsoft.com/office/drawing/2014/main" id="{B7031F0E-AB5C-44CA-A94F-3E3B08BD5620}"/>
                </a:ext>
              </a:extLst>
            </p:cNvPr>
            <p:cNvSpPr>
              <a:spLocks noChangeArrowheads="1"/>
            </p:cNvSpPr>
            <p:nvPr/>
          </p:nvSpPr>
          <p:spPr bwMode="auto">
            <a:xfrm>
              <a:off x="3633" y="2093"/>
              <a:ext cx="2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2" name="Freeform 11">
              <a:extLst>
                <a:ext uri="{FF2B5EF4-FFF2-40B4-BE49-F238E27FC236}">
                  <a16:creationId xmlns="" xmlns:a16="http://schemas.microsoft.com/office/drawing/2014/main" id="{4E0CA569-8833-48E5-874D-7C0BF6897B9D}"/>
                </a:ext>
              </a:extLst>
            </p:cNvPr>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3" name="Freeform 12">
              <a:extLst>
                <a:ext uri="{FF2B5EF4-FFF2-40B4-BE49-F238E27FC236}">
                  <a16:creationId xmlns="" xmlns:a16="http://schemas.microsoft.com/office/drawing/2014/main" id="{DCDFCBB3-3525-4DFB-ABB9-7D5A6BB8177D}"/>
                </a:ext>
              </a:extLst>
            </p:cNvPr>
            <p:cNvSpPr>
              <a:spLocks noEditPoints="1"/>
            </p:cNvSpPr>
            <p:nvPr/>
          </p:nvSpPr>
          <p:spPr bwMode="auto">
            <a:xfrm>
              <a:off x="4381" y="2093"/>
              <a:ext cx="131" cy="148"/>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4" name="Rectangle 63">
              <a:extLst>
                <a:ext uri="{FF2B5EF4-FFF2-40B4-BE49-F238E27FC236}">
                  <a16:creationId xmlns="" xmlns:a16="http://schemas.microsoft.com/office/drawing/2014/main" id="{3DA95902-A4EA-4437-BBF8-9FC75C691D96}"/>
                </a:ext>
              </a:extLst>
            </p:cNvPr>
            <p:cNvSpPr>
              <a:spLocks noChangeArrowheads="1"/>
            </p:cNvSpPr>
            <p:nvPr/>
          </p:nvSpPr>
          <p:spPr bwMode="auto">
            <a:xfrm>
              <a:off x="4675" y="2093"/>
              <a:ext cx="26"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5" name="Freeform 14">
              <a:extLst>
                <a:ext uri="{FF2B5EF4-FFF2-40B4-BE49-F238E27FC236}">
                  <a16:creationId xmlns="" xmlns:a16="http://schemas.microsoft.com/office/drawing/2014/main" id="{AC8EB47C-A93D-4AE7-9389-D25E10FDA42D}"/>
                </a:ext>
              </a:extLst>
            </p:cNvPr>
            <p:cNvSpPr>
              <a:spLocks/>
            </p:cNvSpPr>
            <p:nvPr/>
          </p:nvSpPr>
          <p:spPr bwMode="auto">
            <a:xfrm>
              <a:off x="4733" y="2090"/>
              <a:ext cx="133" cy="154"/>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6" name="Freeform 15">
              <a:extLst>
                <a:ext uri="{FF2B5EF4-FFF2-40B4-BE49-F238E27FC236}">
                  <a16:creationId xmlns="" xmlns:a16="http://schemas.microsoft.com/office/drawing/2014/main" id="{A682FA28-D3B0-4447-B50E-A3C84E930ABD}"/>
                </a:ext>
              </a:extLst>
            </p:cNvPr>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7" name="Freeform 16">
              <a:extLst>
                <a:ext uri="{FF2B5EF4-FFF2-40B4-BE49-F238E27FC236}">
                  <a16:creationId xmlns="" xmlns:a16="http://schemas.microsoft.com/office/drawing/2014/main" id="{49E66A2A-27BE-4812-B97A-6CF1A8D3EFE8}"/>
                </a:ext>
              </a:extLst>
            </p:cNvPr>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8" name="Freeform 17">
              <a:extLst>
                <a:ext uri="{FF2B5EF4-FFF2-40B4-BE49-F238E27FC236}">
                  <a16:creationId xmlns="" xmlns:a16="http://schemas.microsoft.com/office/drawing/2014/main" id="{E8F52511-93A3-4C9E-847F-C99D4EE24C7B}"/>
                </a:ext>
              </a:extLst>
            </p:cNvPr>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9" name="Freeform 18">
              <a:extLst>
                <a:ext uri="{FF2B5EF4-FFF2-40B4-BE49-F238E27FC236}">
                  <a16:creationId xmlns="" xmlns:a16="http://schemas.microsoft.com/office/drawing/2014/main" id="{29867176-464C-4B37-B056-4BE0C18936E7}"/>
                </a:ext>
              </a:extLst>
            </p:cNvPr>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0" name="Freeform 19">
              <a:extLst>
                <a:ext uri="{FF2B5EF4-FFF2-40B4-BE49-F238E27FC236}">
                  <a16:creationId xmlns="" xmlns:a16="http://schemas.microsoft.com/office/drawing/2014/main" id="{D97A0FD9-D488-4228-9A0E-CBB270AC6BE7}"/>
                </a:ext>
              </a:extLst>
            </p:cNvPr>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1" name="Freeform 20">
              <a:extLst>
                <a:ext uri="{FF2B5EF4-FFF2-40B4-BE49-F238E27FC236}">
                  <a16:creationId xmlns="" xmlns:a16="http://schemas.microsoft.com/office/drawing/2014/main" id="{044CC3DA-2F30-4468-AE1B-AC690C86AD9E}"/>
                </a:ext>
              </a:extLst>
            </p:cNvPr>
            <p:cNvSpPr>
              <a:spLocks/>
            </p:cNvSpPr>
            <p:nvPr/>
          </p:nvSpPr>
          <p:spPr bwMode="auto">
            <a:xfrm>
              <a:off x="3857" y="2090"/>
              <a:ext cx="137" cy="154"/>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2" name="Freeform 21">
              <a:extLst>
                <a:ext uri="{FF2B5EF4-FFF2-40B4-BE49-F238E27FC236}">
                  <a16:creationId xmlns="" xmlns:a16="http://schemas.microsoft.com/office/drawing/2014/main" id="{76C55D96-8777-4125-9AAF-A7E8F66AE27E}"/>
                </a:ext>
              </a:extLst>
            </p:cNvPr>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3" name="Freeform 22">
              <a:extLst>
                <a:ext uri="{FF2B5EF4-FFF2-40B4-BE49-F238E27FC236}">
                  <a16:creationId xmlns="" xmlns:a16="http://schemas.microsoft.com/office/drawing/2014/main" id="{F2FCC897-0137-4223-B85A-4BD0BE5B0127}"/>
                </a:ext>
              </a:extLst>
            </p:cNvPr>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4" name="Freeform 23">
              <a:extLst>
                <a:ext uri="{FF2B5EF4-FFF2-40B4-BE49-F238E27FC236}">
                  <a16:creationId xmlns="" xmlns:a16="http://schemas.microsoft.com/office/drawing/2014/main" id="{F6BB1DC1-151C-4A7F-A2F2-88F63E9003A3}"/>
                </a:ext>
              </a:extLst>
            </p:cNvPr>
            <p:cNvSpPr>
              <a:spLocks noEditPoints="1"/>
            </p:cNvSpPr>
            <p:nvPr/>
          </p:nvSpPr>
          <p:spPr bwMode="auto">
            <a:xfrm>
              <a:off x="4089" y="2093"/>
              <a:ext cx="125" cy="148"/>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5" name="Freeform 24">
              <a:extLst>
                <a:ext uri="{FF2B5EF4-FFF2-40B4-BE49-F238E27FC236}">
                  <a16:creationId xmlns="" xmlns:a16="http://schemas.microsoft.com/office/drawing/2014/main" id="{86C4D80D-F4CE-426C-A8F7-59A75DA47158}"/>
                </a:ext>
              </a:extLst>
            </p:cNvPr>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6" name="Freeform 25">
              <a:extLst>
                <a:ext uri="{FF2B5EF4-FFF2-40B4-BE49-F238E27FC236}">
                  <a16:creationId xmlns="" xmlns:a16="http://schemas.microsoft.com/office/drawing/2014/main" id="{618080EE-4DA3-4BEE-A1A5-90EF1DDDA925}"/>
                </a:ext>
              </a:extLst>
            </p:cNvPr>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7" name="Freeform 26">
              <a:extLst>
                <a:ext uri="{FF2B5EF4-FFF2-40B4-BE49-F238E27FC236}">
                  <a16:creationId xmlns="" xmlns:a16="http://schemas.microsoft.com/office/drawing/2014/main" id="{7F9F97A8-EE44-4F8D-87FF-A59712569744}"/>
                </a:ext>
              </a:extLst>
            </p:cNvPr>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133785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 - Quote Slide">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838200" y="6356350"/>
            <a:ext cx="2743200" cy="365125"/>
          </a:xfrm>
          <a:prstGeom prst="rect">
            <a:avLst/>
          </a:prstGeom>
        </p:spPr>
        <p:txBody>
          <a:bodyPr/>
          <a:lstStyle/>
          <a:p>
            <a:endParaRPr lang="en-US"/>
          </a:p>
        </p:txBody>
      </p:sp>
      <p:sp>
        <p:nvSpPr>
          <p:cNvPr id="32" name="Text Placeholder 5"/>
          <p:cNvSpPr>
            <a:spLocks noGrp="1"/>
          </p:cNvSpPr>
          <p:nvPr>
            <p:ph type="body" sz="quarter" idx="46"/>
          </p:nvPr>
        </p:nvSpPr>
        <p:spPr>
          <a:xfrm>
            <a:off x="990000" y="2498398"/>
            <a:ext cx="5406897" cy="1862587"/>
          </a:xfrm>
        </p:spPr>
        <p:txBody>
          <a:bodyPr/>
          <a:lstStyle>
            <a:lvl1pPr marL="0" indent="0" algn="l">
              <a:buNone/>
              <a:defRPr sz="2000" b="0">
                <a:solidFill>
                  <a:schemeClr val="bg2"/>
                </a:solidFill>
              </a:defRPr>
            </a:lvl1pPr>
          </a:lstStyle>
          <a:p>
            <a:pPr lvl="0"/>
            <a:r>
              <a:rPr lang="en-US" smtClean="0"/>
              <a:t>Click to edit Master text styles</a:t>
            </a:r>
          </a:p>
        </p:txBody>
      </p:sp>
      <p:sp>
        <p:nvSpPr>
          <p:cNvPr id="33" name="Text Placeholder 5"/>
          <p:cNvSpPr>
            <a:spLocks noGrp="1"/>
          </p:cNvSpPr>
          <p:nvPr>
            <p:ph type="body" sz="quarter" idx="47" hasCustomPrompt="1"/>
          </p:nvPr>
        </p:nvSpPr>
        <p:spPr>
          <a:xfrm>
            <a:off x="990000" y="4482000"/>
            <a:ext cx="5406897" cy="369332"/>
          </a:xfrm>
        </p:spPr>
        <p:txBody>
          <a:bodyPr/>
          <a:lstStyle>
            <a:lvl1pPr marL="0" indent="0" algn="l">
              <a:buNone/>
              <a:defRPr sz="2000" b="0" i="0">
                <a:solidFill>
                  <a:schemeClr val="tx2"/>
                </a:solidFill>
              </a:defRPr>
            </a:lvl1pPr>
          </a:lstStyle>
          <a:p>
            <a:pPr lvl="0"/>
            <a:r>
              <a:rPr lang="en-US" dirty="0"/>
              <a:t>Author</a:t>
            </a:r>
          </a:p>
        </p:txBody>
      </p:sp>
      <p:grpSp>
        <p:nvGrpSpPr>
          <p:cNvPr id="8" name="Group 4">
            <a:extLst>
              <a:ext uri="{FF2B5EF4-FFF2-40B4-BE49-F238E27FC236}">
                <a16:creationId xmlns="" xmlns:a16="http://schemas.microsoft.com/office/drawing/2014/main" id="{333A980C-3184-478C-984D-761BEDB5F7A3}"/>
              </a:ext>
            </a:extLst>
          </p:cNvPr>
          <p:cNvGrpSpPr>
            <a:grpSpLocks noChangeAspect="1"/>
          </p:cNvGrpSpPr>
          <p:nvPr userDrawn="1"/>
        </p:nvGrpSpPr>
        <p:grpSpPr bwMode="auto">
          <a:xfrm>
            <a:off x="6976206" y="262309"/>
            <a:ext cx="7971145" cy="5956299"/>
            <a:chOff x="854" y="3524"/>
            <a:chExt cx="4336" cy="3240"/>
          </a:xfrm>
        </p:grpSpPr>
        <p:sp>
          <p:nvSpPr>
            <p:cNvPr id="9" name="Freeform 5">
              <a:extLst>
                <a:ext uri="{FF2B5EF4-FFF2-40B4-BE49-F238E27FC236}">
                  <a16:creationId xmlns="" xmlns:a16="http://schemas.microsoft.com/office/drawing/2014/main" id="{D3B43C93-5500-4CCA-A628-298C1604134D}"/>
                </a:ext>
              </a:extLst>
            </p:cNvPr>
            <p:cNvSpPr>
              <a:spLocks noEditPoints="1"/>
            </p:cNvSpPr>
            <p:nvPr userDrawn="1"/>
          </p:nvSpPr>
          <p:spPr bwMode="auto">
            <a:xfrm>
              <a:off x="2223" y="4917"/>
              <a:ext cx="1571" cy="1808"/>
            </a:xfrm>
            <a:custGeom>
              <a:avLst/>
              <a:gdLst>
                <a:gd name="T0" fmla="*/ 1043 w 1571"/>
                <a:gd name="T1" fmla="*/ 1008 h 1808"/>
                <a:gd name="T2" fmla="*/ 1045 w 1571"/>
                <a:gd name="T3" fmla="*/ 1283 h 1808"/>
                <a:gd name="T4" fmla="*/ 905 w 1571"/>
                <a:gd name="T5" fmla="*/ 1146 h 1808"/>
                <a:gd name="T6" fmla="*/ 1043 w 1571"/>
                <a:gd name="T7" fmla="*/ 1008 h 1808"/>
                <a:gd name="T8" fmla="*/ 241 w 1571"/>
                <a:gd name="T9" fmla="*/ 483 h 1808"/>
                <a:gd name="T10" fmla="*/ 379 w 1571"/>
                <a:gd name="T11" fmla="*/ 621 h 1808"/>
                <a:gd name="T12" fmla="*/ 379 w 1571"/>
                <a:gd name="T13" fmla="*/ 343 h 1808"/>
                <a:gd name="T14" fmla="*/ 241 w 1571"/>
                <a:gd name="T15" fmla="*/ 483 h 1808"/>
                <a:gd name="T16" fmla="*/ 1510 w 1571"/>
                <a:gd name="T17" fmla="*/ 820 h 1808"/>
                <a:gd name="T18" fmla="*/ 1370 w 1571"/>
                <a:gd name="T19" fmla="*/ 682 h 1808"/>
                <a:gd name="T20" fmla="*/ 1147 w 1571"/>
                <a:gd name="T21" fmla="*/ 905 h 1808"/>
                <a:gd name="T22" fmla="*/ 1148 w 1571"/>
                <a:gd name="T23" fmla="*/ 1388 h 1808"/>
                <a:gd name="T24" fmla="*/ 1569 w 1571"/>
                <a:gd name="T25" fmla="*/ 1808 h 1808"/>
                <a:gd name="T26" fmla="*/ 1571 w 1571"/>
                <a:gd name="T27" fmla="*/ 1327 h 1808"/>
                <a:gd name="T28" fmla="*/ 1389 w 1571"/>
                <a:gd name="T29" fmla="*/ 1146 h 1808"/>
                <a:gd name="T30" fmla="*/ 1510 w 1571"/>
                <a:gd name="T31" fmla="*/ 1025 h 1808"/>
                <a:gd name="T32" fmla="*/ 1510 w 1571"/>
                <a:gd name="T33" fmla="*/ 820 h 1808"/>
                <a:gd name="T34" fmla="*/ 724 w 1571"/>
                <a:gd name="T35" fmla="*/ 483 h 1808"/>
                <a:gd name="T36" fmla="*/ 846 w 1571"/>
                <a:gd name="T37" fmla="*/ 362 h 1808"/>
                <a:gd name="T38" fmla="*/ 846 w 1571"/>
                <a:gd name="T39" fmla="*/ 157 h 1808"/>
                <a:gd name="T40" fmla="*/ 706 w 1571"/>
                <a:gd name="T41" fmla="*/ 17 h 1808"/>
                <a:gd name="T42" fmla="*/ 706 w 1571"/>
                <a:gd name="T43" fmla="*/ 17 h 1808"/>
                <a:gd name="T44" fmla="*/ 482 w 1571"/>
                <a:gd name="T45" fmla="*/ 241 h 1808"/>
                <a:gd name="T46" fmla="*/ 482 w 1571"/>
                <a:gd name="T47" fmla="*/ 723 h 1808"/>
                <a:gd name="T48" fmla="*/ 905 w 1571"/>
                <a:gd name="T49" fmla="*/ 1146 h 1808"/>
                <a:gd name="T50" fmla="*/ 905 w 1571"/>
                <a:gd name="T51" fmla="*/ 664 h 1808"/>
                <a:gd name="T52" fmla="*/ 724 w 1571"/>
                <a:gd name="T53" fmla="*/ 483 h 1808"/>
                <a:gd name="T54" fmla="*/ 0 w 1571"/>
                <a:gd name="T55" fmla="*/ 242 h 1808"/>
                <a:gd name="T56" fmla="*/ 241 w 1571"/>
                <a:gd name="T57" fmla="*/ 481 h 1808"/>
                <a:gd name="T58" fmla="*/ 241 w 1571"/>
                <a:gd name="T59" fmla="*/ 0 h 1808"/>
                <a:gd name="T60" fmla="*/ 0 w 1571"/>
                <a:gd name="T61"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1" h="1808">
                  <a:moveTo>
                    <a:pt x="1043" y="1008"/>
                  </a:moveTo>
                  <a:lnTo>
                    <a:pt x="1045" y="1283"/>
                  </a:lnTo>
                  <a:lnTo>
                    <a:pt x="905" y="1146"/>
                  </a:lnTo>
                  <a:lnTo>
                    <a:pt x="1043" y="1008"/>
                  </a:lnTo>
                  <a:close/>
                  <a:moveTo>
                    <a:pt x="241" y="483"/>
                  </a:moveTo>
                  <a:lnTo>
                    <a:pt x="379" y="621"/>
                  </a:lnTo>
                  <a:lnTo>
                    <a:pt x="379" y="343"/>
                  </a:lnTo>
                  <a:lnTo>
                    <a:pt x="241" y="483"/>
                  </a:lnTo>
                  <a:close/>
                  <a:moveTo>
                    <a:pt x="1510" y="820"/>
                  </a:moveTo>
                  <a:lnTo>
                    <a:pt x="1370" y="682"/>
                  </a:lnTo>
                  <a:lnTo>
                    <a:pt x="1147" y="905"/>
                  </a:lnTo>
                  <a:lnTo>
                    <a:pt x="1148" y="1388"/>
                  </a:lnTo>
                  <a:lnTo>
                    <a:pt x="1569" y="1808"/>
                  </a:lnTo>
                  <a:lnTo>
                    <a:pt x="1571" y="1327"/>
                  </a:lnTo>
                  <a:lnTo>
                    <a:pt x="1389" y="1146"/>
                  </a:lnTo>
                  <a:lnTo>
                    <a:pt x="1510" y="1025"/>
                  </a:lnTo>
                  <a:lnTo>
                    <a:pt x="1510" y="820"/>
                  </a:lnTo>
                  <a:close/>
                  <a:moveTo>
                    <a:pt x="724" y="483"/>
                  </a:moveTo>
                  <a:lnTo>
                    <a:pt x="846" y="362"/>
                  </a:lnTo>
                  <a:lnTo>
                    <a:pt x="846" y="157"/>
                  </a:lnTo>
                  <a:lnTo>
                    <a:pt x="706" y="17"/>
                  </a:lnTo>
                  <a:lnTo>
                    <a:pt x="706" y="17"/>
                  </a:lnTo>
                  <a:lnTo>
                    <a:pt x="482" y="241"/>
                  </a:lnTo>
                  <a:lnTo>
                    <a:pt x="482" y="723"/>
                  </a:lnTo>
                  <a:lnTo>
                    <a:pt x="905" y="1146"/>
                  </a:lnTo>
                  <a:lnTo>
                    <a:pt x="905" y="664"/>
                  </a:lnTo>
                  <a:lnTo>
                    <a:pt x="724" y="483"/>
                  </a:lnTo>
                  <a:close/>
                  <a:moveTo>
                    <a:pt x="0" y="242"/>
                  </a:moveTo>
                  <a:lnTo>
                    <a:pt x="241" y="481"/>
                  </a:lnTo>
                  <a:lnTo>
                    <a:pt x="241" y="0"/>
                  </a:lnTo>
                  <a:lnTo>
                    <a:pt x="0" y="242"/>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 xmlns:a16="http://schemas.microsoft.com/office/drawing/2014/main" id="{53F55AA1-D6B1-48AF-B802-495F48B1AA7F}"/>
                </a:ext>
              </a:extLst>
            </p:cNvPr>
            <p:cNvSpPr>
              <a:spLocks noEditPoints="1"/>
            </p:cNvSpPr>
            <p:nvPr userDrawn="1"/>
          </p:nvSpPr>
          <p:spPr bwMode="auto">
            <a:xfrm>
              <a:off x="2688" y="3524"/>
              <a:ext cx="2502" cy="2737"/>
            </a:xfrm>
            <a:custGeom>
              <a:avLst/>
              <a:gdLst>
                <a:gd name="T0" fmla="*/ 2502 w 2502"/>
                <a:gd name="T1" fmla="*/ 1808 h 2737"/>
                <a:gd name="T2" fmla="*/ 2261 w 2502"/>
                <a:gd name="T3" fmla="*/ 1567 h 2737"/>
                <a:gd name="T4" fmla="*/ 241 w 2502"/>
                <a:gd name="T5" fmla="*/ 1410 h 2737"/>
                <a:gd name="T6" fmla="*/ 379 w 2502"/>
                <a:gd name="T7" fmla="*/ 1272 h 2737"/>
                <a:gd name="T8" fmla="*/ 1836 w 2502"/>
                <a:gd name="T9" fmla="*/ 1145 h 2737"/>
                <a:gd name="T10" fmla="*/ 1613 w 2502"/>
                <a:gd name="T11" fmla="*/ 1851 h 2737"/>
                <a:gd name="T12" fmla="*/ 2036 w 2502"/>
                <a:gd name="T13" fmla="*/ 2273 h 2737"/>
                <a:gd name="T14" fmla="*/ 1855 w 2502"/>
                <a:gd name="T15" fmla="*/ 1609 h 2737"/>
                <a:gd name="T16" fmla="*/ 1975 w 2502"/>
                <a:gd name="T17" fmla="*/ 1006 h 2737"/>
                <a:gd name="T18" fmla="*/ 0 w 2502"/>
                <a:gd name="T19" fmla="*/ 1170 h 2737"/>
                <a:gd name="T20" fmla="*/ 241 w 2502"/>
                <a:gd name="T21" fmla="*/ 929 h 2737"/>
                <a:gd name="T22" fmla="*/ 1595 w 2502"/>
                <a:gd name="T23" fmla="*/ 905 h 2737"/>
                <a:gd name="T24" fmla="*/ 1836 w 2502"/>
                <a:gd name="T25" fmla="*/ 662 h 2737"/>
                <a:gd name="T26" fmla="*/ 465 w 2502"/>
                <a:gd name="T27" fmla="*/ 706 h 2737"/>
                <a:gd name="T28" fmla="*/ 482 w 2502"/>
                <a:gd name="T29" fmla="*/ 1170 h 2737"/>
                <a:gd name="T30" fmla="*/ 905 w 2502"/>
                <a:gd name="T31" fmla="*/ 2075 h 2737"/>
                <a:gd name="T32" fmla="*/ 1045 w 2502"/>
                <a:gd name="T33" fmla="*/ 2213 h 2737"/>
                <a:gd name="T34" fmla="*/ 905 w 2502"/>
                <a:gd name="T35" fmla="*/ 2075 h 2737"/>
                <a:gd name="T36" fmla="*/ 725 w 2502"/>
                <a:gd name="T37" fmla="*/ 1410 h 2737"/>
                <a:gd name="T38" fmla="*/ 846 w 2502"/>
                <a:gd name="T39" fmla="*/ 807 h 2737"/>
                <a:gd name="T40" fmla="*/ 707 w 2502"/>
                <a:gd name="T41" fmla="*/ 464 h 2737"/>
                <a:gd name="T42" fmla="*/ 1172 w 2502"/>
                <a:gd name="T43" fmla="*/ 481 h 2737"/>
                <a:gd name="T44" fmla="*/ 949 w 2502"/>
                <a:gd name="T45" fmla="*/ 1187 h 2737"/>
                <a:gd name="T46" fmla="*/ 1148 w 2502"/>
                <a:gd name="T47" fmla="*/ 1832 h 2737"/>
                <a:gd name="T48" fmla="*/ 1571 w 2502"/>
                <a:gd name="T49" fmla="*/ 2737 h 2737"/>
                <a:gd name="T50" fmla="*/ 1571 w 2502"/>
                <a:gd name="T51" fmla="*/ 2256 h 2737"/>
                <a:gd name="T52" fmla="*/ 1511 w 2502"/>
                <a:gd name="T53" fmla="*/ 1954 h 2737"/>
                <a:gd name="T54" fmla="*/ 1371 w 2502"/>
                <a:gd name="T55" fmla="*/ 1609 h 2737"/>
                <a:gd name="T56" fmla="*/ 1190 w 2502"/>
                <a:gd name="T57" fmla="*/ 947 h 2737"/>
                <a:gd name="T58" fmla="*/ 1310 w 2502"/>
                <a:gd name="T59" fmla="*/ 343 h 2737"/>
                <a:gd name="T60" fmla="*/ 931 w 2502"/>
                <a:gd name="T61" fmla="*/ 240 h 2737"/>
                <a:gd name="T62" fmla="*/ 1172 w 2502"/>
                <a:gd name="T63" fmla="*/ 0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7">
                  <a:moveTo>
                    <a:pt x="2261" y="1567"/>
                  </a:moveTo>
                  <a:lnTo>
                    <a:pt x="2502" y="1808"/>
                  </a:lnTo>
                  <a:lnTo>
                    <a:pt x="2502" y="1327"/>
                  </a:lnTo>
                  <a:lnTo>
                    <a:pt x="2261" y="1567"/>
                  </a:lnTo>
                  <a:close/>
                  <a:moveTo>
                    <a:pt x="241" y="1410"/>
                  </a:moveTo>
                  <a:lnTo>
                    <a:pt x="241" y="1410"/>
                  </a:lnTo>
                  <a:lnTo>
                    <a:pt x="381" y="1550"/>
                  </a:lnTo>
                  <a:lnTo>
                    <a:pt x="379" y="1272"/>
                  </a:lnTo>
                  <a:lnTo>
                    <a:pt x="241" y="1410"/>
                  </a:lnTo>
                  <a:close/>
                  <a:moveTo>
                    <a:pt x="1836" y="1145"/>
                  </a:moveTo>
                  <a:lnTo>
                    <a:pt x="1613" y="1369"/>
                  </a:lnTo>
                  <a:lnTo>
                    <a:pt x="1613" y="1851"/>
                  </a:lnTo>
                  <a:lnTo>
                    <a:pt x="2036" y="2273"/>
                  </a:lnTo>
                  <a:lnTo>
                    <a:pt x="2036" y="2273"/>
                  </a:lnTo>
                  <a:lnTo>
                    <a:pt x="2037" y="1791"/>
                  </a:lnTo>
                  <a:lnTo>
                    <a:pt x="1855" y="1609"/>
                  </a:lnTo>
                  <a:lnTo>
                    <a:pt x="1976" y="1489"/>
                  </a:lnTo>
                  <a:lnTo>
                    <a:pt x="1975" y="1006"/>
                  </a:lnTo>
                  <a:lnTo>
                    <a:pt x="1836" y="1145"/>
                  </a:lnTo>
                  <a:close/>
                  <a:moveTo>
                    <a:pt x="0" y="1170"/>
                  </a:moveTo>
                  <a:lnTo>
                    <a:pt x="241" y="1410"/>
                  </a:lnTo>
                  <a:lnTo>
                    <a:pt x="241" y="929"/>
                  </a:lnTo>
                  <a:lnTo>
                    <a:pt x="0" y="1170"/>
                  </a:lnTo>
                  <a:close/>
                  <a:moveTo>
                    <a:pt x="1595" y="905"/>
                  </a:moveTo>
                  <a:lnTo>
                    <a:pt x="1836" y="1145"/>
                  </a:lnTo>
                  <a:lnTo>
                    <a:pt x="1836" y="662"/>
                  </a:lnTo>
                  <a:lnTo>
                    <a:pt x="1595" y="905"/>
                  </a:lnTo>
                  <a:close/>
                  <a:moveTo>
                    <a:pt x="465" y="706"/>
                  </a:moveTo>
                  <a:lnTo>
                    <a:pt x="706" y="947"/>
                  </a:lnTo>
                  <a:lnTo>
                    <a:pt x="482" y="1170"/>
                  </a:lnTo>
                  <a:lnTo>
                    <a:pt x="484" y="1653"/>
                  </a:lnTo>
                  <a:lnTo>
                    <a:pt x="905" y="2075"/>
                  </a:lnTo>
                  <a:lnTo>
                    <a:pt x="905" y="2075"/>
                  </a:lnTo>
                  <a:lnTo>
                    <a:pt x="1045" y="2213"/>
                  </a:lnTo>
                  <a:lnTo>
                    <a:pt x="1045" y="1935"/>
                  </a:lnTo>
                  <a:lnTo>
                    <a:pt x="905" y="2075"/>
                  </a:lnTo>
                  <a:lnTo>
                    <a:pt x="907" y="1592"/>
                  </a:lnTo>
                  <a:lnTo>
                    <a:pt x="725" y="1410"/>
                  </a:lnTo>
                  <a:lnTo>
                    <a:pt x="846" y="1290"/>
                  </a:lnTo>
                  <a:lnTo>
                    <a:pt x="846" y="807"/>
                  </a:lnTo>
                  <a:lnTo>
                    <a:pt x="706" y="947"/>
                  </a:lnTo>
                  <a:lnTo>
                    <a:pt x="707" y="464"/>
                  </a:lnTo>
                  <a:lnTo>
                    <a:pt x="465" y="706"/>
                  </a:lnTo>
                  <a:close/>
                  <a:moveTo>
                    <a:pt x="1172" y="481"/>
                  </a:moveTo>
                  <a:lnTo>
                    <a:pt x="949" y="704"/>
                  </a:lnTo>
                  <a:lnTo>
                    <a:pt x="949" y="1187"/>
                  </a:lnTo>
                  <a:lnTo>
                    <a:pt x="1371" y="1609"/>
                  </a:lnTo>
                  <a:lnTo>
                    <a:pt x="1148" y="1832"/>
                  </a:lnTo>
                  <a:lnTo>
                    <a:pt x="1148" y="2315"/>
                  </a:lnTo>
                  <a:lnTo>
                    <a:pt x="1571" y="2737"/>
                  </a:lnTo>
                  <a:lnTo>
                    <a:pt x="1571" y="2737"/>
                  </a:lnTo>
                  <a:lnTo>
                    <a:pt x="1571" y="2256"/>
                  </a:lnTo>
                  <a:lnTo>
                    <a:pt x="1389" y="2075"/>
                  </a:lnTo>
                  <a:lnTo>
                    <a:pt x="1511" y="1954"/>
                  </a:lnTo>
                  <a:lnTo>
                    <a:pt x="1510" y="1471"/>
                  </a:lnTo>
                  <a:lnTo>
                    <a:pt x="1371" y="1609"/>
                  </a:lnTo>
                  <a:lnTo>
                    <a:pt x="1371" y="1128"/>
                  </a:lnTo>
                  <a:lnTo>
                    <a:pt x="1190" y="947"/>
                  </a:lnTo>
                  <a:lnTo>
                    <a:pt x="1312" y="826"/>
                  </a:lnTo>
                  <a:lnTo>
                    <a:pt x="1310" y="343"/>
                  </a:lnTo>
                  <a:lnTo>
                    <a:pt x="1172" y="481"/>
                  </a:lnTo>
                  <a:close/>
                  <a:moveTo>
                    <a:pt x="931" y="240"/>
                  </a:moveTo>
                  <a:lnTo>
                    <a:pt x="1172" y="481"/>
                  </a:lnTo>
                  <a:lnTo>
                    <a:pt x="1172" y="0"/>
                  </a:lnTo>
                  <a:lnTo>
                    <a:pt x="931" y="240"/>
                  </a:lnTo>
                  <a:close/>
                </a:path>
              </a:pathLst>
            </a:custGeom>
            <a:solidFill>
              <a:schemeClr val="accent6">
                <a:lumMod val="40000"/>
                <a:lumOff val="60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 xmlns:a16="http://schemas.microsoft.com/office/drawing/2014/main" id="{B52D615A-BD9D-4FFE-9BB7-BA9E239FCA75}"/>
                </a:ext>
              </a:extLst>
            </p:cNvPr>
            <p:cNvSpPr>
              <a:spLocks noEditPoints="1"/>
            </p:cNvSpPr>
            <p:nvPr userDrawn="1"/>
          </p:nvSpPr>
          <p:spPr bwMode="auto">
            <a:xfrm>
              <a:off x="854" y="4956"/>
              <a:ext cx="1571" cy="1808"/>
            </a:xfrm>
            <a:custGeom>
              <a:avLst/>
              <a:gdLst>
                <a:gd name="T0" fmla="*/ 1045 w 1571"/>
                <a:gd name="T1" fmla="*/ 1008 h 1808"/>
                <a:gd name="T2" fmla="*/ 1045 w 1571"/>
                <a:gd name="T3" fmla="*/ 1285 h 1808"/>
                <a:gd name="T4" fmla="*/ 906 w 1571"/>
                <a:gd name="T5" fmla="*/ 1146 h 1808"/>
                <a:gd name="T6" fmla="*/ 1045 w 1571"/>
                <a:gd name="T7" fmla="*/ 1008 h 1808"/>
                <a:gd name="T8" fmla="*/ 241 w 1571"/>
                <a:gd name="T9" fmla="*/ 483 h 1808"/>
                <a:gd name="T10" fmla="*/ 381 w 1571"/>
                <a:gd name="T11" fmla="*/ 621 h 1808"/>
                <a:gd name="T12" fmla="*/ 381 w 1571"/>
                <a:gd name="T13" fmla="*/ 344 h 1808"/>
                <a:gd name="T14" fmla="*/ 241 w 1571"/>
                <a:gd name="T15" fmla="*/ 483 h 1808"/>
                <a:gd name="T16" fmla="*/ 1511 w 1571"/>
                <a:gd name="T17" fmla="*/ 821 h 1808"/>
                <a:gd name="T18" fmla="*/ 1371 w 1571"/>
                <a:gd name="T19" fmla="*/ 682 h 1808"/>
                <a:gd name="T20" fmla="*/ 1148 w 1571"/>
                <a:gd name="T21" fmla="*/ 905 h 1808"/>
                <a:gd name="T22" fmla="*/ 1148 w 1571"/>
                <a:gd name="T23" fmla="*/ 1388 h 1808"/>
                <a:gd name="T24" fmla="*/ 1571 w 1571"/>
                <a:gd name="T25" fmla="*/ 1808 h 1808"/>
                <a:gd name="T26" fmla="*/ 1571 w 1571"/>
                <a:gd name="T27" fmla="*/ 1327 h 1808"/>
                <a:gd name="T28" fmla="*/ 1389 w 1571"/>
                <a:gd name="T29" fmla="*/ 1146 h 1808"/>
                <a:gd name="T30" fmla="*/ 1511 w 1571"/>
                <a:gd name="T31" fmla="*/ 1025 h 1808"/>
                <a:gd name="T32" fmla="*/ 1511 w 1571"/>
                <a:gd name="T33" fmla="*/ 821 h 1808"/>
                <a:gd name="T34" fmla="*/ 725 w 1571"/>
                <a:gd name="T35" fmla="*/ 483 h 1808"/>
                <a:gd name="T36" fmla="*/ 845 w 1571"/>
                <a:gd name="T37" fmla="*/ 363 h 1808"/>
                <a:gd name="T38" fmla="*/ 845 w 1571"/>
                <a:gd name="T39" fmla="*/ 157 h 1808"/>
                <a:gd name="T40" fmla="*/ 707 w 1571"/>
                <a:gd name="T41" fmla="*/ 18 h 1808"/>
                <a:gd name="T42" fmla="*/ 707 w 1571"/>
                <a:gd name="T43" fmla="*/ 18 h 1808"/>
                <a:gd name="T44" fmla="*/ 484 w 1571"/>
                <a:gd name="T45" fmla="*/ 241 h 1808"/>
                <a:gd name="T46" fmla="*/ 484 w 1571"/>
                <a:gd name="T47" fmla="*/ 724 h 1808"/>
                <a:gd name="T48" fmla="*/ 906 w 1571"/>
                <a:gd name="T49" fmla="*/ 1146 h 1808"/>
                <a:gd name="T50" fmla="*/ 906 w 1571"/>
                <a:gd name="T51" fmla="*/ 664 h 1808"/>
                <a:gd name="T52" fmla="*/ 725 w 1571"/>
                <a:gd name="T53" fmla="*/ 483 h 1808"/>
                <a:gd name="T54" fmla="*/ 0 w 1571"/>
                <a:gd name="T55" fmla="*/ 242 h 1808"/>
                <a:gd name="T56" fmla="*/ 241 w 1571"/>
                <a:gd name="T57" fmla="*/ 483 h 1808"/>
                <a:gd name="T58" fmla="*/ 242 w 1571"/>
                <a:gd name="T59" fmla="*/ 0 h 1808"/>
                <a:gd name="T60" fmla="*/ 0 w 1571"/>
                <a:gd name="T61"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1" h="1808">
                  <a:moveTo>
                    <a:pt x="1045" y="1008"/>
                  </a:moveTo>
                  <a:lnTo>
                    <a:pt x="1045" y="1285"/>
                  </a:lnTo>
                  <a:lnTo>
                    <a:pt x="906" y="1146"/>
                  </a:lnTo>
                  <a:lnTo>
                    <a:pt x="1045" y="1008"/>
                  </a:lnTo>
                  <a:close/>
                  <a:moveTo>
                    <a:pt x="241" y="483"/>
                  </a:moveTo>
                  <a:lnTo>
                    <a:pt x="381" y="621"/>
                  </a:lnTo>
                  <a:lnTo>
                    <a:pt x="381" y="344"/>
                  </a:lnTo>
                  <a:lnTo>
                    <a:pt x="241" y="483"/>
                  </a:lnTo>
                  <a:close/>
                  <a:moveTo>
                    <a:pt x="1511" y="821"/>
                  </a:moveTo>
                  <a:lnTo>
                    <a:pt x="1371" y="682"/>
                  </a:lnTo>
                  <a:lnTo>
                    <a:pt x="1148" y="905"/>
                  </a:lnTo>
                  <a:lnTo>
                    <a:pt x="1148" y="1388"/>
                  </a:lnTo>
                  <a:lnTo>
                    <a:pt x="1571" y="1808"/>
                  </a:lnTo>
                  <a:lnTo>
                    <a:pt x="1571" y="1327"/>
                  </a:lnTo>
                  <a:lnTo>
                    <a:pt x="1389" y="1146"/>
                  </a:lnTo>
                  <a:lnTo>
                    <a:pt x="1511" y="1025"/>
                  </a:lnTo>
                  <a:lnTo>
                    <a:pt x="1511" y="821"/>
                  </a:lnTo>
                  <a:close/>
                  <a:moveTo>
                    <a:pt x="725" y="483"/>
                  </a:moveTo>
                  <a:lnTo>
                    <a:pt x="845" y="363"/>
                  </a:lnTo>
                  <a:lnTo>
                    <a:pt x="845" y="157"/>
                  </a:lnTo>
                  <a:lnTo>
                    <a:pt x="707" y="18"/>
                  </a:lnTo>
                  <a:lnTo>
                    <a:pt x="707" y="18"/>
                  </a:lnTo>
                  <a:lnTo>
                    <a:pt x="484" y="241"/>
                  </a:lnTo>
                  <a:lnTo>
                    <a:pt x="484" y="724"/>
                  </a:lnTo>
                  <a:lnTo>
                    <a:pt x="906" y="1146"/>
                  </a:lnTo>
                  <a:lnTo>
                    <a:pt x="906" y="664"/>
                  </a:lnTo>
                  <a:lnTo>
                    <a:pt x="725" y="483"/>
                  </a:lnTo>
                  <a:close/>
                  <a:moveTo>
                    <a:pt x="0" y="242"/>
                  </a:moveTo>
                  <a:lnTo>
                    <a:pt x="241" y="483"/>
                  </a:lnTo>
                  <a:lnTo>
                    <a:pt x="242" y="0"/>
                  </a:lnTo>
                  <a:lnTo>
                    <a:pt x="0" y="242"/>
                  </a:ln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 xmlns:a16="http://schemas.microsoft.com/office/drawing/2014/main" id="{0CB3738B-0355-4FAE-ACD3-2C24890E6B60}"/>
                </a:ext>
              </a:extLst>
            </p:cNvPr>
            <p:cNvSpPr>
              <a:spLocks noEditPoints="1"/>
            </p:cNvSpPr>
            <p:nvPr userDrawn="1"/>
          </p:nvSpPr>
          <p:spPr bwMode="auto">
            <a:xfrm>
              <a:off x="854" y="4956"/>
              <a:ext cx="1571" cy="1808"/>
            </a:xfrm>
            <a:custGeom>
              <a:avLst/>
              <a:gdLst>
                <a:gd name="T0" fmla="*/ 1045 w 1571"/>
                <a:gd name="T1" fmla="*/ 1008 h 1808"/>
                <a:gd name="T2" fmla="*/ 1045 w 1571"/>
                <a:gd name="T3" fmla="*/ 1285 h 1808"/>
                <a:gd name="T4" fmla="*/ 906 w 1571"/>
                <a:gd name="T5" fmla="*/ 1146 h 1808"/>
                <a:gd name="T6" fmla="*/ 1045 w 1571"/>
                <a:gd name="T7" fmla="*/ 1008 h 1808"/>
                <a:gd name="T8" fmla="*/ 241 w 1571"/>
                <a:gd name="T9" fmla="*/ 483 h 1808"/>
                <a:gd name="T10" fmla="*/ 381 w 1571"/>
                <a:gd name="T11" fmla="*/ 621 h 1808"/>
                <a:gd name="T12" fmla="*/ 381 w 1571"/>
                <a:gd name="T13" fmla="*/ 344 h 1808"/>
                <a:gd name="T14" fmla="*/ 241 w 1571"/>
                <a:gd name="T15" fmla="*/ 483 h 1808"/>
                <a:gd name="T16" fmla="*/ 1511 w 1571"/>
                <a:gd name="T17" fmla="*/ 821 h 1808"/>
                <a:gd name="T18" fmla="*/ 1371 w 1571"/>
                <a:gd name="T19" fmla="*/ 682 h 1808"/>
                <a:gd name="T20" fmla="*/ 1148 w 1571"/>
                <a:gd name="T21" fmla="*/ 905 h 1808"/>
                <a:gd name="T22" fmla="*/ 1148 w 1571"/>
                <a:gd name="T23" fmla="*/ 1388 h 1808"/>
                <a:gd name="T24" fmla="*/ 1571 w 1571"/>
                <a:gd name="T25" fmla="*/ 1808 h 1808"/>
                <a:gd name="T26" fmla="*/ 1571 w 1571"/>
                <a:gd name="T27" fmla="*/ 1327 h 1808"/>
                <a:gd name="T28" fmla="*/ 1389 w 1571"/>
                <a:gd name="T29" fmla="*/ 1146 h 1808"/>
                <a:gd name="T30" fmla="*/ 1511 w 1571"/>
                <a:gd name="T31" fmla="*/ 1025 h 1808"/>
                <a:gd name="T32" fmla="*/ 725 w 1571"/>
                <a:gd name="T33" fmla="*/ 483 h 1808"/>
                <a:gd name="T34" fmla="*/ 845 w 1571"/>
                <a:gd name="T35" fmla="*/ 363 h 1808"/>
                <a:gd name="T36" fmla="*/ 845 w 1571"/>
                <a:gd name="T37" fmla="*/ 157 h 1808"/>
                <a:gd name="T38" fmla="*/ 707 w 1571"/>
                <a:gd name="T39" fmla="*/ 18 h 1808"/>
                <a:gd name="T40" fmla="*/ 707 w 1571"/>
                <a:gd name="T41" fmla="*/ 18 h 1808"/>
                <a:gd name="T42" fmla="*/ 484 w 1571"/>
                <a:gd name="T43" fmla="*/ 241 h 1808"/>
                <a:gd name="T44" fmla="*/ 484 w 1571"/>
                <a:gd name="T45" fmla="*/ 724 h 1808"/>
                <a:gd name="T46" fmla="*/ 906 w 1571"/>
                <a:gd name="T47" fmla="*/ 1146 h 1808"/>
                <a:gd name="T48" fmla="*/ 906 w 1571"/>
                <a:gd name="T49" fmla="*/ 664 h 1808"/>
                <a:gd name="T50" fmla="*/ 725 w 1571"/>
                <a:gd name="T51" fmla="*/ 483 h 1808"/>
                <a:gd name="T52" fmla="*/ 0 w 1571"/>
                <a:gd name="T53" fmla="*/ 242 h 1808"/>
                <a:gd name="T54" fmla="*/ 241 w 1571"/>
                <a:gd name="T55" fmla="*/ 483 h 1808"/>
                <a:gd name="T56" fmla="*/ 242 w 1571"/>
                <a:gd name="T57" fmla="*/ 0 h 1808"/>
                <a:gd name="T58" fmla="*/ 0 w 1571"/>
                <a:gd name="T59"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1" h="1808">
                  <a:moveTo>
                    <a:pt x="1045" y="1008"/>
                  </a:moveTo>
                  <a:lnTo>
                    <a:pt x="1045" y="1285"/>
                  </a:lnTo>
                  <a:lnTo>
                    <a:pt x="906" y="1146"/>
                  </a:lnTo>
                  <a:lnTo>
                    <a:pt x="1045" y="1008"/>
                  </a:lnTo>
                  <a:moveTo>
                    <a:pt x="241" y="483"/>
                  </a:moveTo>
                  <a:lnTo>
                    <a:pt x="381" y="621"/>
                  </a:lnTo>
                  <a:lnTo>
                    <a:pt x="381" y="344"/>
                  </a:lnTo>
                  <a:lnTo>
                    <a:pt x="241" y="483"/>
                  </a:lnTo>
                  <a:moveTo>
                    <a:pt x="1511" y="821"/>
                  </a:moveTo>
                  <a:lnTo>
                    <a:pt x="1371" y="682"/>
                  </a:lnTo>
                  <a:lnTo>
                    <a:pt x="1148" y="905"/>
                  </a:lnTo>
                  <a:lnTo>
                    <a:pt x="1148" y="1388"/>
                  </a:lnTo>
                  <a:lnTo>
                    <a:pt x="1571" y="1808"/>
                  </a:lnTo>
                  <a:lnTo>
                    <a:pt x="1571" y="1327"/>
                  </a:lnTo>
                  <a:lnTo>
                    <a:pt x="1389" y="1146"/>
                  </a:lnTo>
                  <a:lnTo>
                    <a:pt x="1511" y="1025"/>
                  </a:lnTo>
                  <a:moveTo>
                    <a:pt x="725" y="483"/>
                  </a:moveTo>
                  <a:lnTo>
                    <a:pt x="845" y="363"/>
                  </a:lnTo>
                  <a:lnTo>
                    <a:pt x="845" y="157"/>
                  </a:lnTo>
                  <a:lnTo>
                    <a:pt x="707" y="18"/>
                  </a:lnTo>
                  <a:lnTo>
                    <a:pt x="707" y="18"/>
                  </a:lnTo>
                  <a:lnTo>
                    <a:pt x="484" y="241"/>
                  </a:lnTo>
                  <a:lnTo>
                    <a:pt x="484" y="724"/>
                  </a:lnTo>
                  <a:lnTo>
                    <a:pt x="906" y="1146"/>
                  </a:lnTo>
                  <a:lnTo>
                    <a:pt x="906" y="664"/>
                  </a:lnTo>
                  <a:lnTo>
                    <a:pt x="725" y="483"/>
                  </a:lnTo>
                  <a:moveTo>
                    <a:pt x="0" y="242"/>
                  </a:moveTo>
                  <a:lnTo>
                    <a:pt x="241" y="483"/>
                  </a:lnTo>
                  <a:lnTo>
                    <a:pt x="242" y="0"/>
                  </a:lnTo>
                  <a:lnTo>
                    <a:pt x="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 xmlns:a16="http://schemas.microsoft.com/office/drawing/2014/main" id="{6AD0046F-8D9A-45DE-86E4-CAF8975B4CCE}"/>
                </a:ext>
              </a:extLst>
            </p:cNvPr>
            <p:cNvSpPr>
              <a:spLocks noEditPoints="1"/>
            </p:cNvSpPr>
            <p:nvPr userDrawn="1"/>
          </p:nvSpPr>
          <p:spPr bwMode="auto">
            <a:xfrm>
              <a:off x="1320" y="3563"/>
              <a:ext cx="2502" cy="2738"/>
            </a:xfrm>
            <a:custGeom>
              <a:avLst/>
              <a:gdLst>
                <a:gd name="T0" fmla="*/ 2501 w 2502"/>
                <a:gd name="T1" fmla="*/ 1808 h 2738"/>
                <a:gd name="T2" fmla="*/ 2260 w 2502"/>
                <a:gd name="T3" fmla="*/ 1568 h 2738"/>
                <a:gd name="T4" fmla="*/ 241 w 2502"/>
                <a:gd name="T5" fmla="*/ 1411 h 2738"/>
                <a:gd name="T6" fmla="*/ 379 w 2502"/>
                <a:gd name="T7" fmla="*/ 1273 h 2738"/>
                <a:gd name="T8" fmla="*/ 1837 w 2502"/>
                <a:gd name="T9" fmla="*/ 1146 h 2738"/>
                <a:gd name="T10" fmla="*/ 1613 w 2502"/>
                <a:gd name="T11" fmla="*/ 1852 h 2738"/>
                <a:gd name="T12" fmla="*/ 2036 w 2502"/>
                <a:gd name="T13" fmla="*/ 2274 h 2738"/>
                <a:gd name="T14" fmla="*/ 1854 w 2502"/>
                <a:gd name="T15" fmla="*/ 1611 h 2738"/>
                <a:gd name="T16" fmla="*/ 1975 w 2502"/>
                <a:gd name="T17" fmla="*/ 1008 h 2738"/>
                <a:gd name="T18" fmla="*/ 0 w 2502"/>
                <a:gd name="T19" fmla="*/ 1170 h 2738"/>
                <a:gd name="T20" fmla="*/ 241 w 2502"/>
                <a:gd name="T21" fmla="*/ 929 h 2738"/>
                <a:gd name="T22" fmla="*/ 1595 w 2502"/>
                <a:gd name="T23" fmla="*/ 905 h 2738"/>
                <a:gd name="T24" fmla="*/ 1837 w 2502"/>
                <a:gd name="T25" fmla="*/ 664 h 2738"/>
                <a:gd name="T26" fmla="*/ 465 w 2502"/>
                <a:gd name="T27" fmla="*/ 706 h 2738"/>
                <a:gd name="T28" fmla="*/ 482 w 2502"/>
                <a:gd name="T29" fmla="*/ 1170 h 2738"/>
                <a:gd name="T30" fmla="*/ 905 w 2502"/>
                <a:gd name="T31" fmla="*/ 2075 h 2738"/>
                <a:gd name="T32" fmla="*/ 1045 w 2502"/>
                <a:gd name="T33" fmla="*/ 2214 h 2738"/>
                <a:gd name="T34" fmla="*/ 905 w 2502"/>
                <a:gd name="T35" fmla="*/ 2075 h 2738"/>
                <a:gd name="T36" fmla="*/ 724 w 2502"/>
                <a:gd name="T37" fmla="*/ 1412 h 2738"/>
                <a:gd name="T38" fmla="*/ 844 w 2502"/>
                <a:gd name="T39" fmla="*/ 809 h 2738"/>
                <a:gd name="T40" fmla="*/ 706 w 2502"/>
                <a:gd name="T41" fmla="*/ 465 h 2738"/>
                <a:gd name="T42" fmla="*/ 1171 w 2502"/>
                <a:gd name="T43" fmla="*/ 483 h 2738"/>
                <a:gd name="T44" fmla="*/ 949 w 2502"/>
                <a:gd name="T45" fmla="*/ 1189 h 2738"/>
                <a:gd name="T46" fmla="*/ 1147 w 2502"/>
                <a:gd name="T47" fmla="*/ 1833 h 2738"/>
                <a:gd name="T48" fmla="*/ 1570 w 2502"/>
                <a:gd name="T49" fmla="*/ 2738 h 2738"/>
                <a:gd name="T50" fmla="*/ 1571 w 2502"/>
                <a:gd name="T51" fmla="*/ 2256 h 2738"/>
                <a:gd name="T52" fmla="*/ 1510 w 2502"/>
                <a:gd name="T53" fmla="*/ 1954 h 2738"/>
                <a:gd name="T54" fmla="*/ 1370 w 2502"/>
                <a:gd name="T55" fmla="*/ 1610 h 2738"/>
                <a:gd name="T56" fmla="*/ 1190 w 2502"/>
                <a:gd name="T57" fmla="*/ 947 h 2738"/>
                <a:gd name="T58" fmla="*/ 1311 w 2502"/>
                <a:gd name="T59" fmla="*/ 343 h 2738"/>
                <a:gd name="T60" fmla="*/ 931 w 2502"/>
                <a:gd name="T61" fmla="*/ 242 h 2738"/>
                <a:gd name="T62" fmla="*/ 1172 w 2502"/>
                <a:gd name="T63"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8">
                  <a:moveTo>
                    <a:pt x="2260" y="1568"/>
                  </a:moveTo>
                  <a:lnTo>
                    <a:pt x="2501" y="1808"/>
                  </a:lnTo>
                  <a:lnTo>
                    <a:pt x="2502" y="1327"/>
                  </a:lnTo>
                  <a:lnTo>
                    <a:pt x="2260" y="1568"/>
                  </a:lnTo>
                  <a:close/>
                  <a:moveTo>
                    <a:pt x="241" y="1411"/>
                  </a:moveTo>
                  <a:lnTo>
                    <a:pt x="241" y="1411"/>
                  </a:lnTo>
                  <a:lnTo>
                    <a:pt x="379" y="1550"/>
                  </a:lnTo>
                  <a:lnTo>
                    <a:pt x="379" y="1273"/>
                  </a:lnTo>
                  <a:lnTo>
                    <a:pt x="241" y="1411"/>
                  </a:lnTo>
                  <a:close/>
                  <a:moveTo>
                    <a:pt x="1837" y="1146"/>
                  </a:moveTo>
                  <a:lnTo>
                    <a:pt x="1613" y="1369"/>
                  </a:lnTo>
                  <a:lnTo>
                    <a:pt x="1613" y="1852"/>
                  </a:lnTo>
                  <a:lnTo>
                    <a:pt x="2036" y="2274"/>
                  </a:lnTo>
                  <a:lnTo>
                    <a:pt x="2036" y="2274"/>
                  </a:lnTo>
                  <a:lnTo>
                    <a:pt x="2036" y="1791"/>
                  </a:lnTo>
                  <a:lnTo>
                    <a:pt x="1854" y="1611"/>
                  </a:lnTo>
                  <a:lnTo>
                    <a:pt x="1976" y="1489"/>
                  </a:lnTo>
                  <a:lnTo>
                    <a:pt x="1975" y="1008"/>
                  </a:lnTo>
                  <a:lnTo>
                    <a:pt x="1837" y="1146"/>
                  </a:lnTo>
                  <a:close/>
                  <a:moveTo>
                    <a:pt x="0" y="1170"/>
                  </a:moveTo>
                  <a:lnTo>
                    <a:pt x="241" y="1411"/>
                  </a:lnTo>
                  <a:lnTo>
                    <a:pt x="241" y="929"/>
                  </a:lnTo>
                  <a:lnTo>
                    <a:pt x="0" y="1170"/>
                  </a:lnTo>
                  <a:close/>
                  <a:moveTo>
                    <a:pt x="1595" y="905"/>
                  </a:moveTo>
                  <a:lnTo>
                    <a:pt x="1837" y="1146"/>
                  </a:lnTo>
                  <a:lnTo>
                    <a:pt x="1837" y="664"/>
                  </a:lnTo>
                  <a:lnTo>
                    <a:pt x="1595" y="905"/>
                  </a:lnTo>
                  <a:close/>
                  <a:moveTo>
                    <a:pt x="465" y="706"/>
                  </a:moveTo>
                  <a:lnTo>
                    <a:pt x="706" y="947"/>
                  </a:lnTo>
                  <a:lnTo>
                    <a:pt x="482" y="1170"/>
                  </a:lnTo>
                  <a:lnTo>
                    <a:pt x="482" y="1653"/>
                  </a:lnTo>
                  <a:lnTo>
                    <a:pt x="905" y="2075"/>
                  </a:lnTo>
                  <a:lnTo>
                    <a:pt x="905" y="2075"/>
                  </a:lnTo>
                  <a:lnTo>
                    <a:pt x="1045" y="2214"/>
                  </a:lnTo>
                  <a:lnTo>
                    <a:pt x="1044" y="1935"/>
                  </a:lnTo>
                  <a:lnTo>
                    <a:pt x="905" y="2075"/>
                  </a:lnTo>
                  <a:lnTo>
                    <a:pt x="905" y="1592"/>
                  </a:lnTo>
                  <a:lnTo>
                    <a:pt x="724" y="1412"/>
                  </a:lnTo>
                  <a:lnTo>
                    <a:pt x="846" y="1290"/>
                  </a:lnTo>
                  <a:lnTo>
                    <a:pt x="844" y="809"/>
                  </a:lnTo>
                  <a:lnTo>
                    <a:pt x="706" y="947"/>
                  </a:lnTo>
                  <a:lnTo>
                    <a:pt x="706" y="465"/>
                  </a:lnTo>
                  <a:lnTo>
                    <a:pt x="465" y="706"/>
                  </a:lnTo>
                  <a:close/>
                  <a:moveTo>
                    <a:pt x="1171" y="483"/>
                  </a:moveTo>
                  <a:lnTo>
                    <a:pt x="947" y="706"/>
                  </a:lnTo>
                  <a:lnTo>
                    <a:pt x="949" y="1189"/>
                  </a:lnTo>
                  <a:lnTo>
                    <a:pt x="1370" y="1610"/>
                  </a:lnTo>
                  <a:lnTo>
                    <a:pt x="1147" y="1833"/>
                  </a:lnTo>
                  <a:lnTo>
                    <a:pt x="1148" y="2316"/>
                  </a:lnTo>
                  <a:lnTo>
                    <a:pt x="1570" y="2738"/>
                  </a:lnTo>
                  <a:lnTo>
                    <a:pt x="1570" y="2738"/>
                  </a:lnTo>
                  <a:lnTo>
                    <a:pt x="1571" y="2256"/>
                  </a:lnTo>
                  <a:lnTo>
                    <a:pt x="1389" y="2075"/>
                  </a:lnTo>
                  <a:lnTo>
                    <a:pt x="1510" y="1954"/>
                  </a:lnTo>
                  <a:lnTo>
                    <a:pt x="1510" y="1472"/>
                  </a:lnTo>
                  <a:lnTo>
                    <a:pt x="1370" y="1610"/>
                  </a:lnTo>
                  <a:lnTo>
                    <a:pt x="1372" y="1128"/>
                  </a:lnTo>
                  <a:lnTo>
                    <a:pt x="1190" y="947"/>
                  </a:lnTo>
                  <a:lnTo>
                    <a:pt x="1311" y="826"/>
                  </a:lnTo>
                  <a:lnTo>
                    <a:pt x="1311" y="343"/>
                  </a:lnTo>
                  <a:lnTo>
                    <a:pt x="1171" y="483"/>
                  </a:lnTo>
                  <a:close/>
                  <a:moveTo>
                    <a:pt x="931" y="242"/>
                  </a:moveTo>
                  <a:lnTo>
                    <a:pt x="1171" y="483"/>
                  </a:lnTo>
                  <a:lnTo>
                    <a:pt x="1172" y="0"/>
                  </a:lnTo>
                  <a:lnTo>
                    <a:pt x="931" y="242"/>
                  </a:lnTo>
                  <a:close/>
                </a:path>
              </a:pathLst>
            </a:custGeom>
            <a:solidFill>
              <a:schemeClr val="accent6">
                <a:lumMod val="40000"/>
                <a:lumOff val="6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Slide Number Placeholder 5">
            <a:extLst>
              <a:ext uri="{FF2B5EF4-FFF2-40B4-BE49-F238E27FC236}">
                <a16:creationId xmlns="" xmlns:a16="http://schemas.microsoft.com/office/drawing/2014/main" id="{C952839F-1767-4519-93F0-5AD1657B5CFF}"/>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grpSp>
        <p:nvGrpSpPr>
          <p:cNvPr id="17" name="Group 16">
            <a:extLst>
              <a:ext uri="{FF2B5EF4-FFF2-40B4-BE49-F238E27FC236}">
                <a16:creationId xmlns="" xmlns:a16="http://schemas.microsoft.com/office/drawing/2014/main" id="{87EA3125-44E5-4F1E-9D85-079933C32142}"/>
              </a:ext>
            </a:extLst>
          </p:cNvPr>
          <p:cNvGrpSpPr>
            <a:grpSpLocks noChangeAspect="1"/>
          </p:cNvGrpSpPr>
          <p:nvPr userDrawn="1"/>
        </p:nvGrpSpPr>
        <p:grpSpPr bwMode="auto">
          <a:xfrm>
            <a:off x="9847384" y="6460142"/>
            <a:ext cx="1908541" cy="208087"/>
            <a:chOff x="2667" y="2033"/>
            <a:chExt cx="2348" cy="256"/>
          </a:xfrm>
        </p:grpSpPr>
        <p:sp>
          <p:nvSpPr>
            <p:cNvPr id="18" name="Freeform 8">
              <a:extLst>
                <a:ext uri="{FF2B5EF4-FFF2-40B4-BE49-F238E27FC236}">
                  <a16:creationId xmlns="" xmlns:a16="http://schemas.microsoft.com/office/drawing/2014/main" id="{EE1FCF84-E63F-4456-A8E9-ACC782872342}"/>
                </a:ext>
              </a:extLst>
            </p:cNvPr>
            <p:cNvSpPr>
              <a:spLocks noEditPoints="1"/>
            </p:cNvSpPr>
            <p:nvPr/>
          </p:nvSpPr>
          <p:spPr bwMode="auto">
            <a:xfrm>
              <a:off x="3154" y="2090"/>
              <a:ext cx="154" cy="154"/>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9" name="Freeform 9">
              <a:extLst>
                <a:ext uri="{FF2B5EF4-FFF2-40B4-BE49-F238E27FC236}">
                  <a16:creationId xmlns="" xmlns:a16="http://schemas.microsoft.com/office/drawing/2014/main" id="{85509E78-885A-4153-A003-DCFC275F6679}"/>
                </a:ext>
              </a:extLst>
            </p:cNvPr>
            <p:cNvSpPr>
              <a:spLocks noEditPoints="1"/>
            </p:cNvSpPr>
            <p:nvPr/>
          </p:nvSpPr>
          <p:spPr bwMode="auto">
            <a:xfrm>
              <a:off x="3468" y="2093"/>
              <a:ext cx="133" cy="148"/>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Rectangle 19">
              <a:extLst>
                <a:ext uri="{FF2B5EF4-FFF2-40B4-BE49-F238E27FC236}">
                  <a16:creationId xmlns="" xmlns:a16="http://schemas.microsoft.com/office/drawing/2014/main" id="{2B7199FB-D795-4D62-8A38-502632485E14}"/>
                </a:ext>
              </a:extLst>
            </p:cNvPr>
            <p:cNvSpPr>
              <a:spLocks noChangeArrowheads="1"/>
            </p:cNvSpPr>
            <p:nvPr/>
          </p:nvSpPr>
          <p:spPr bwMode="auto">
            <a:xfrm>
              <a:off x="3633"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Freeform 11">
              <a:extLst>
                <a:ext uri="{FF2B5EF4-FFF2-40B4-BE49-F238E27FC236}">
                  <a16:creationId xmlns="" xmlns:a16="http://schemas.microsoft.com/office/drawing/2014/main" id="{F6599376-9ECD-4795-841C-6E35FF907707}"/>
                </a:ext>
              </a:extLst>
            </p:cNvPr>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Freeform 12">
              <a:extLst>
                <a:ext uri="{FF2B5EF4-FFF2-40B4-BE49-F238E27FC236}">
                  <a16:creationId xmlns="" xmlns:a16="http://schemas.microsoft.com/office/drawing/2014/main" id="{30639965-AE5B-4CE3-85A8-2382357D10B3}"/>
                </a:ext>
              </a:extLst>
            </p:cNvPr>
            <p:cNvSpPr>
              <a:spLocks noEditPoints="1"/>
            </p:cNvSpPr>
            <p:nvPr/>
          </p:nvSpPr>
          <p:spPr bwMode="auto">
            <a:xfrm>
              <a:off x="4381" y="2093"/>
              <a:ext cx="131" cy="148"/>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Rectangle 22">
              <a:extLst>
                <a:ext uri="{FF2B5EF4-FFF2-40B4-BE49-F238E27FC236}">
                  <a16:creationId xmlns="" xmlns:a16="http://schemas.microsoft.com/office/drawing/2014/main" id="{0930C390-6F0F-4E8B-A2B5-9BFD61406AB1}"/>
                </a:ext>
              </a:extLst>
            </p:cNvPr>
            <p:cNvSpPr>
              <a:spLocks noChangeArrowheads="1"/>
            </p:cNvSpPr>
            <p:nvPr/>
          </p:nvSpPr>
          <p:spPr bwMode="auto">
            <a:xfrm>
              <a:off x="4675"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4" name="Freeform 14">
              <a:extLst>
                <a:ext uri="{FF2B5EF4-FFF2-40B4-BE49-F238E27FC236}">
                  <a16:creationId xmlns="" xmlns:a16="http://schemas.microsoft.com/office/drawing/2014/main" id="{392677E9-A5B4-4975-AD97-FF058BF0EE1F}"/>
                </a:ext>
              </a:extLst>
            </p:cNvPr>
            <p:cNvSpPr>
              <a:spLocks/>
            </p:cNvSpPr>
            <p:nvPr/>
          </p:nvSpPr>
          <p:spPr bwMode="auto">
            <a:xfrm>
              <a:off x="4733" y="2090"/>
              <a:ext cx="133" cy="154"/>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5" name="Freeform 15">
              <a:extLst>
                <a:ext uri="{FF2B5EF4-FFF2-40B4-BE49-F238E27FC236}">
                  <a16:creationId xmlns="" xmlns:a16="http://schemas.microsoft.com/office/drawing/2014/main" id="{CB91C57F-A292-4678-B8DF-253A19E6E659}"/>
                </a:ext>
              </a:extLst>
            </p:cNvPr>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6" name="Freeform 16">
              <a:extLst>
                <a:ext uri="{FF2B5EF4-FFF2-40B4-BE49-F238E27FC236}">
                  <a16:creationId xmlns="" xmlns:a16="http://schemas.microsoft.com/office/drawing/2014/main" id="{520654C4-7741-4484-B2F0-3A3B6C2CA027}"/>
                </a:ext>
              </a:extLst>
            </p:cNvPr>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7" name="Freeform 17">
              <a:extLst>
                <a:ext uri="{FF2B5EF4-FFF2-40B4-BE49-F238E27FC236}">
                  <a16:creationId xmlns="" xmlns:a16="http://schemas.microsoft.com/office/drawing/2014/main" id="{B7B0D4B5-100C-45CE-90B3-45D49311B9D3}"/>
                </a:ext>
              </a:extLst>
            </p:cNvPr>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8" name="Freeform 18">
              <a:extLst>
                <a:ext uri="{FF2B5EF4-FFF2-40B4-BE49-F238E27FC236}">
                  <a16:creationId xmlns="" xmlns:a16="http://schemas.microsoft.com/office/drawing/2014/main" id="{C9129882-A3B9-4C37-BF76-5DC6938B53F6}"/>
                </a:ext>
              </a:extLst>
            </p:cNvPr>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9" name="Freeform 19">
              <a:extLst>
                <a:ext uri="{FF2B5EF4-FFF2-40B4-BE49-F238E27FC236}">
                  <a16:creationId xmlns="" xmlns:a16="http://schemas.microsoft.com/office/drawing/2014/main" id="{796542EC-FA45-42DD-A966-A14D81D5FF52}"/>
                </a:ext>
              </a:extLst>
            </p:cNvPr>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0" name="Freeform 20">
              <a:extLst>
                <a:ext uri="{FF2B5EF4-FFF2-40B4-BE49-F238E27FC236}">
                  <a16:creationId xmlns="" xmlns:a16="http://schemas.microsoft.com/office/drawing/2014/main" id="{F2845E25-983A-4629-A22B-06105836C4A6}"/>
                </a:ext>
              </a:extLst>
            </p:cNvPr>
            <p:cNvSpPr>
              <a:spLocks/>
            </p:cNvSpPr>
            <p:nvPr/>
          </p:nvSpPr>
          <p:spPr bwMode="auto">
            <a:xfrm>
              <a:off x="3857" y="2090"/>
              <a:ext cx="137" cy="154"/>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1" name="Freeform 21">
              <a:extLst>
                <a:ext uri="{FF2B5EF4-FFF2-40B4-BE49-F238E27FC236}">
                  <a16:creationId xmlns="" xmlns:a16="http://schemas.microsoft.com/office/drawing/2014/main" id="{E01D8136-7E3F-43E7-90DF-F1F0996A5C8A}"/>
                </a:ext>
              </a:extLst>
            </p:cNvPr>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4" name="Freeform 22">
              <a:extLst>
                <a:ext uri="{FF2B5EF4-FFF2-40B4-BE49-F238E27FC236}">
                  <a16:creationId xmlns="" xmlns:a16="http://schemas.microsoft.com/office/drawing/2014/main" id="{CE610B75-DDFA-4B30-A146-C406243248BF}"/>
                </a:ext>
              </a:extLst>
            </p:cNvPr>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5" name="Freeform 23">
              <a:extLst>
                <a:ext uri="{FF2B5EF4-FFF2-40B4-BE49-F238E27FC236}">
                  <a16:creationId xmlns="" xmlns:a16="http://schemas.microsoft.com/office/drawing/2014/main" id="{4CF427C1-CD79-4945-9529-0D069B52B7BB}"/>
                </a:ext>
              </a:extLst>
            </p:cNvPr>
            <p:cNvSpPr>
              <a:spLocks noEditPoints="1"/>
            </p:cNvSpPr>
            <p:nvPr/>
          </p:nvSpPr>
          <p:spPr bwMode="auto">
            <a:xfrm>
              <a:off x="4089" y="2093"/>
              <a:ext cx="125" cy="148"/>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6" name="Freeform 24">
              <a:extLst>
                <a:ext uri="{FF2B5EF4-FFF2-40B4-BE49-F238E27FC236}">
                  <a16:creationId xmlns="" xmlns:a16="http://schemas.microsoft.com/office/drawing/2014/main" id="{EED3ABE2-285E-43D7-853B-66F8A5CD122F}"/>
                </a:ext>
              </a:extLst>
            </p:cNvPr>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7" name="Freeform 25">
              <a:extLst>
                <a:ext uri="{FF2B5EF4-FFF2-40B4-BE49-F238E27FC236}">
                  <a16:creationId xmlns="" xmlns:a16="http://schemas.microsoft.com/office/drawing/2014/main" id="{0FA21846-96C9-40FE-8AB3-8C4E987FB817}"/>
                </a:ext>
              </a:extLst>
            </p:cNvPr>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8" name="Freeform 26">
              <a:extLst>
                <a:ext uri="{FF2B5EF4-FFF2-40B4-BE49-F238E27FC236}">
                  <a16:creationId xmlns="" xmlns:a16="http://schemas.microsoft.com/office/drawing/2014/main" id="{4FEB4315-AC59-40EC-B071-23C1C1ED690A}"/>
                </a:ext>
              </a:extLst>
            </p:cNvPr>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99017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6858000"/>
          </a:xfrm>
          <a:solidFill>
            <a:schemeClr val="bg1">
              <a:lumMod val="85000"/>
            </a:schemeClr>
          </a:solidFill>
        </p:spPr>
        <p:txBody>
          <a:bodyPr>
            <a:noAutofit/>
          </a:bodyPr>
          <a:lstStyle>
            <a:lvl1pPr marL="0" indent="0">
              <a:buNone/>
              <a:defRPr/>
            </a:lvl1pPr>
          </a:lstStyle>
          <a:p>
            <a:r>
              <a:rPr lang="en-US" smtClean="0"/>
              <a:t>Click icon to add picture</a:t>
            </a:r>
            <a:endParaRPr lang="en-US"/>
          </a:p>
        </p:txBody>
      </p:sp>
      <p:sp>
        <p:nvSpPr>
          <p:cNvPr id="3" name="Date Placeholder 2" hidden="1"/>
          <p:cNvSpPr>
            <a:spLocks noGrp="1"/>
          </p:cNvSpPr>
          <p:nvPr>
            <p:ph type="dt" sz="half" idx="10"/>
          </p:nvPr>
        </p:nvSpPr>
        <p:spPr>
          <a:xfrm>
            <a:off x="838200" y="6356350"/>
            <a:ext cx="2743200" cy="365125"/>
          </a:xfrm>
          <a:prstGeom prst="rect">
            <a:avLst/>
          </a:prstGeom>
        </p:spPr>
        <p:txBody>
          <a:bodyPr/>
          <a:lstStyle/>
          <a:p>
            <a:endParaRPr lang="en-US"/>
          </a:p>
        </p:txBody>
      </p:sp>
      <p:sp>
        <p:nvSpPr>
          <p:cNvPr id="32" name="Text Placeholder 5"/>
          <p:cNvSpPr>
            <a:spLocks noGrp="1"/>
          </p:cNvSpPr>
          <p:nvPr>
            <p:ph type="body" sz="quarter" idx="46"/>
          </p:nvPr>
        </p:nvSpPr>
        <p:spPr>
          <a:xfrm>
            <a:off x="900044" y="4053330"/>
            <a:ext cx="4253847" cy="1504047"/>
          </a:xfrm>
        </p:spPr>
        <p:txBody>
          <a:bodyPr/>
          <a:lstStyle>
            <a:lvl1pPr marL="0" indent="0">
              <a:buNone/>
              <a:defRPr sz="2000" b="0">
                <a:solidFill>
                  <a:schemeClr val="bg1"/>
                </a:solidFill>
              </a:defRPr>
            </a:lvl1pPr>
          </a:lstStyle>
          <a:p>
            <a:pPr lvl="0"/>
            <a:r>
              <a:rPr lang="en-US" smtClean="0"/>
              <a:t>Click to edit Master text styles</a:t>
            </a:r>
          </a:p>
        </p:txBody>
      </p:sp>
      <p:sp>
        <p:nvSpPr>
          <p:cNvPr id="7" name="Slide Number Placeholder 5">
            <a:extLst>
              <a:ext uri="{FF2B5EF4-FFF2-40B4-BE49-F238E27FC236}">
                <a16:creationId xmlns="" xmlns:a16="http://schemas.microsoft.com/office/drawing/2014/main" id="{6B6981A4-4549-4973-B983-53C4B6746FD9}"/>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01533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A8E8E695-5B88-4311-AC08-54F96FEDBB90}"/>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grpSp>
        <p:nvGrpSpPr>
          <p:cNvPr id="3" name="Group 4">
            <a:extLst>
              <a:ext uri="{FF2B5EF4-FFF2-40B4-BE49-F238E27FC236}">
                <a16:creationId xmlns="" xmlns:a16="http://schemas.microsoft.com/office/drawing/2014/main" id="{D5E2477D-04A9-4D37-8CA8-ABC87F9448B1}"/>
              </a:ext>
            </a:extLst>
          </p:cNvPr>
          <p:cNvGrpSpPr>
            <a:grpSpLocks noChangeAspect="1"/>
          </p:cNvGrpSpPr>
          <p:nvPr userDrawn="1"/>
        </p:nvGrpSpPr>
        <p:grpSpPr bwMode="auto">
          <a:xfrm>
            <a:off x="4964468" y="-1188634"/>
            <a:ext cx="9450168" cy="7061473"/>
            <a:chOff x="854" y="3524"/>
            <a:chExt cx="4336" cy="3240"/>
          </a:xfrm>
        </p:grpSpPr>
        <p:sp>
          <p:nvSpPr>
            <p:cNvPr id="4" name="Freeform 5">
              <a:extLst>
                <a:ext uri="{FF2B5EF4-FFF2-40B4-BE49-F238E27FC236}">
                  <a16:creationId xmlns="" xmlns:a16="http://schemas.microsoft.com/office/drawing/2014/main" id="{608D0E76-E9F9-42EA-999B-6FBD1EACACFE}"/>
                </a:ext>
              </a:extLst>
            </p:cNvPr>
            <p:cNvSpPr>
              <a:spLocks noEditPoints="1"/>
            </p:cNvSpPr>
            <p:nvPr userDrawn="1"/>
          </p:nvSpPr>
          <p:spPr bwMode="auto">
            <a:xfrm>
              <a:off x="2223" y="4917"/>
              <a:ext cx="1571" cy="1808"/>
            </a:xfrm>
            <a:custGeom>
              <a:avLst/>
              <a:gdLst>
                <a:gd name="T0" fmla="*/ 1043 w 1571"/>
                <a:gd name="T1" fmla="*/ 1008 h 1808"/>
                <a:gd name="T2" fmla="*/ 1045 w 1571"/>
                <a:gd name="T3" fmla="*/ 1283 h 1808"/>
                <a:gd name="T4" fmla="*/ 905 w 1571"/>
                <a:gd name="T5" fmla="*/ 1146 h 1808"/>
                <a:gd name="T6" fmla="*/ 1043 w 1571"/>
                <a:gd name="T7" fmla="*/ 1008 h 1808"/>
                <a:gd name="T8" fmla="*/ 241 w 1571"/>
                <a:gd name="T9" fmla="*/ 483 h 1808"/>
                <a:gd name="T10" fmla="*/ 379 w 1571"/>
                <a:gd name="T11" fmla="*/ 621 h 1808"/>
                <a:gd name="T12" fmla="*/ 379 w 1571"/>
                <a:gd name="T13" fmla="*/ 343 h 1808"/>
                <a:gd name="T14" fmla="*/ 241 w 1571"/>
                <a:gd name="T15" fmla="*/ 483 h 1808"/>
                <a:gd name="T16" fmla="*/ 1510 w 1571"/>
                <a:gd name="T17" fmla="*/ 820 h 1808"/>
                <a:gd name="T18" fmla="*/ 1370 w 1571"/>
                <a:gd name="T19" fmla="*/ 682 h 1808"/>
                <a:gd name="T20" fmla="*/ 1147 w 1571"/>
                <a:gd name="T21" fmla="*/ 905 h 1808"/>
                <a:gd name="T22" fmla="*/ 1148 w 1571"/>
                <a:gd name="T23" fmla="*/ 1388 h 1808"/>
                <a:gd name="T24" fmla="*/ 1569 w 1571"/>
                <a:gd name="T25" fmla="*/ 1808 h 1808"/>
                <a:gd name="T26" fmla="*/ 1571 w 1571"/>
                <a:gd name="T27" fmla="*/ 1327 h 1808"/>
                <a:gd name="T28" fmla="*/ 1389 w 1571"/>
                <a:gd name="T29" fmla="*/ 1146 h 1808"/>
                <a:gd name="T30" fmla="*/ 1510 w 1571"/>
                <a:gd name="T31" fmla="*/ 1025 h 1808"/>
                <a:gd name="T32" fmla="*/ 1510 w 1571"/>
                <a:gd name="T33" fmla="*/ 820 h 1808"/>
                <a:gd name="T34" fmla="*/ 724 w 1571"/>
                <a:gd name="T35" fmla="*/ 483 h 1808"/>
                <a:gd name="T36" fmla="*/ 846 w 1571"/>
                <a:gd name="T37" fmla="*/ 362 h 1808"/>
                <a:gd name="T38" fmla="*/ 846 w 1571"/>
                <a:gd name="T39" fmla="*/ 157 h 1808"/>
                <a:gd name="T40" fmla="*/ 706 w 1571"/>
                <a:gd name="T41" fmla="*/ 17 h 1808"/>
                <a:gd name="T42" fmla="*/ 706 w 1571"/>
                <a:gd name="T43" fmla="*/ 17 h 1808"/>
                <a:gd name="T44" fmla="*/ 482 w 1571"/>
                <a:gd name="T45" fmla="*/ 241 h 1808"/>
                <a:gd name="T46" fmla="*/ 482 w 1571"/>
                <a:gd name="T47" fmla="*/ 723 h 1808"/>
                <a:gd name="T48" fmla="*/ 905 w 1571"/>
                <a:gd name="T49" fmla="*/ 1146 h 1808"/>
                <a:gd name="T50" fmla="*/ 905 w 1571"/>
                <a:gd name="T51" fmla="*/ 664 h 1808"/>
                <a:gd name="T52" fmla="*/ 724 w 1571"/>
                <a:gd name="T53" fmla="*/ 483 h 1808"/>
                <a:gd name="T54" fmla="*/ 0 w 1571"/>
                <a:gd name="T55" fmla="*/ 242 h 1808"/>
                <a:gd name="T56" fmla="*/ 241 w 1571"/>
                <a:gd name="T57" fmla="*/ 481 h 1808"/>
                <a:gd name="T58" fmla="*/ 241 w 1571"/>
                <a:gd name="T59" fmla="*/ 0 h 1808"/>
                <a:gd name="T60" fmla="*/ 0 w 1571"/>
                <a:gd name="T61"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1" h="1808">
                  <a:moveTo>
                    <a:pt x="1043" y="1008"/>
                  </a:moveTo>
                  <a:lnTo>
                    <a:pt x="1045" y="1283"/>
                  </a:lnTo>
                  <a:lnTo>
                    <a:pt x="905" y="1146"/>
                  </a:lnTo>
                  <a:lnTo>
                    <a:pt x="1043" y="1008"/>
                  </a:lnTo>
                  <a:close/>
                  <a:moveTo>
                    <a:pt x="241" y="483"/>
                  </a:moveTo>
                  <a:lnTo>
                    <a:pt x="379" y="621"/>
                  </a:lnTo>
                  <a:lnTo>
                    <a:pt x="379" y="343"/>
                  </a:lnTo>
                  <a:lnTo>
                    <a:pt x="241" y="483"/>
                  </a:lnTo>
                  <a:close/>
                  <a:moveTo>
                    <a:pt x="1510" y="820"/>
                  </a:moveTo>
                  <a:lnTo>
                    <a:pt x="1370" y="682"/>
                  </a:lnTo>
                  <a:lnTo>
                    <a:pt x="1147" y="905"/>
                  </a:lnTo>
                  <a:lnTo>
                    <a:pt x="1148" y="1388"/>
                  </a:lnTo>
                  <a:lnTo>
                    <a:pt x="1569" y="1808"/>
                  </a:lnTo>
                  <a:lnTo>
                    <a:pt x="1571" y="1327"/>
                  </a:lnTo>
                  <a:lnTo>
                    <a:pt x="1389" y="1146"/>
                  </a:lnTo>
                  <a:lnTo>
                    <a:pt x="1510" y="1025"/>
                  </a:lnTo>
                  <a:lnTo>
                    <a:pt x="1510" y="820"/>
                  </a:lnTo>
                  <a:close/>
                  <a:moveTo>
                    <a:pt x="724" y="483"/>
                  </a:moveTo>
                  <a:lnTo>
                    <a:pt x="846" y="362"/>
                  </a:lnTo>
                  <a:lnTo>
                    <a:pt x="846" y="157"/>
                  </a:lnTo>
                  <a:lnTo>
                    <a:pt x="706" y="17"/>
                  </a:lnTo>
                  <a:lnTo>
                    <a:pt x="706" y="17"/>
                  </a:lnTo>
                  <a:lnTo>
                    <a:pt x="482" y="241"/>
                  </a:lnTo>
                  <a:lnTo>
                    <a:pt x="482" y="723"/>
                  </a:lnTo>
                  <a:lnTo>
                    <a:pt x="905" y="1146"/>
                  </a:lnTo>
                  <a:lnTo>
                    <a:pt x="905" y="664"/>
                  </a:lnTo>
                  <a:lnTo>
                    <a:pt x="724" y="483"/>
                  </a:lnTo>
                  <a:close/>
                  <a:moveTo>
                    <a:pt x="0" y="242"/>
                  </a:moveTo>
                  <a:lnTo>
                    <a:pt x="241" y="481"/>
                  </a:lnTo>
                  <a:lnTo>
                    <a:pt x="241" y="0"/>
                  </a:lnTo>
                  <a:lnTo>
                    <a:pt x="0" y="242"/>
                  </a:lnTo>
                  <a:close/>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 xmlns:a16="http://schemas.microsoft.com/office/drawing/2014/main" id="{F94E60E6-95FC-463F-89AB-BE243D6F8998}"/>
                </a:ext>
              </a:extLst>
            </p:cNvPr>
            <p:cNvSpPr>
              <a:spLocks noEditPoints="1"/>
            </p:cNvSpPr>
            <p:nvPr userDrawn="1"/>
          </p:nvSpPr>
          <p:spPr bwMode="auto">
            <a:xfrm>
              <a:off x="2688" y="3524"/>
              <a:ext cx="2502" cy="2737"/>
            </a:xfrm>
            <a:custGeom>
              <a:avLst/>
              <a:gdLst>
                <a:gd name="T0" fmla="*/ 2502 w 2502"/>
                <a:gd name="T1" fmla="*/ 1808 h 2737"/>
                <a:gd name="T2" fmla="*/ 2261 w 2502"/>
                <a:gd name="T3" fmla="*/ 1567 h 2737"/>
                <a:gd name="T4" fmla="*/ 241 w 2502"/>
                <a:gd name="T5" fmla="*/ 1410 h 2737"/>
                <a:gd name="T6" fmla="*/ 379 w 2502"/>
                <a:gd name="T7" fmla="*/ 1272 h 2737"/>
                <a:gd name="T8" fmla="*/ 1836 w 2502"/>
                <a:gd name="T9" fmla="*/ 1145 h 2737"/>
                <a:gd name="T10" fmla="*/ 1613 w 2502"/>
                <a:gd name="T11" fmla="*/ 1851 h 2737"/>
                <a:gd name="T12" fmla="*/ 2036 w 2502"/>
                <a:gd name="T13" fmla="*/ 2273 h 2737"/>
                <a:gd name="T14" fmla="*/ 1855 w 2502"/>
                <a:gd name="T15" fmla="*/ 1609 h 2737"/>
                <a:gd name="T16" fmla="*/ 1975 w 2502"/>
                <a:gd name="T17" fmla="*/ 1006 h 2737"/>
                <a:gd name="T18" fmla="*/ 0 w 2502"/>
                <a:gd name="T19" fmla="*/ 1170 h 2737"/>
                <a:gd name="T20" fmla="*/ 241 w 2502"/>
                <a:gd name="T21" fmla="*/ 929 h 2737"/>
                <a:gd name="T22" fmla="*/ 1595 w 2502"/>
                <a:gd name="T23" fmla="*/ 905 h 2737"/>
                <a:gd name="T24" fmla="*/ 1836 w 2502"/>
                <a:gd name="T25" fmla="*/ 662 h 2737"/>
                <a:gd name="T26" fmla="*/ 465 w 2502"/>
                <a:gd name="T27" fmla="*/ 706 h 2737"/>
                <a:gd name="T28" fmla="*/ 482 w 2502"/>
                <a:gd name="T29" fmla="*/ 1170 h 2737"/>
                <a:gd name="T30" fmla="*/ 905 w 2502"/>
                <a:gd name="T31" fmla="*/ 2075 h 2737"/>
                <a:gd name="T32" fmla="*/ 1045 w 2502"/>
                <a:gd name="T33" fmla="*/ 2213 h 2737"/>
                <a:gd name="T34" fmla="*/ 905 w 2502"/>
                <a:gd name="T35" fmla="*/ 2075 h 2737"/>
                <a:gd name="T36" fmla="*/ 725 w 2502"/>
                <a:gd name="T37" fmla="*/ 1410 h 2737"/>
                <a:gd name="T38" fmla="*/ 846 w 2502"/>
                <a:gd name="T39" fmla="*/ 807 h 2737"/>
                <a:gd name="T40" fmla="*/ 707 w 2502"/>
                <a:gd name="T41" fmla="*/ 464 h 2737"/>
                <a:gd name="T42" fmla="*/ 1172 w 2502"/>
                <a:gd name="T43" fmla="*/ 481 h 2737"/>
                <a:gd name="T44" fmla="*/ 949 w 2502"/>
                <a:gd name="T45" fmla="*/ 1187 h 2737"/>
                <a:gd name="T46" fmla="*/ 1148 w 2502"/>
                <a:gd name="T47" fmla="*/ 1832 h 2737"/>
                <a:gd name="T48" fmla="*/ 1571 w 2502"/>
                <a:gd name="T49" fmla="*/ 2737 h 2737"/>
                <a:gd name="T50" fmla="*/ 1571 w 2502"/>
                <a:gd name="T51" fmla="*/ 2256 h 2737"/>
                <a:gd name="T52" fmla="*/ 1511 w 2502"/>
                <a:gd name="T53" fmla="*/ 1954 h 2737"/>
                <a:gd name="T54" fmla="*/ 1371 w 2502"/>
                <a:gd name="T55" fmla="*/ 1609 h 2737"/>
                <a:gd name="T56" fmla="*/ 1190 w 2502"/>
                <a:gd name="T57" fmla="*/ 947 h 2737"/>
                <a:gd name="T58" fmla="*/ 1310 w 2502"/>
                <a:gd name="T59" fmla="*/ 343 h 2737"/>
                <a:gd name="T60" fmla="*/ 931 w 2502"/>
                <a:gd name="T61" fmla="*/ 240 h 2737"/>
                <a:gd name="T62" fmla="*/ 1172 w 2502"/>
                <a:gd name="T63" fmla="*/ 0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7">
                  <a:moveTo>
                    <a:pt x="2261" y="1567"/>
                  </a:moveTo>
                  <a:lnTo>
                    <a:pt x="2502" y="1808"/>
                  </a:lnTo>
                  <a:lnTo>
                    <a:pt x="2502" y="1327"/>
                  </a:lnTo>
                  <a:lnTo>
                    <a:pt x="2261" y="1567"/>
                  </a:lnTo>
                  <a:close/>
                  <a:moveTo>
                    <a:pt x="241" y="1410"/>
                  </a:moveTo>
                  <a:lnTo>
                    <a:pt x="241" y="1410"/>
                  </a:lnTo>
                  <a:lnTo>
                    <a:pt x="381" y="1550"/>
                  </a:lnTo>
                  <a:lnTo>
                    <a:pt x="379" y="1272"/>
                  </a:lnTo>
                  <a:lnTo>
                    <a:pt x="241" y="1410"/>
                  </a:lnTo>
                  <a:close/>
                  <a:moveTo>
                    <a:pt x="1836" y="1145"/>
                  </a:moveTo>
                  <a:lnTo>
                    <a:pt x="1613" y="1369"/>
                  </a:lnTo>
                  <a:lnTo>
                    <a:pt x="1613" y="1851"/>
                  </a:lnTo>
                  <a:lnTo>
                    <a:pt x="2036" y="2273"/>
                  </a:lnTo>
                  <a:lnTo>
                    <a:pt x="2036" y="2273"/>
                  </a:lnTo>
                  <a:lnTo>
                    <a:pt x="2037" y="1791"/>
                  </a:lnTo>
                  <a:lnTo>
                    <a:pt x="1855" y="1609"/>
                  </a:lnTo>
                  <a:lnTo>
                    <a:pt x="1976" y="1489"/>
                  </a:lnTo>
                  <a:lnTo>
                    <a:pt x="1975" y="1006"/>
                  </a:lnTo>
                  <a:lnTo>
                    <a:pt x="1836" y="1145"/>
                  </a:lnTo>
                  <a:close/>
                  <a:moveTo>
                    <a:pt x="0" y="1170"/>
                  </a:moveTo>
                  <a:lnTo>
                    <a:pt x="241" y="1410"/>
                  </a:lnTo>
                  <a:lnTo>
                    <a:pt x="241" y="929"/>
                  </a:lnTo>
                  <a:lnTo>
                    <a:pt x="0" y="1170"/>
                  </a:lnTo>
                  <a:close/>
                  <a:moveTo>
                    <a:pt x="1595" y="905"/>
                  </a:moveTo>
                  <a:lnTo>
                    <a:pt x="1836" y="1145"/>
                  </a:lnTo>
                  <a:lnTo>
                    <a:pt x="1836" y="662"/>
                  </a:lnTo>
                  <a:lnTo>
                    <a:pt x="1595" y="905"/>
                  </a:lnTo>
                  <a:close/>
                  <a:moveTo>
                    <a:pt x="465" y="706"/>
                  </a:moveTo>
                  <a:lnTo>
                    <a:pt x="706" y="947"/>
                  </a:lnTo>
                  <a:lnTo>
                    <a:pt x="482" y="1170"/>
                  </a:lnTo>
                  <a:lnTo>
                    <a:pt x="484" y="1653"/>
                  </a:lnTo>
                  <a:lnTo>
                    <a:pt x="905" y="2075"/>
                  </a:lnTo>
                  <a:lnTo>
                    <a:pt x="905" y="2075"/>
                  </a:lnTo>
                  <a:lnTo>
                    <a:pt x="1045" y="2213"/>
                  </a:lnTo>
                  <a:lnTo>
                    <a:pt x="1045" y="1935"/>
                  </a:lnTo>
                  <a:lnTo>
                    <a:pt x="905" y="2075"/>
                  </a:lnTo>
                  <a:lnTo>
                    <a:pt x="907" y="1592"/>
                  </a:lnTo>
                  <a:lnTo>
                    <a:pt x="725" y="1410"/>
                  </a:lnTo>
                  <a:lnTo>
                    <a:pt x="846" y="1290"/>
                  </a:lnTo>
                  <a:lnTo>
                    <a:pt x="846" y="807"/>
                  </a:lnTo>
                  <a:lnTo>
                    <a:pt x="706" y="947"/>
                  </a:lnTo>
                  <a:lnTo>
                    <a:pt x="707" y="464"/>
                  </a:lnTo>
                  <a:lnTo>
                    <a:pt x="465" y="706"/>
                  </a:lnTo>
                  <a:close/>
                  <a:moveTo>
                    <a:pt x="1172" y="481"/>
                  </a:moveTo>
                  <a:lnTo>
                    <a:pt x="949" y="704"/>
                  </a:lnTo>
                  <a:lnTo>
                    <a:pt x="949" y="1187"/>
                  </a:lnTo>
                  <a:lnTo>
                    <a:pt x="1371" y="1609"/>
                  </a:lnTo>
                  <a:lnTo>
                    <a:pt x="1148" y="1832"/>
                  </a:lnTo>
                  <a:lnTo>
                    <a:pt x="1148" y="2315"/>
                  </a:lnTo>
                  <a:lnTo>
                    <a:pt x="1571" y="2737"/>
                  </a:lnTo>
                  <a:lnTo>
                    <a:pt x="1571" y="2737"/>
                  </a:lnTo>
                  <a:lnTo>
                    <a:pt x="1571" y="2256"/>
                  </a:lnTo>
                  <a:lnTo>
                    <a:pt x="1389" y="2075"/>
                  </a:lnTo>
                  <a:lnTo>
                    <a:pt x="1511" y="1954"/>
                  </a:lnTo>
                  <a:lnTo>
                    <a:pt x="1510" y="1471"/>
                  </a:lnTo>
                  <a:lnTo>
                    <a:pt x="1371" y="1609"/>
                  </a:lnTo>
                  <a:lnTo>
                    <a:pt x="1371" y="1128"/>
                  </a:lnTo>
                  <a:lnTo>
                    <a:pt x="1190" y="947"/>
                  </a:lnTo>
                  <a:lnTo>
                    <a:pt x="1312" y="826"/>
                  </a:lnTo>
                  <a:lnTo>
                    <a:pt x="1310" y="343"/>
                  </a:lnTo>
                  <a:lnTo>
                    <a:pt x="1172" y="481"/>
                  </a:lnTo>
                  <a:close/>
                  <a:moveTo>
                    <a:pt x="931" y="240"/>
                  </a:moveTo>
                  <a:lnTo>
                    <a:pt x="1172" y="481"/>
                  </a:lnTo>
                  <a:lnTo>
                    <a:pt x="1172" y="0"/>
                  </a:lnTo>
                  <a:lnTo>
                    <a:pt x="931" y="240"/>
                  </a:lnTo>
                  <a:close/>
                </a:path>
              </a:pathLst>
            </a:custGeom>
            <a:solidFill>
              <a:schemeClr val="accent6">
                <a:lumMod val="40000"/>
                <a:lumOff val="60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 xmlns:a16="http://schemas.microsoft.com/office/drawing/2014/main" id="{4CCD4320-2DBC-4819-BEFC-9FBE9C11DC82}"/>
                </a:ext>
              </a:extLst>
            </p:cNvPr>
            <p:cNvSpPr>
              <a:spLocks noEditPoints="1"/>
            </p:cNvSpPr>
            <p:nvPr userDrawn="1"/>
          </p:nvSpPr>
          <p:spPr bwMode="auto">
            <a:xfrm>
              <a:off x="854" y="4956"/>
              <a:ext cx="1571" cy="1808"/>
            </a:xfrm>
            <a:custGeom>
              <a:avLst/>
              <a:gdLst>
                <a:gd name="T0" fmla="*/ 1045 w 1571"/>
                <a:gd name="T1" fmla="*/ 1008 h 1808"/>
                <a:gd name="T2" fmla="*/ 1045 w 1571"/>
                <a:gd name="T3" fmla="*/ 1285 h 1808"/>
                <a:gd name="T4" fmla="*/ 906 w 1571"/>
                <a:gd name="T5" fmla="*/ 1146 h 1808"/>
                <a:gd name="T6" fmla="*/ 1045 w 1571"/>
                <a:gd name="T7" fmla="*/ 1008 h 1808"/>
                <a:gd name="T8" fmla="*/ 241 w 1571"/>
                <a:gd name="T9" fmla="*/ 483 h 1808"/>
                <a:gd name="T10" fmla="*/ 381 w 1571"/>
                <a:gd name="T11" fmla="*/ 621 h 1808"/>
                <a:gd name="T12" fmla="*/ 381 w 1571"/>
                <a:gd name="T13" fmla="*/ 344 h 1808"/>
                <a:gd name="T14" fmla="*/ 241 w 1571"/>
                <a:gd name="T15" fmla="*/ 483 h 1808"/>
                <a:gd name="T16" fmla="*/ 1511 w 1571"/>
                <a:gd name="T17" fmla="*/ 821 h 1808"/>
                <a:gd name="T18" fmla="*/ 1371 w 1571"/>
                <a:gd name="T19" fmla="*/ 682 h 1808"/>
                <a:gd name="T20" fmla="*/ 1148 w 1571"/>
                <a:gd name="T21" fmla="*/ 905 h 1808"/>
                <a:gd name="T22" fmla="*/ 1148 w 1571"/>
                <a:gd name="T23" fmla="*/ 1388 h 1808"/>
                <a:gd name="T24" fmla="*/ 1571 w 1571"/>
                <a:gd name="T25" fmla="*/ 1808 h 1808"/>
                <a:gd name="T26" fmla="*/ 1571 w 1571"/>
                <a:gd name="T27" fmla="*/ 1327 h 1808"/>
                <a:gd name="T28" fmla="*/ 1389 w 1571"/>
                <a:gd name="T29" fmla="*/ 1146 h 1808"/>
                <a:gd name="T30" fmla="*/ 1511 w 1571"/>
                <a:gd name="T31" fmla="*/ 1025 h 1808"/>
                <a:gd name="T32" fmla="*/ 1511 w 1571"/>
                <a:gd name="T33" fmla="*/ 821 h 1808"/>
                <a:gd name="T34" fmla="*/ 725 w 1571"/>
                <a:gd name="T35" fmla="*/ 483 h 1808"/>
                <a:gd name="T36" fmla="*/ 845 w 1571"/>
                <a:gd name="T37" fmla="*/ 363 h 1808"/>
                <a:gd name="T38" fmla="*/ 845 w 1571"/>
                <a:gd name="T39" fmla="*/ 157 h 1808"/>
                <a:gd name="T40" fmla="*/ 707 w 1571"/>
                <a:gd name="T41" fmla="*/ 18 h 1808"/>
                <a:gd name="T42" fmla="*/ 707 w 1571"/>
                <a:gd name="T43" fmla="*/ 18 h 1808"/>
                <a:gd name="T44" fmla="*/ 484 w 1571"/>
                <a:gd name="T45" fmla="*/ 241 h 1808"/>
                <a:gd name="T46" fmla="*/ 484 w 1571"/>
                <a:gd name="T47" fmla="*/ 724 h 1808"/>
                <a:gd name="T48" fmla="*/ 906 w 1571"/>
                <a:gd name="T49" fmla="*/ 1146 h 1808"/>
                <a:gd name="T50" fmla="*/ 906 w 1571"/>
                <a:gd name="T51" fmla="*/ 664 h 1808"/>
                <a:gd name="T52" fmla="*/ 725 w 1571"/>
                <a:gd name="T53" fmla="*/ 483 h 1808"/>
                <a:gd name="T54" fmla="*/ 0 w 1571"/>
                <a:gd name="T55" fmla="*/ 242 h 1808"/>
                <a:gd name="T56" fmla="*/ 241 w 1571"/>
                <a:gd name="T57" fmla="*/ 483 h 1808"/>
                <a:gd name="T58" fmla="*/ 242 w 1571"/>
                <a:gd name="T59" fmla="*/ 0 h 1808"/>
                <a:gd name="T60" fmla="*/ 0 w 1571"/>
                <a:gd name="T61"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1" h="1808">
                  <a:moveTo>
                    <a:pt x="1045" y="1008"/>
                  </a:moveTo>
                  <a:lnTo>
                    <a:pt x="1045" y="1285"/>
                  </a:lnTo>
                  <a:lnTo>
                    <a:pt x="906" y="1146"/>
                  </a:lnTo>
                  <a:lnTo>
                    <a:pt x="1045" y="1008"/>
                  </a:lnTo>
                  <a:close/>
                  <a:moveTo>
                    <a:pt x="241" y="483"/>
                  </a:moveTo>
                  <a:lnTo>
                    <a:pt x="381" y="621"/>
                  </a:lnTo>
                  <a:lnTo>
                    <a:pt x="381" y="344"/>
                  </a:lnTo>
                  <a:lnTo>
                    <a:pt x="241" y="483"/>
                  </a:lnTo>
                  <a:close/>
                  <a:moveTo>
                    <a:pt x="1511" y="821"/>
                  </a:moveTo>
                  <a:lnTo>
                    <a:pt x="1371" y="682"/>
                  </a:lnTo>
                  <a:lnTo>
                    <a:pt x="1148" y="905"/>
                  </a:lnTo>
                  <a:lnTo>
                    <a:pt x="1148" y="1388"/>
                  </a:lnTo>
                  <a:lnTo>
                    <a:pt x="1571" y="1808"/>
                  </a:lnTo>
                  <a:lnTo>
                    <a:pt x="1571" y="1327"/>
                  </a:lnTo>
                  <a:lnTo>
                    <a:pt x="1389" y="1146"/>
                  </a:lnTo>
                  <a:lnTo>
                    <a:pt x="1511" y="1025"/>
                  </a:lnTo>
                  <a:lnTo>
                    <a:pt x="1511" y="821"/>
                  </a:lnTo>
                  <a:close/>
                  <a:moveTo>
                    <a:pt x="725" y="483"/>
                  </a:moveTo>
                  <a:lnTo>
                    <a:pt x="845" y="363"/>
                  </a:lnTo>
                  <a:lnTo>
                    <a:pt x="845" y="157"/>
                  </a:lnTo>
                  <a:lnTo>
                    <a:pt x="707" y="18"/>
                  </a:lnTo>
                  <a:lnTo>
                    <a:pt x="707" y="18"/>
                  </a:lnTo>
                  <a:lnTo>
                    <a:pt x="484" y="241"/>
                  </a:lnTo>
                  <a:lnTo>
                    <a:pt x="484" y="724"/>
                  </a:lnTo>
                  <a:lnTo>
                    <a:pt x="906" y="1146"/>
                  </a:lnTo>
                  <a:lnTo>
                    <a:pt x="906" y="664"/>
                  </a:lnTo>
                  <a:lnTo>
                    <a:pt x="725" y="483"/>
                  </a:lnTo>
                  <a:close/>
                  <a:moveTo>
                    <a:pt x="0" y="242"/>
                  </a:moveTo>
                  <a:lnTo>
                    <a:pt x="241" y="483"/>
                  </a:lnTo>
                  <a:lnTo>
                    <a:pt x="242" y="0"/>
                  </a:lnTo>
                  <a:lnTo>
                    <a:pt x="0" y="242"/>
                  </a:ln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 xmlns:a16="http://schemas.microsoft.com/office/drawing/2014/main" id="{C7BFBCCF-0C8F-4BA8-A9E9-98904B0BDF51}"/>
                </a:ext>
              </a:extLst>
            </p:cNvPr>
            <p:cNvSpPr>
              <a:spLocks noEditPoints="1"/>
            </p:cNvSpPr>
            <p:nvPr userDrawn="1"/>
          </p:nvSpPr>
          <p:spPr bwMode="auto">
            <a:xfrm>
              <a:off x="854" y="4956"/>
              <a:ext cx="1571" cy="1808"/>
            </a:xfrm>
            <a:custGeom>
              <a:avLst/>
              <a:gdLst>
                <a:gd name="T0" fmla="*/ 1045 w 1571"/>
                <a:gd name="T1" fmla="*/ 1008 h 1808"/>
                <a:gd name="T2" fmla="*/ 1045 w 1571"/>
                <a:gd name="T3" fmla="*/ 1285 h 1808"/>
                <a:gd name="T4" fmla="*/ 906 w 1571"/>
                <a:gd name="T5" fmla="*/ 1146 h 1808"/>
                <a:gd name="T6" fmla="*/ 1045 w 1571"/>
                <a:gd name="T7" fmla="*/ 1008 h 1808"/>
                <a:gd name="T8" fmla="*/ 241 w 1571"/>
                <a:gd name="T9" fmla="*/ 483 h 1808"/>
                <a:gd name="T10" fmla="*/ 381 w 1571"/>
                <a:gd name="T11" fmla="*/ 621 h 1808"/>
                <a:gd name="T12" fmla="*/ 381 w 1571"/>
                <a:gd name="T13" fmla="*/ 344 h 1808"/>
                <a:gd name="T14" fmla="*/ 241 w 1571"/>
                <a:gd name="T15" fmla="*/ 483 h 1808"/>
                <a:gd name="T16" fmla="*/ 1511 w 1571"/>
                <a:gd name="T17" fmla="*/ 821 h 1808"/>
                <a:gd name="T18" fmla="*/ 1371 w 1571"/>
                <a:gd name="T19" fmla="*/ 682 h 1808"/>
                <a:gd name="T20" fmla="*/ 1148 w 1571"/>
                <a:gd name="T21" fmla="*/ 905 h 1808"/>
                <a:gd name="T22" fmla="*/ 1148 w 1571"/>
                <a:gd name="T23" fmla="*/ 1388 h 1808"/>
                <a:gd name="T24" fmla="*/ 1571 w 1571"/>
                <a:gd name="T25" fmla="*/ 1808 h 1808"/>
                <a:gd name="T26" fmla="*/ 1571 w 1571"/>
                <a:gd name="T27" fmla="*/ 1327 h 1808"/>
                <a:gd name="T28" fmla="*/ 1389 w 1571"/>
                <a:gd name="T29" fmla="*/ 1146 h 1808"/>
                <a:gd name="T30" fmla="*/ 1511 w 1571"/>
                <a:gd name="T31" fmla="*/ 1025 h 1808"/>
                <a:gd name="T32" fmla="*/ 725 w 1571"/>
                <a:gd name="T33" fmla="*/ 483 h 1808"/>
                <a:gd name="T34" fmla="*/ 845 w 1571"/>
                <a:gd name="T35" fmla="*/ 363 h 1808"/>
                <a:gd name="T36" fmla="*/ 845 w 1571"/>
                <a:gd name="T37" fmla="*/ 157 h 1808"/>
                <a:gd name="T38" fmla="*/ 707 w 1571"/>
                <a:gd name="T39" fmla="*/ 18 h 1808"/>
                <a:gd name="T40" fmla="*/ 707 w 1571"/>
                <a:gd name="T41" fmla="*/ 18 h 1808"/>
                <a:gd name="T42" fmla="*/ 484 w 1571"/>
                <a:gd name="T43" fmla="*/ 241 h 1808"/>
                <a:gd name="T44" fmla="*/ 484 w 1571"/>
                <a:gd name="T45" fmla="*/ 724 h 1808"/>
                <a:gd name="T46" fmla="*/ 906 w 1571"/>
                <a:gd name="T47" fmla="*/ 1146 h 1808"/>
                <a:gd name="T48" fmla="*/ 906 w 1571"/>
                <a:gd name="T49" fmla="*/ 664 h 1808"/>
                <a:gd name="T50" fmla="*/ 725 w 1571"/>
                <a:gd name="T51" fmla="*/ 483 h 1808"/>
                <a:gd name="T52" fmla="*/ 0 w 1571"/>
                <a:gd name="T53" fmla="*/ 242 h 1808"/>
                <a:gd name="T54" fmla="*/ 241 w 1571"/>
                <a:gd name="T55" fmla="*/ 483 h 1808"/>
                <a:gd name="T56" fmla="*/ 242 w 1571"/>
                <a:gd name="T57" fmla="*/ 0 h 1808"/>
                <a:gd name="T58" fmla="*/ 0 w 1571"/>
                <a:gd name="T59"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1" h="1808">
                  <a:moveTo>
                    <a:pt x="1045" y="1008"/>
                  </a:moveTo>
                  <a:lnTo>
                    <a:pt x="1045" y="1285"/>
                  </a:lnTo>
                  <a:lnTo>
                    <a:pt x="906" y="1146"/>
                  </a:lnTo>
                  <a:lnTo>
                    <a:pt x="1045" y="1008"/>
                  </a:lnTo>
                  <a:moveTo>
                    <a:pt x="241" y="483"/>
                  </a:moveTo>
                  <a:lnTo>
                    <a:pt x="381" y="621"/>
                  </a:lnTo>
                  <a:lnTo>
                    <a:pt x="381" y="344"/>
                  </a:lnTo>
                  <a:lnTo>
                    <a:pt x="241" y="483"/>
                  </a:lnTo>
                  <a:moveTo>
                    <a:pt x="1511" y="821"/>
                  </a:moveTo>
                  <a:lnTo>
                    <a:pt x="1371" y="682"/>
                  </a:lnTo>
                  <a:lnTo>
                    <a:pt x="1148" y="905"/>
                  </a:lnTo>
                  <a:lnTo>
                    <a:pt x="1148" y="1388"/>
                  </a:lnTo>
                  <a:lnTo>
                    <a:pt x="1571" y="1808"/>
                  </a:lnTo>
                  <a:lnTo>
                    <a:pt x="1571" y="1327"/>
                  </a:lnTo>
                  <a:lnTo>
                    <a:pt x="1389" y="1146"/>
                  </a:lnTo>
                  <a:lnTo>
                    <a:pt x="1511" y="1025"/>
                  </a:lnTo>
                  <a:moveTo>
                    <a:pt x="725" y="483"/>
                  </a:moveTo>
                  <a:lnTo>
                    <a:pt x="845" y="363"/>
                  </a:lnTo>
                  <a:lnTo>
                    <a:pt x="845" y="157"/>
                  </a:lnTo>
                  <a:lnTo>
                    <a:pt x="707" y="18"/>
                  </a:lnTo>
                  <a:lnTo>
                    <a:pt x="707" y="18"/>
                  </a:lnTo>
                  <a:lnTo>
                    <a:pt x="484" y="241"/>
                  </a:lnTo>
                  <a:lnTo>
                    <a:pt x="484" y="724"/>
                  </a:lnTo>
                  <a:lnTo>
                    <a:pt x="906" y="1146"/>
                  </a:lnTo>
                  <a:lnTo>
                    <a:pt x="906" y="664"/>
                  </a:lnTo>
                  <a:lnTo>
                    <a:pt x="725" y="483"/>
                  </a:lnTo>
                  <a:moveTo>
                    <a:pt x="0" y="242"/>
                  </a:moveTo>
                  <a:lnTo>
                    <a:pt x="241" y="483"/>
                  </a:lnTo>
                  <a:lnTo>
                    <a:pt x="242" y="0"/>
                  </a:lnTo>
                  <a:lnTo>
                    <a:pt x="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 xmlns:a16="http://schemas.microsoft.com/office/drawing/2014/main" id="{8630CFB9-5BA1-4F66-A0D7-B26D7B468694}"/>
                </a:ext>
              </a:extLst>
            </p:cNvPr>
            <p:cNvSpPr>
              <a:spLocks noEditPoints="1"/>
            </p:cNvSpPr>
            <p:nvPr userDrawn="1"/>
          </p:nvSpPr>
          <p:spPr bwMode="auto">
            <a:xfrm>
              <a:off x="1320" y="3563"/>
              <a:ext cx="2502" cy="2738"/>
            </a:xfrm>
            <a:custGeom>
              <a:avLst/>
              <a:gdLst>
                <a:gd name="T0" fmla="*/ 2501 w 2502"/>
                <a:gd name="T1" fmla="*/ 1808 h 2738"/>
                <a:gd name="T2" fmla="*/ 2260 w 2502"/>
                <a:gd name="T3" fmla="*/ 1568 h 2738"/>
                <a:gd name="T4" fmla="*/ 241 w 2502"/>
                <a:gd name="T5" fmla="*/ 1411 h 2738"/>
                <a:gd name="T6" fmla="*/ 379 w 2502"/>
                <a:gd name="T7" fmla="*/ 1273 h 2738"/>
                <a:gd name="T8" fmla="*/ 1837 w 2502"/>
                <a:gd name="T9" fmla="*/ 1146 h 2738"/>
                <a:gd name="T10" fmla="*/ 1613 w 2502"/>
                <a:gd name="T11" fmla="*/ 1852 h 2738"/>
                <a:gd name="T12" fmla="*/ 2036 w 2502"/>
                <a:gd name="T13" fmla="*/ 2274 h 2738"/>
                <a:gd name="T14" fmla="*/ 1854 w 2502"/>
                <a:gd name="T15" fmla="*/ 1611 h 2738"/>
                <a:gd name="T16" fmla="*/ 1975 w 2502"/>
                <a:gd name="T17" fmla="*/ 1008 h 2738"/>
                <a:gd name="T18" fmla="*/ 0 w 2502"/>
                <a:gd name="T19" fmla="*/ 1170 h 2738"/>
                <a:gd name="T20" fmla="*/ 241 w 2502"/>
                <a:gd name="T21" fmla="*/ 929 h 2738"/>
                <a:gd name="T22" fmla="*/ 1595 w 2502"/>
                <a:gd name="T23" fmla="*/ 905 h 2738"/>
                <a:gd name="T24" fmla="*/ 1837 w 2502"/>
                <a:gd name="T25" fmla="*/ 664 h 2738"/>
                <a:gd name="T26" fmla="*/ 465 w 2502"/>
                <a:gd name="T27" fmla="*/ 706 h 2738"/>
                <a:gd name="T28" fmla="*/ 482 w 2502"/>
                <a:gd name="T29" fmla="*/ 1170 h 2738"/>
                <a:gd name="T30" fmla="*/ 905 w 2502"/>
                <a:gd name="T31" fmla="*/ 2075 h 2738"/>
                <a:gd name="T32" fmla="*/ 1045 w 2502"/>
                <a:gd name="T33" fmla="*/ 2214 h 2738"/>
                <a:gd name="T34" fmla="*/ 905 w 2502"/>
                <a:gd name="T35" fmla="*/ 2075 h 2738"/>
                <a:gd name="T36" fmla="*/ 724 w 2502"/>
                <a:gd name="T37" fmla="*/ 1412 h 2738"/>
                <a:gd name="T38" fmla="*/ 844 w 2502"/>
                <a:gd name="T39" fmla="*/ 809 h 2738"/>
                <a:gd name="T40" fmla="*/ 706 w 2502"/>
                <a:gd name="T41" fmla="*/ 465 h 2738"/>
                <a:gd name="T42" fmla="*/ 1171 w 2502"/>
                <a:gd name="T43" fmla="*/ 483 h 2738"/>
                <a:gd name="T44" fmla="*/ 949 w 2502"/>
                <a:gd name="T45" fmla="*/ 1189 h 2738"/>
                <a:gd name="T46" fmla="*/ 1147 w 2502"/>
                <a:gd name="T47" fmla="*/ 1833 h 2738"/>
                <a:gd name="T48" fmla="*/ 1570 w 2502"/>
                <a:gd name="T49" fmla="*/ 2738 h 2738"/>
                <a:gd name="T50" fmla="*/ 1571 w 2502"/>
                <a:gd name="T51" fmla="*/ 2256 h 2738"/>
                <a:gd name="T52" fmla="*/ 1510 w 2502"/>
                <a:gd name="T53" fmla="*/ 1954 h 2738"/>
                <a:gd name="T54" fmla="*/ 1370 w 2502"/>
                <a:gd name="T55" fmla="*/ 1610 h 2738"/>
                <a:gd name="T56" fmla="*/ 1190 w 2502"/>
                <a:gd name="T57" fmla="*/ 947 h 2738"/>
                <a:gd name="T58" fmla="*/ 1311 w 2502"/>
                <a:gd name="T59" fmla="*/ 343 h 2738"/>
                <a:gd name="T60" fmla="*/ 931 w 2502"/>
                <a:gd name="T61" fmla="*/ 242 h 2738"/>
                <a:gd name="T62" fmla="*/ 1172 w 2502"/>
                <a:gd name="T63"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8">
                  <a:moveTo>
                    <a:pt x="2260" y="1568"/>
                  </a:moveTo>
                  <a:lnTo>
                    <a:pt x="2501" y="1808"/>
                  </a:lnTo>
                  <a:lnTo>
                    <a:pt x="2502" y="1327"/>
                  </a:lnTo>
                  <a:lnTo>
                    <a:pt x="2260" y="1568"/>
                  </a:lnTo>
                  <a:close/>
                  <a:moveTo>
                    <a:pt x="241" y="1411"/>
                  </a:moveTo>
                  <a:lnTo>
                    <a:pt x="241" y="1411"/>
                  </a:lnTo>
                  <a:lnTo>
                    <a:pt x="379" y="1550"/>
                  </a:lnTo>
                  <a:lnTo>
                    <a:pt x="379" y="1273"/>
                  </a:lnTo>
                  <a:lnTo>
                    <a:pt x="241" y="1411"/>
                  </a:lnTo>
                  <a:close/>
                  <a:moveTo>
                    <a:pt x="1837" y="1146"/>
                  </a:moveTo>
                  <a:lnTo>
                    <a:pt x="1613" y="1369"/>
                  </a:lnTo>
                  <a:lnTo>
                    <a:pt x="1613" y="1852"/>
                  </a:lnTo>
                  <a:lnTo>
                    <a:pt x="2036" y="2274"/>
                  </a:lnTo>
                  <a:lnTo>
                    <a:pt x="2036" y="2274"/>
                  </a:lnTo>
                  <a:lnTo>
                    <a:pt x="2036" y="1791"/>
                  </a:lnTo>
                  <a:lnTo>
                    <a:pt x="1854" y="1611"/>
                  </a:lnTo>
                  <a:lnTo>
                    <a:pt x="1976" y="1489"/>
                  </a:lnTo>
                  <a:lnTo>
                    <a:pt x="1975" y="1008"/>
                  </a:lnTo>
                  <a:lnTo>
                    <a:pt x="1837" y="1146"/>
                  </a:lnTo>
                  <a:close/>
                  <a:moveTo>
                    <a:pt x="0" y="1170"/>
                  </a:moveTo>
                  <a:lnTo>
                    <a:pt x="241" y="1411"/>
                  </a:lnTo>
                  <a:lnTo>
                    <a:pt x="241" y="929"/>
                  </a:lnTo>
                  <a:lnTo>
                    <a:pt x="0" y="1170"/>
                  </a:lnTo>
                  <a:close/>
                  <a:moveTo>
                    <a:pt x="1595" y="905"/>
                  </a:moveTo>
                  <a:lnTo>
                    <a:pt x="1837" y="1146"/>
                  </a:lnTo>
                  <a:lnTo>
                    <a:pt x="1837" y="664"/>
                  </a:lnTo>
                  <a:lnTo>
                    <a:pt x="1595" y="905"/>
                  </a:lnTo>
                  <a:close/>
                  <a:moveTo>
                    <a:pt x="465" y="706"/>
                  </a:moveTo>
                  <a:lnTo>
                    <a:pt x="706" y="947"/>
                  </a:lnTo>
                  <a:lnTo>
                    <a:pt x="482" y="1170"/>
                  </a:lnTo>
                  <a:lnTo>
                    <a:pt x="482" y="1653"/>
                  </a:lnTo>
                  <a:lnTo>
                    <a:pt x="905" y="2075"/>
                  </a:lnTo>
                  <a:lnTo>
                    <a:pt x="905" y="2075"/>
                  </a:lnTo>
                  <a:lnTo>
                    <a:pt x="1045" y="2214"/>
                  </a:lnTo>
                  <a:lnTo>
                    <a:pt x="1044" y="1935"/>
                  </a:lnTo>
                  <a:lnTo>
                    <a:pt x="905" y="2075"/>
                  </a:lnTo>
                  <a:lnTo>
                    <a:pt x="905" y="1592"/>
                  </a:lnTo>
                  <a:lnTo>
                    <a:pt x="724" y="1412"/>
                  </a:lnTo>
                  <a:lnTo>
                    <a:pt x="846" y="1290"/>
                  </a:lnTo>
                  <a:lnTo>
                    <a:pt x="844" y="809"/>
                  </a:lnTo>
                  <a:lnTo>
                    <a:pt x="706" y="947"/>
                  </a:lnTo>
                  <a:lnTo>
                    <a:pt x="706" y="465"/>
                  </a:lnTo>
                  <a:lnTo>
                    <a:pt x="465" y="706"/>
                  </a:lnTo>
                  <a:close/>
                  <a:moveTo>
                    <a:pt x="1171" y="483"/>
                  </a:moveTo>
                  <a:lnTo>
                    <a:pt x="947" y="706"/>
                  </a:lnTo>
                  <a:lnTo>
                    <a:pt x="949" y="1189"/>
                  </a:lnTo>
                  <a:lnTo>
                    <a:pt x="1370" y="1610"/>
                  </a:lnTo>
                  <a:lnTo>
                    <a:pt x="1147" y="1833"/>
                  </a:lnTo>
                  <a:lnTo>
                    <a:pt x="1148" y="2316"/>
                  </a:lnTo>
                  <a:lnTo>
                    <a:pt x="1570" y="2738"/>
                  </a:lnTo>
                  <a:lnTo>
                    <a:pt x="1570" y="2738"/>
                  </a:lnTo>
                  <a:lnTo>
                    <a:pt x="1571" y="2256"/>
                  </a:lnTo>
                  <a:lnTo>
                    <a:pt x="1389" y="2075"/>
                  </a:lnTo>
                  <a:lnTo>
                    <a:pt x="1510" y="1954"/>
                  </a:lnTo>
                  <a:lnTo>
                    <a:pt x="1510" y="1472"/>
                  </a:lnTo>
                  <a:lnTo>
                    <a:pt x="1370" y="1610"/>
                  </a:lnTo>
                  <a:lnTo>
                    <a:pt x="1372" y="1128"/>
                  </a:lnTo>
                  <a:lnTo>
                    <a:pt x="1190" y="947"/>
                  </a:lnTo>
                  <a:lnTo>
                    <a:pt x="1311" y="826"/>
                  </a:lnTo>
                  <a:lnTo>
                    <a:pt x="1311" y="343"/>
                  </a:lnTo>
                  <a:lnTo>
                    <a:pt x="1171" y="483"/>
                  </a:lnTo>
                  <a:close/>
                  <a:moveTo>
                    <a:pt x="931" y="242"/>
                  </a:moveTo>
                  <a:lnTo>
                    <a:pt x="1171" y="483"/>
                  </a:lnTo>
                  <a:lnTo>
                    <a:pt x="1172" y="0"/>
                  </a:lnTo>
                  <a:lnTo>
                    <a:pt x="931" y="242"/>
                  </a:lnTo>
                  <a:close/>
                </a:path>
              </a:pathLst>
            </a:custGeom>
            <a:solidFill>
              <a:schemeClr val="accent6">
                <a:lumMod val="40000"/>
                <a:lumOff val="60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 xmlns:a16="http://schemas.microsoft.com/office/drawing/2014/main" id="{ED5318C8-38B6-4761-9EF7-34593AF77F3E}"/>
              </a:ext>
            </a:extLst>
          </p:cNvPr>
          <p:cNvGrpSpPr>
            <a:grpSpLocks noChangeAspect="1"/>
          </p:cNvGrpSpPr>
          <p:nvPr userDrawn="1"/>
        </p:nvGrpSpPr>
        <p:grpSpPr bwMode="auto">
          <a:xfrm>
            <a:off x="9385300" y="6409761"/>
            <a:ext cx="2370626" cy="258468"/>
            <a:chOff x="2667" y="2033"/>
            <a:chExt cx="2348" cy="256"/>
          </a:xfrm>
        </p:grpSpPr>
        <p:sp>
          <p:nvSpPr>
            <p:cNvPr id="11" name="Freeform 8">
              <a:extLst>
                <a:ext uri="{FF2B5EF4-FFF2-40B4-BE49-F238E27FC236}">
                  <a16:creationId xmlns="" xmlns:a16="http://schemas.microsoft.com/office/drawing/2014/main" id="{A4FBDED1-728F-480F-8AC2-9CBFF4D3554A}"/>
                </a:ext>
              </a:extLst>
            </p:cNvPr>
            <p:cNvSpPr>
              <a:spLocks noEditPoints="1"/>
            </p:cNvSpPr>
            <p:nvPr/>
          </p:nvSpPr>
          <p:spPr bwMode="auto">
            <a:xfrm>
              <a:off x="3154" y="2090"/>
              <a:ext cx="154" cy="154"/>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Freeform 9">
              <a:extLst>
                <a:ext uri="{FF2B5EF4-FFF2-40B4-BE49-F238E27FC236}">
                  <a16:creationId xmlns="" xmlns:a16="http://schemas.microsoft.com/office/drawing/2014/main" id="{060B2C8A-75F1-40D1-A59B-E61A81A909EB}"/>
                </a:ext>
              </a:extLst>
            </p:cNvPr>
            <p:cNvSpPr>
              <a:spLocks noEditPoints="1"/>
            </p:cNvSpPr>
            <p:nvPr/>
          </p:nvSpPr>
          <p:spPr bwMode="auto">
            <a:xfrm>
              <a:off x="3468" y="2093"/>
              <a:ext cx="133" cy="148"/>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3" name="Rectangle 12">
              <a:extLst>
                <a:ext uri="{FF2B5EF4-FFF2-40B4-BE49-F238E27FC236}">
                  <a16:creationId xmlns="" xmlns:a16="http://schemas.microsoft.com/office/drawing/2014/main" id="{94C55BC7-2B30-444E-B606-7AC337E0844D}"/>
                </a:ext>
              </a:extLst>
            </p:cNvPr>
            <p:cNvSpPr>
              <a:spLocks noChangeArrowheads="1"/>
            </p:cNvSpPr>
            <p:nvPr/>
          </p:nvSpPr>
          <p:spPr bwMode="auto">
            <a:xfrm>
              <a:off x="3633"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Freeform 11">
              <a:extLst>
                <a:ext uri="{FF2B5EF4-FFF2-40B4-BE49-F238E27FC236}">
                  <a16:creationId xmlns="" xmlns:a16="http://schemas.microsoft.com/office/drawing/2014/main" id="{AA9342F8-7318-4EF8-AFB0-746703DEA1E3}"/>
                </a:ext>
              </a:extLst>
            </p:cNvPr>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5" name="Freeform 12">
              <a:extLst>
                <a:ext uri="{FF2B5EF4-FFF2-40B4-BE49-F238E27FC236}">
                  <a16:creationId xmlns="" xmlns:a16="http://schemas.microsoft.com/office/drawing/2014/main" id="{DC53A4DD-075E-4A6A-A00E-2E58B17A7C6B}"/>
                </a:ext>
              </a:extLst>
            </p:cNvPr>
            <p:cNvSpPr>
              <a:spLocks noEditPoints="1"/>
            </p:cNvSpPr>
            <p:nvPr/>
          </p:nvSpPr>
          <p:spPr bwMode="auto">
            <a:xfrm>
              <a:off x="4381" y="2093"/>
              <a:ext cx="131" cy="148"/>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6" name="Rectangle 15">
              <a:extLst>
                <a:ext uri="{FF2B5EF4-FFF2-40B4-BE49-F238E27FC236}">
                  <a16:creationId xmlns="" xmlns:a16="http://schemas.microsoft.com/office/drawing/2014/main" id="{340F796F-AAF7-4577-A967-0025B39F2B6F}"/>
                </a:ext>
              </a:extLst>
            </p:cNvPr>
            <p:cNvSpPr>
              <a:spLocks noChangeArrowheads="1"/>
            </p:cNvSpPr>
            <p:nvPr/>
          </p:nvSpPr>
          <p:spPr bwMode="auto">
            <a:xfrm>
              <a:off x="4675"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Freeform 14">
              <a:extLst>
                <a:ext uri="{FF2B5EF4-FFF2-40B4-BE49-F238E27FC236}">
                  <a16:creationId xmlns="" xmlns:a16="http://schemas.microsoft.com/office/drawing/2014/main" id="{4F6BDA1A-3290-4D1F-BC81-E60F02EF510A}"/>
                </a:ext>
              </a:extLst>
            </p:cNvPr>
            <p:cNvSpPr>
              <a:spLocks/>
            </p:cNvSpPr>
            <p:nvPr/>
          </p:nvSpPr>
          <p:spPr bwMode="auto">
            <a:xfrm>
              <a:off x="4733" y="2090"/>
              <a:ext cx="133" cy="154"/>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Freeform 15">
              <a:extLst>
                <a:ext uri="{FF2B5EF4-FFF2-40B4-BE49-F238E27FC236}">
                  <a16:creationId xmlns="" xmlns:a16="http://schemas.microsoft.com/office/drawing/2014/main" id="{ACAD71D6-4F37-4BD7-8079-2DC889A95D63}"/>
                </a:ext>
              </a:extLst>
            </p:cNvPr>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9" name="Freeform 16">
              <a:extLst>
                <a:ext uri="{FF2B5EF4-FFF2-40B4-BE49-F238E27FC236}">
                  <a16:creationId xmlns="" xmlns:a16="http://schemas.microsoft.com/office/drawing/2014/main" id="{002D0F0C-0985-4092-ADA5-8EA623A1464D}"/>
                </a:ext>
              </a:extLst>
            </p:cNvPr>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Freeform 17">
              <a:extLst>
                <a:ext uri="{FF2B5EF4-FFF2-40B4-BE49-F238E27FC236}">
                  <a16:creationId xmlns="" xmlns:a16="http://schemas.microsoft.com/office/drawing/2014/main" id="{0127CA0C-C708-43C1-8595-01C388C9B856}"/>
                </a:ext>
              </a:extLst>
            </p:cNvPr>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Freeform 18">
              <a:extLst>
                <a:ext uri="{FF2B5EF4-FFF2-40B4-BE49-F238E27FC236}">
                  <a16:creationId xmlns="" xmlns:a16="http://schemas.microsoft.com/office/drawing/2014/main" id="{81D1D482-E562-4244-87BC-D2C3DBB8E297}"/>
                </a:ext>
              </a:extLst>
            </p:cNvPr>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Freeform 19">
              <a:extLst>
                <a:ext uri="{FF2B5EF4-FFF2-40B4-BE49-F238E27FC236}">
                  <a16:creationId xmlns="" xmlns:a16="http://schemas.microsoft.com/office/drawing/2014/main" id="{147378EE-7B28-4AAD-947D-E2C45C7EEA4A}"/>
                </a:ext>
              </a:extLst>
            </p:cNvPr>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Freeform 20">
              <a:extLst>
                <a:ext uri="{FF2B5EF4-FFF2-40B4-BE49-F238E27FC236}">
                  <a16:creationId xmlns="" xmlns:a16="http://schemas.microsoft.com/office/drawing/2014/main" id="{799820A0-0F95-46F5-8F48-D1D735FEA2BD}"/>
                </a:ext>
              </a:extLst>
            </p:cNvPr>
            <p:cNvSpPr>
              <a:spLocks/>
            </p:cNvSpPr>
            <p:nvPr/>
          </p:nvSpPr>
          <p:spPr bwMode="auto">
            <a:xfrm>
              <a:off x="3857" y="2090"/>
              <a:ext cx="137" cy="154"/>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4" name="Freeform 21">
              <a:extLst>
                <a:ext uri="{FF2B5EF4-FFF2-40B4-BE49-F238E27FC236}">
                  <a16:creationId xmlns="" xmlns:a16="http://schemas.microsoft.com/office/drawing/2014/main" id="{FD4728B4-3513-4120-B270-840990C182A6}"/>
                </a:ext>
              </a:extLst>
            </p:cNvPr>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5" name="Freeform 22">
              <a:extLst>
                <a:ext uri="{FF2B5EF4-FFF2-40B4-BE49-F238E27FC236}">
                  <a16:creationId xmlns="" xmlns:a16="http://schemas.microsoft.com/office/drawing/2014/main" id="{8ABFDB92-C763-4326-ACA1-E966F255AC21}"/>
                </a:ext>
              </a:extLst>
            </p:cNvPr>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6" name="Freeform 23">
              <a:extLst>
                <a:ext uri="{FF2B5EF4-FFF2-40B4-BE49-F238E27FC236}">
                  <a16:creationId xmlns="" xmlns:a16="http://schemas.microsoft.com/office/drawing/2014/main" id="{28268CC2-C8C2-4744-9A98-B3117CA31B9C}"/>
                </a:ext>
              </a:extLst>
            </p:cNvPr>
            <p:cNvSpPr>
              <a:spLocks noEditPoints="1"/>
            </p:cNvSpPr>
            <p:nvPr/>
          </p:nvSpPr>
          <p:spPr bwMode="auto">
            <a:xfrm>
              <a:off x="4089" y="2093"/>
              <a:ext cx="125" cy="148"/>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7" name="Freeform 24">
              <a:extLst>
                <a:ext uri="{FF2B5EF4-FFF2-40B4-BE49-F238E27FC236}">
                  <a16:creationId xmlns="" xmlns:a16="http://schemas.microsoft.com/office/drawing/2014/main" id="{22F24E3A-430B-42CD-9F98-DB64CE6B4A0A}"/>
                </a:ext>
              </a:extLst>
            </p:cNvPr>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8" name="Freeform 25">
              <a:extLst>
                <a:ext uri="{FF2B5EF4-FFF2-40B4-BE49-F238E27FC236}">
                  <a16:creationId xmlns="" xmlns:a16="http://schemas.microsoft.com/office/drawing/2014/main" id="{E89E9E74-C05A-4941-B0C7-65AAA4ADD8BA}"/>
                </a:ext>
              </a:extLst>
            </p:cNvPr>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9" name="Freeform 26">
              <a:extLst>
                <a:ext uri="{FF2B5EF4-FFF2-40B4-BE49-F238E27FC236}">
                  <a16:creationId xmlns="" xmlns:a16="http://schemas.microsoft.com/office/drawing/2014/main" id="{53273152-93F5-440C-AB96-4F8BE9F00D62}"/>
                </a:ext>
              </a:extLst>
            </p:cNvPr>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319033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3359EC54-EA1E-437C-9501-85AF63C19B74}"/>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
            <a:ext cx="12192000" cy="6876000"/>
          </a:xfrm>
          <a:prstGeom prst="rect">
            <a:avLst/>
          </a:prstGeom>
        </p:spPr>
      </p:pic>
      <p:cxnSp>
        <p:nvCxnSpPr>
          <p:cNvPr id="8" name="Straight Connector 7"/>
          <p:cNvCxnSpPr>
            <a:cxnSpLocks/>
          </p:cNvCxnSpPr>
          <p:nvPr userDrawn="1"/>
        </p:nvCxnSpPr>
        <p:spPr>
          <a:xfrm>
            <a:off x="841445" y="3709840"/>
            <a:ext cx="4467988" cy="0"/>
          </a:xfrm>
          <a:prstGeom prst="line">
            <a:avLst/>
          </a:prstGeom>
          <a:ln w="63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41445" y="872378"/>
            <a:ext cx="4511846" cy="2336024"/>
          </a:xfrm>
        </p:spPr>
        <p:txBody>
          <a:bodyPr anchor="b" anchorCtr="0"/>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41445" y="3227326"/>
            <a:ext cx="4511846" cy="424732"/>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Text Placeholder 14"/>
          <p:cNvSpPr>
            <a:spLocks noGrp="1"/>
          </p:cNvSpPr>
          <p:nvPr>
            <p:ph type="body" sz="quarter" idx="13" hasCustomPrompt="1"/>
          </p:nvPr>
        </p:nvSpPr>
        <p:spPr>
          <a:xfrm>
            <a:off x="841445" y="3825406"/>
            <a:ext cx="4511846" cy="341632"/>
          </a:xfrm>
        </p:spPr>
        <p:txBody>
          <a:bodyPr/>
          <a:lstStyle>
            <a:lvl1pPr marL="0" indent="0">
              <a:buNone/>
              <a:defRPr sz="1800" i="0">
                <a:solidFill>
                  <a:schemeClr val="accent6"/>
                </a:solidFill>
              </a:defRPr>
            </a:lvl1pPr>
            <a:lvl2pPr marL="222250" indent="0">
              <a:buNone/>
              <a:defRPr/>
            </a:lvl2pPr>
          </a:lstStyle>
          <a:p>
            <a:pPr lvl="0"/>
            <a:r>
              <a:rPr lang="en-US" dirty="0"/>
              <a:t>Author Name</a:t>
            </a:r>
          </a:p>
        </p:txBody>
      </p:sp>
      <p:sp>
        <p:nvSpPr>
          <p:cNvPr id="19" name="Text Placeholder 14"/>
          <p:cNvSpPr>
            <a:spLocks noGrp="1"/>
          </p:cNvSpPr>
          <p:nvPr>
            <p:ph type="body" sz="quarter" idx="14" hasCustomPrompt="1"/>
          </p:nvPr>
        </p:nvSpPr>
        <p:spPr>
          <a:xfrm>
            <a:off x="841445" y="4153497"/>
            <a:ext cx="4511846" cy="341632"/>
          </a:xfrm>
        </p:spPr>
        <p:txBody>
          <a:bodyPr/>
          <a:lstStyle>
            <a:lvl1pPr marL="0" indent="0">
              <a:buNone/>
              <a:defRPr sz="1800" i="0">
                <a:solidFill>
                  <a:schemeClr val="accent6"/>
                </a:solidFill>
              </a:defRPr>
            </a:lvl1pPr>
            <a:lvl2pPr marL="222250" indent="0">
              <a:buNone/>
              <a:defRPr/>
            </a:lvl2pPr>
          </a:lstStyle>
          <a:p>
            <a:pPr lvl="0"/>
            <a:r>
              <a:rPr lang="en-US" dirty="0"/>
              <a:t>Date</a:t>
            </a:r>
          </a:p>
        </p:txBody>
      </p:sp>
    </p:spTree>
    <p:extLst>
      <p:ext uri="{BB962C8B-B14F-4D97-AF65-F5344CB8AC3E}">
        <p14:creationId xmlns:p14="http://schemas.microsoft.com/office/powerpoint/2010/main" val="201421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A6E34EC4-197E-4770-835E-AE557856BBB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 xmlns:a16="http://schemas.microsoft.com/office/drawing/2014/main" id="{CCE6D37D-EC22-407D-AB7B-F67300A2FA1A}"/>
              </a:ext>
            </a:extLst>
          </p:cNvPr>
          <p:cNvSpPr>
            <a:spLocks noGrp="1"/>
          </p:cNvSpPr>
          <p:nvPr>
            <p:ph type="pic" sz="quarter" idx="15"/>
          </p:nvPr>
        </p:nvSpPr>
        <p:spPr>
          <a:xfrm>
            <a:off x="4038600" y="0"/>
            <a:ext cx="8153400" cy="6858000"/>
          </a:xfrm>
          <a:solidFill>
            <a:schemeClr val="bg1">
              <a:lumMod val="85000"/>
            </a:schemeClr>
          </a:solidFill>
        </p:spPr>
        <p:txBody>
          <a:bodyPr>
            <a:noAutofit/>
          </a:bodyPr>
          <a:lstStyle>
            <a:lvl1pPr marL="0" indent="0">
              <a:buNone/>
              <a:defRPr/>
            </a:lvl1pPr>
          </a:lstStyle>
          <a:p>
            <a:r>
              <a:rPr lang="en-US" smtClean="0"/>
              <a:t>Click icon to add picture</a:t>
            </a:r>
            <a:endParaRPr lang="en-US"/>
          </a:p>
        </p:txBody>
      </p:sp>
      <p:cxnSp>
        <p:nvCxnSpPr>
          <p:cNvPr id="8" name="Straight Connector 7"/>
          <p:cNvCxnSpPr>
            <a:cxnSpLocks/>
          </p:cNvCxnSpPr>
          <p:nvPr userDrawn="1"/>
        </p:nvCxnSpPr>
        <p:spPr>
          <a:xfrm>
            <a:off x="841445" y="3709840"/>
            <a:ext cx="4467988" cy="0"/>
          </a:xfrm>
          <a:prstGeom prst="line">
            <a:avLst/>
          </a:prstGeom>
          <a:ln w="63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41445" y="872378"/>
            <a:ext cx="4511846" cy="2336024"/>
          </a:xfrm>
        </p:spPr>
        <p:txBody>
          <a:bodyPr anchor="b" anchorCtr="0"/>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41445" y="3227326"/>
            <a:ext cx="4511846" cy="424732"/>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Text Placeholder 14"/>
          <p:cNvSpPr>
            <a:spLocks noGrp="1"/>
          </p:cNvSpPr>
          <p:nvPr>
            <p:ph type="body" sz="quarter" idx="13" hasCustomPrompt="1"/>
          </p:nvPr>
        </p:nvSpPr>
        <p:spPr>
          <a:xfrm>
            <a:off x="841445" y="3825406"/>
            <a:ext cx="4511846" cy="341632"/>
          </a:xfrm>
        </p:spPr>
        <p:txBody>
          <a:bodyPr/>
          <a:lstStyle>
            <a:lvl1pPr marL="0" indent="0">
              <a:buNone/>
              <a:defRPr sz="1800" i="0">
                <a:solidFill>
                  <a:schemeClr val="accent6"/>
                </a:solidFill>
              </a:defRPr>
            </a:lvl1pPr>
            <a:lvl2pPr marL="222250" indent="0">
              <a:buNone/>
              <a:defRPr/>
            </a:lvl2pPr>
          </a:lstStyle>
          <a:p>
            <a:pPr lvl="0"/>
            <a:r>
              <a:rPr lang="en-US" dirty="0"/>
              <a:t>Author Name</a:t>
            </a:r>
          </a:p>
        </p:txBody>
      </p:sp>
      <p:sp>
        <p:nvSpPr>
          <p:cNvPr id="19" name="Text Placeholder 14"/>
          <p:cNvSpPr>
            <a:spLocks noGrp="1"/>
          </p:cNvSpPr>
          <p:nvPr>
            <p:ph type="body" sz="quarter" idx="14" hasCustomPrompt="1"/>
          </p:nvPr>
        </p:nvSpPr>
        <p:spPr>
          <a:xfrm>
            <a:off x="841445" y="4153497"/>
            <a:ext cx="4511846" cy="341632"/>
          </a:xfrm>
        </p:spPr>
        <p:txBody>
          <a:bodyPr/>
          <a:lstStyle>
            <a:lvl1pPr marL="0" indent="0">
              <a:buNone/>
              <a:defRPr sz="1800" i="0">
                <a:solidFill>
                  <a:schemeClr val="accent6"/>
                </a:solidFill>
              </a:defRPr>
            </a:lvl1pPr>
            <a:lvl2pPr marL="222250" indent="0">
              <a:buNone/>
              <a:defRPr/>
            </a:lvl2pPr>
          </a:lstStyle>
          <a:p>
            <a:pPr lvl="0"/>
            <a:r>
              <a:rPr lang="en-US" dirty="0"/>
              <a:t>Date</a:t>
            </a:r>
          </a:p>
        </p:txBody>
      </p:sp>
    </p:spTree>
    <p:extLst>
      <p:ext uri="{BB962C8B-B14F-4D97-AF65-F5344CB8AC3E}">
        <p14:creationId xmlns:p14="http://schemas.microsoft.com/office/powerpoint/2010/main" val="91845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spTree>
      <p:nvGrpSpPr>
        <p:cNvPr id="1" name=""/>
        <p:cNvGrpSpPr/>
        <p:nvPr/>
      </p:nvGrpSpPr>
      <p:grpSpPr>
        <a:xfrm>
          <a:off x="0" y="0"/>
          <a:ext cx="0" cy="0"/>
          <a:chOff x="0" y="0"/>
          <a:chExt cx="0" cy="0"/>
        </a:xfrm>
      </p:grpSpPr>
      <p:sp>
        <p:nvSpPr>
          <p:cNvPr id="42" name="Right Triangle 41">
            <a:extLst>
              <a:ext uri="{FF2B5EF4-FFF2-40B4-BE49-F238E27FC236}">
                <a16:creationId xmlns="" xmlns:a16="http://schemas.microsoft.com/office/drawing/2014/main" id="{40F6B794-D731-4BD1-8310-554B9F8B525E}"/>
              </a:ext>
            </a:extLst>
          </p:cNvPr>
          <p:cNvSpPr>
            <a:spLocks noChangeAspect="1"/>
          </p:cNvSpPr>
          <p:nvPr userDrawn="1"/>
        </p:nvSpPr>
        <p:spPr>
          <a:xfrm rot="5400000" flipH="1">
            <a:off x="0" y="2598516"/>
            <a:ext cx="4259484" cy="4259484"/>
          </a:xfrm>
          <a:prstGeom prst="rtTriangle">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a:extLst>
              <a:ext uri="{FF2B5EF4-FFF2-40B4-BE49-F238E27FC236}">
                <a16:creationId xmlns="" xmlns:a16="http://schemas.microsoft.com/office/drawing/2014/main" id="{8FE09021-908A-4DAE-A242-AA486726628E}"/>
              </a:ext>
            </a:extLst>
          </p:cNvPr>
          <p:cNvSpPr>
            <a:spLocks noChangeAspect="1"/>
          </p:cNvSpPr>
          <p:nvPr userDrawn="1"/>
        </p:nvSpPr>
        <p:spPr>
          <a:xfrm rot="10800000" flipH="1">
            <a:off x="1" y="0"/>
            <a:ext cx="6858000" cy="6858000"/>
          </a:xfrm>
          <a:prstGeom prst="rtTriangl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 xmlns:a16="http://schemas.microsoft.com/office/drawing/2014/main" id="{BAAB192C-791C-422E-A94A-5EED3D72228E}"/>
              </a:ext>
            </a:extLst>
          </p:cNvPr>
          <p:cNvSpPr>
            <a:spLocks noGrp="1"/>
          </p:cNvSpPr>
          <p:nvPr>
            <p:ph type="title"/>
          </p:nvPr>
        </p:nvSpPr>
        <p:spPr>
          <a:xfrm>
            <a:off x="5431888" y="2039958"/>
            <a:ext cx="6324037" cy="1588127"/>
          </a:xfrm>
        </p:spPr>
        <p:txBody>
          <a:bodyPr anchor="b" anchorCtr="0">
            <a:spAutoFit/>
          </a:bodyPr>
          <a:lstStyle>
            <a:lvl1pPr algn="ctr">
              <a:defRPr sz="5400"/>
            </a:lvl1pPr>
          </a:lstStyle>
          <a:p>
            <a:r>
              <a:rPr lang="en-US" smtClean="0"/>
              <a:t>Click to edit Master title style</a:t>
            </a:r>
            <a:endParaRPr lang="en-US" dirty="0"/>
          </a:p>
        </p:txBody>
      </p:sp>
      <p:sp>
        <p:nvSpPr>
          <p:cNvPr id="47" name="Text Placeholder 2">
            <a:extLst>
              <a:ext uri="{FF2B5EF4-FFF2-40B4-BE49-F238E27FC236}">
                <a16:creationId xmlns="" xmlns:a16="http://schemas.microsoft.com/office/drawing/2014/main" id="{A2AD8446-F960-4E3D-B203-34CED32B8F00}"/>
              </a:ext>
            </a:extLst>
          </p:cNvPr>
          <p:cNvSpPr>
            <a:spLocks noGrp="1"/>
          </p:cNvSpPr>
          <p:nvPr>
            <p:ph type="body" idx="1"/>
          </p:nvPr>
        </p:nvSpPr>
        <p:spPr>
          <a:xfrm>
            <a:off x="5431888" y="3781106"/>
            <a:ext cx="6324037" cy="480131"/>
          </a:xfrm>
        </p:spPr>
        <p:txBody>
          <a:bodyPr/>
          <a:lstStyle>
            <a:lvl1pPr marL="0" indent="0" algn="ctr">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grpSp>
        <p:nvGrpSpPr>
          <p:cNvPr id="48" name="Group 47">
            <a:extLst>
              <a:ext uri="{FF2B5EF4-FFF2-40B4-BE49-F238E27FC236}">
                <a16:creationId xmlns="" xmlns:a16="http://schemas.microsoft.com/office/drawing/2014/main" id="{905CADCA-365E-4AB4-B7F7-CA614AB61C4D}"/>
              </a:ext>
            </a:extLst>
          </p:cNvPr>
          <p:cNvGrpSpPr>
            <a:grpSpLocks noChangeAspect="1"/>
          </p:cNvGrpSpPr>
          <p:nvPr userDrawn="1"/>
        </p:nvGrpSpPr>
        <p:grpSpPr bwMode="auto">
          <a:xfrm>
            <a:off x="9847384" y="6460142"/>
            <a:ext cx="1908541" cy="208087"/>
            <a:chOff x="2667" y="2033"/>
            <a:chExt cx="2348" cy="256"/>
          </a:xfrm>
        </p:grpSpPr>
        <p:sp>
          <p:nvSpPr>
            <p:cNvPr id="49" name="Freeform 8">
              <a:extLst>
                <a:ext uri="{FF2B5EF4-FFF2-40B4-BE49-F238E27FC236}">
                  <a16:creationId xmlns="" xmlns:a16="http://schemas.microsoft.com/office/drawing/2014/main" id="{3241EB57-1216-489B-9DA8-32391E5549D1}"/>
                </a:ext>
              </a:extLst>
            </p:cNvPr>
            <p:cNvSpPr>
              <a:spLocks noEditPoints="1"/>
            </p:cNvSpPr>
            <p:nvPr/>
          </p:nvSpPr>
          <p:spPr bwMode="auto">
            <a:xfrm>
              <a:off x="3154" y="2090"/>
              <a:ext cx="154" cy="154"/>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 xmlns:a16="http://schemas.microsoft.com/office/drawing/2014/main" id="{060718B0-6DCD-4CDE-8E67-0A0A271F924D}"/>
                </a:ext>
              </a:extLst>
            </p:cNvPr>
            <p:cNvSpPr>
              <a:spLocks noEditPoints="1"/>
            </p:cNvSpPr>
            <p:nvPr/>
          </p:nvSpPr>
          <p:spPr bwMode="auto">
            <a:xfrm>
              <a:off x="3468" y="2093"/>
              <a:ext cx="133" cy="148"/>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a:extLst>
                <a:ext uri="{FF2B5EF4-FFF2-40B4-BE49-F238E27FC236}">
                  <a16:creationId xmlns="" xmlns:a16="http://schemas.microsoft.com/office/drawing/2014/main" id="{0DDBAC06-BC77-4323-9FBB-11D0DC93A893}"/>
                </a:ext>
              </a:extLst>
            </p:cNvPr>
            <p:cNvSpPr>
              <a:spLocks noChangeArrowheads="1"/>
            </p:cNvSpPr>
            <p:nvPr/>
          </p:nvSpPr>
          <p:spPr bwMode="auto">
            <a:xfrm>
              <a:off x="3633"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 xmlns:a16="http://schemas.microsoft.com/office/drawing/2014/main" id="{C5BF1B25-B7B0-40BA-AE47-744D2F54B6D9}"/>
                </a:ext>
              </a:extLst>
            </p:cNvPr>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 xmlns:a16="http://schemas.microsoft.com/office/drawing/2014/main" id="{74D4BE77-2755-45A1-96C6-035AAFAB4D6A}"/>
                </a:ext>
              </a:extLst>
            </p:cNvPr>
            <p:cNvSpPr>
              <a:spLocks noEditPoints="1"/>
            </p:cNvSpPr>
            <p:nvPr/>
          </p:nvSpPr>
          <p:spPr bwMode="auto">
            <a:xfrm>
              <a:off x="4381" y="2093"/>
              <a:ext cx="131" cy="148"/>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
              <a:extLst>
                <a:ext uri="{FF2B5EF4-FFF2-40B4-BE49-F238E27FC236}">
                  <a16:creationId xmlns="" xmlns:a16="http://schemas.microsoft.com/office/drawing/2014/main" id="{C7857FC1-2E0C-4D67-825C-021E0D96DC76}"/>
                </a:ext>
              </a:extLst>
            </p:cNvPr>
            <p:cNvSpPr>
              <a:spLocks noChangeArrowheads="1"/>
            </p:cNvSpPr>
            <p:nvPr/>
          </p:nvSpPr>
          <p:spPr bwMode="auto">
            <a:xfrm>
              <a:off x="4675"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 xmlns:a16="http://schemas.microsoft.com/office/drawing/2014/main" id="{24B57B8A-6AF3-4D8F-AD05-D4BF7206B5E8}"/>
                </a:ext>
              </a:extLst>
            </p:cNvPr>
            <p:cNvSpPr>
              <a:spLocks/>
            </p:cNvSpPr>
            <p:nvPr/>
          </p:nvSpPr>
          <p:spPr bwMode="auto">
            <a:xfrm>
              <a:off x="4733" y="2090"/>
              <a:ext cx="133" cy="154"/>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 xmlns:a16="http://schemas.microsoft.com/office/drawing/2014/main" id="{849398F0-64C1-41D7-96F3-D6F249DD095D}"/>
                </a:ext>
              </a:extLst>
            </p:cNvPr>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 xmlns:a16="http://schemas.microsoft.com/office/drawing/2014/main" id="{CBC66FBE-86BD-4B43-80A6-36D60244EF4F}"/>
                </a:ext>
              </a:extLst>
            </p:cNvPr>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 xmlns:a16="http://schemas.microsoft.com/office/drawing/2014/main" id="{3FF4DD42-58E3-4728-AD41-18DEF155102C}"/>
                </a:ext>
              </a:extLst>
            </p:cNvPr>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 xmlns:a16="http://schemas.microsoft.com/office/drawing/2014/main" id="{97878440-2CC2-4686-BF5C-8CB9873B23EB}"/>
                </a:ext>
              </a:extLst>
            </p:cNvPr>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 xmlns:a16="http://schemas.microsoft.com/office/drawing/2014/main" id="{90989CC1-D728-43DA-9E13-6C60DFB569C3}"/>
                </a:ext>
              </a:extLst>
            </p:cNvPr>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 xmlns:a16="http://schemas.microsoft.com/office/drawing/2014/main" id="{E9947DB0-C436-4FF2-A26E-F797A8FE8C88}"/>
                </a:ext>
              </a:extLst>
            </p:cNvPr>
            <p:cNvSpPr>
              <a:spLocks/>
            </p:cNvSpPr>
            <p:nvPr/>
          </p:nvSpPr>
          <p:spPr bwMode="auto">
            <a:xfrm>
              <a:off x="3857" y="2090"/>
              <a:ext cx="137" cy="154"/>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 xmlns:a16="http://schemas.microsoft.com/office/drawing/2014/main" id="{D32B8DC7-26A1-4FBE-A187-C05CB1E7978E}"/>
                </a:ext>
              </a:extLst>
            </p:cNvPr>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 xmlns:a16="http://schemas.microsoft.com/office/drawing/2014/main" id="{A191AEC6-D6A6-4F04-8AB4-C3356EF981A6}"/>
                </a:ext>
              </a:extLst>
            </p:cNvPr>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 xmlns:a16="http://schemas.microsoft.com/office/drawing/2014/main" id="{8097CBF8-EA82-4891-9271-26F7009E72E9}"/>
                </a:ext>
              </a:extLst>
            </p:cNvPr>
            <p:cNvSpPr>
              <a:spLocks noEditPoints="1"/>
            </p:cNvSpPr>
            <p:nvPr/>
          </p:nvSpPr>
          <p:spPr bwMode="auto">
            <a:xfrm>
              <a:off x="4089" y="2093"/>
              <a:ext cx="125" cy="148"/>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 xmlns:a16="http://schemas.microsoft.com/office/drawing/2014/main" id="{FAA4DBF4-F056-4D42-AA48-A982C4D975F6}"/>
                </a:ext>
              </a:extLst>
            </p:cNvPr>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 xmlns:a16="http://schemas.microsoft.com/office/drawing/2014/main" id="{A7D02BFD-E12E-488A-AB4A-6FFBF2A420EA}"/>
                </a:ext>
              </a:extLst>
            </p:cNvPr>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6">
              <a:extLst>
                <a:ext uri="{FF2B5EF4-FFF2-40B4-BE49-F238E27FC236}">
                  <a16:creationId xmlns="" xmlns:a16="http://schemas.microsoft.com/office/drawing/2014/main" id="{3733A1C3-DBCA-4258-A0BE-2A60259F97C0}"/>
                </a:ext>
              </a:extLst>
            </p:cNvPr>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Slide Number Placeholder 5">
            <a:extLst>
              <a:ext uri="{FF2B5EF4-FFF2-40B4-BE49-F238E27FC236}">
                <a16:creationId xmlns="" xmlns:a16="http://schemas.microsoft.com/office/drawing/2014/main" id="{996DFDE9-DBD3-43B4-B6AB-DEB1E40A915C}"/>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grpSp>
        <p:nvGrpSpPr>
          <p:cNvPr id="77" name="Group 4">
            <a:extLst>
              <a:ext uri="{FF2B5EF4-FFF2-40B4-BE49-F238E27FC236}">
                <a16:creationId xmlns="" xmlns:a16="http://schemas.microsoft.com/office/drawing/2014/main" id="{B6340A83-576C-4E8B-B1D2-E8C845F60754}"/>
              </a:ext>
            </a:extLst>
          </p:cNvPr>
          <p:cNvGrpSpPr>
            <a:grpSpLocks noChangeAspect="1"/>
          </p:cNvGrpSpPr>
          <p:nvPr userDrawn="1"/>
        </p:nvGrpSpPr>
        <p:grpSpPr bwMode="auto">
          <a:xfrm>
            <a:off x="-3068586" y="483053"/>
            <a:ext cx="6157268" cy="4600911"/>
            <a:chOff x="854" y="3524"/>
            <a:chExt cx="4336" cy="3240"/>
          </a:xfrm>
        </p:grpSpPr>
        <p:sp>
          <p:nvSpPr>
            <p:cNvPr id="78" name="Freeform 9">
              <a:extLst>
                <a:ext uri="{FF2B5EF4-FFF2-40B4-BE49-F238E27FC236}">
                  <a16:creationId xmlns="" xmlns:a16="http://schemas.microsoft.com/office/drawing/2014/main" id="{6C8EB286-59BA-48BF-A7CA-B99F6A4FA2BF}"/>
                </a:ext>
              </a:extLst>
            </p:cNvPr>
            <p:cNvSpPr>
              <a:spLocks noEditPoints="1"/>
            </p:cNvSpPr>
            <p:nvPr userDrawn="1"/>
          </p:nvSpPr>
          <p:spPr bwMode="auto">
            <a:xfrm>
              <a:off x="854" y="4956"/>
              <a:ext cx="1571" cy="1808"/>
            </a:xfrm>
            <a:custGeom>
              <a:avLst/>
              <a:gdLst>
                <a:gd name="T0" fmla="*/ 1045 w 1571"/>
                <a:gd name="T1" fmla="*/ 1008 h 1808"/>
                <a:gd name="T2" fmla="*/ 1045 w 1571"/>
                <a:gd name="T3" fmla="*/ 1285 h 1808"/>
                <a:gd name="T4" fmla="*/ 906 w 1571"/>
                <a:gd name="T5" fmla="*/ 1146 h 1808"/>
                <a:gd name="T6" fmla="*/ 1045 w 1571"/>
                <a:gd name="T7" fmla="*/ 1008 h 1808"/>
                <a:gd name="T8" fmla="*/ 241 w 1571"/>
                <a:gd name="T9" fmla="*/ 483 h 1808"/>
                <a:gd name="T10" fmla="*/ 381 w 1571"/>
                <a:gd name="T11" fmla="*/ 621 h 1808"/>
                <a:gd name="T12" fmla="*/ 381 w 1571"/>
                <a:gd name="T13" fmla="*/ 344 h 1808"/>
                <a:gd name="T14" fmla="*/ 241 w 1571"/>
                <a:gd name="T15" fmla="*/ 483 h 1808"/>
                <a:gd name="T16" fmla="*/ 1511 w 1571"/>
                <a:gd name="T17" fmla="*/ 821 h 1808"/>
                <a:gd name="T18" fmla="*/ 1371 w 1571"/>
                <a:gd name="T19" fmla="*/ 682 h 1808"/>
                <a:gd name="T20" fmla="*/ 1148 w 1571"/>
                <a:gd name="T21" fmla="*/ 905 h 1808"/>
                <a:gd name="T22" fmla="*/ 1148 w 1571"/>
                <a:gd name="T23" fmla="*/ 1388 h 1808"/>
                <a:gd name="T24" fmla="*/ 1571 w 1571"/>
                <a:gd name="T25" fmla="*/ 1808 h 1808"/>
                <a:gd name="T26" fmla="*/ 1571 w 1571"/>
                <a:gd name="T27" fmla="*/ 1327 h 1808"/>
                <a:gd name="T28" fmla="*/ 1389 w 1571"/>
                <a:gd name="T29" fmla="*/ 1146 h 1808"/>
                <a:gd name="T30" fmla="*/ 1511 w 1571"/>
                <a:gd name="T31" fmla="*/ 1025 h 1808"/>
                <a:gd name="T32" fmla="*/ 725 w 1571"/>
                <a:gd name="T33" fmla="*/ 483 h 1808"/>
                <a:gd name="T34" fmla="*/ 845 w 1571"/>
                <a:gd name="T35" fmla="*/ 363 h 1808"/>
                <a:gd name="T36" fmla="*/ 845 w 1571"/>
                <a:gd name="T37" fmla="*/ 157 h 1808"/>
                <a:gd name="T38" fmla="*/ 707 w 1571"/>
                <a:gd name="T39" fmla="*/ 18 h 1808"/>
                <a:gd name="T40" fmla="*/ 707 w 1571"/>
                <a:gd name="T41" fmla="*/ 18 h 1808"/>
                <a:gd name="T42" fmla="*/ 484 w 1571"/>
                <a:gd name="T43" fmla="*/ 241 h 1808"/>
                <a:gd name="T44" fmla="*/ 484 w 1571"/>
                <a:gd name="T45" fmla="*/ 724 h 1808"/>
                <a:gd name="T46" fmla="*/ 906 w 1571"/>
                <a:gd name="T47" fmla="*/ 1146 h 1808"/>
                <a:gd name="T48" fmla="*/ 906 w 1571"/>
                <a:gd name="T49" fmla="*/ 664 h 1808"/>
                <a:gd name="T50" fmla="*/ 725 w 1571"/>
                <a:gd name="T51" fmla="*/ 483 h 1808"/>
                <a:gd name="T52" fmla="*/ 0 w 1571"/>
                <a:gd name="T53" fmla="*/ 242 h 1808"/>
                <a:gd name="T54" fmla="*/ 241 w 1571"/>
                <a:gd name="T55" fmla="*/ 483 h 1808"/>
                <a:gd name="T56" fmla="*/ 242 w 1571"/>
                <a:gd name="T57" fmla="*/ 0 h 1808"/>
                <a:gd name="T58" fmla="*/ 0 w 1571"/>
                <a:gd name="T59"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1" h="1808">
                  <a:moveTo>
                    <a:pt x="1045" y="1008"/>
                  </a:moveTo>
                  <a:lnTo>
                    <a:pt x="1045" y="1285"/>
                  </a:lnTo>
                  <a:lnTo>
                    <a:pt x="906" y="1146"/>
                  </a:lnTo>
                  <a:lnTo>
                    <a:pt x="1045" y="1008"/>
                  </a:lnTo>
                  <a:moveTo>
                    <a:pt x="241" y="483"/>
                  </a:moveTo>
                  <a:lnTo>
                    <a:pt x="381" y="621"/>
                  </a:lnTo>
                  <a:lnTo>
                    <a:pt x="381" y="344"/>
                  </a:lnTo>
                  <a:lnTo>
                    <a:pt x="241" y="483"/>
                  </a:lnTo>
                  <a:moveTo>
                    <a:pt x="1511" y="821"/>
                  </a:moveTo>
                  <a:lnTo>
                    <a:pt x="1371" y="682"/>
                  </a:lnTo>
                  <a:lnTo>
                    <a:pt x="1148" y="905"/>
                  </a:lnTo>
                  <a:lnTo>
                    <a:pt x="1148" y="1388"/>
                  </a:lnTo>
                  <a:lnTo>
                    <a:pt x="1571" y="1808"/>
                  </a:lnTo>
                  <a:lnTo>
                    <a:pt x="1571" y="1327"/>
                  </a:lnTo>
                  <a:lnTo>
                    <a:pt x="1389" y="1146"/>
                  </a:lnTo>
                  <a:lnTo>
                    <a:pt x="1511" y="1025"/>
                  </a:lnTo>
                  <a:moveTo>
                    <a:pt x="725" y="483"/>
                  </a:moveTo>
                  <a:lnTo>
                    <a:pt x="845" y="363"/>
                  </a:lnTo>
                  <a:lnTo>
                    <a:pt x="845" y="157"/>
                  </a:lnTo>
                  <a:lnTo>
                    <a:pt x="707" y="18"/>
                  </a:lnTo>
                  <a:lnTo>
                    <a:pt x="707" y="18"/>
                  </a:lnTo>
                  <a:lnTo>
                    <a:pt x="484" y="241"/>
                  </a:lnTo>
                  <a:lnTo>
                    <a:pt x="484" y="724"/>
                  </a:lnTo>
                  <a:lnTo>
                    <a:pt x="906" y="1146"/>
                  </a:lnTo>
                  <a:lnTo>
                    <a:pt x="906" y="664"/>
                  </a:lnTo>
                  <a:lnTo>
                    <a:pt x="725" y="483"/>
                  </a:lnTo>
                  <a:moveTo>
                    <a:pt x="0" y="242"/>
                  </a:moveTo>
                  <a:lnTo>
                    <a:pt x="241" y="483"/>
                  </a:lnTo>
                  <a:lnTo>
                    <a:pt x="242" y="0"/>
                  </a:lnTo>
                  <a:lnTo>
                    <a:pt x="0" y="242"/>
                  </a:lnTo>
                </a:path>
              </a:pathLst>
            </a:custGeom>
            <a:solidFill>
              <a:schemeClr val="accent6">
                <a:lumMod val="60000"/>
                <a:lumOff val="4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
              <a:extLst>
                <a:ext uri="{FF2B5EF4-FFF2-40B4-BE49-F238E27FC236}">
                  <a16:creationId xmlns="" xmlns:a16="http://schemas.microsoft.com/office/drawing/2014/main" id="{B11120A3-EB36-4D63-89A1-6E488B215E73}"/>
                </a:ext>
              </a:extLst>
            </p:cNvPr>
            <p:cNvSpPr>
              <a:spLocks noEditPoints="1"/>
            </p:cNvSpPr>
            <p:nvPr userDrawn="1"/>
          </p:nvSpPr>
          <p:spPr bwMode="auto">
            <a:xfrm>
              <a:off x="2223" y="4917"/>
              <a:ext cx="1571" cy="1808"/>
            </a:xfrm>
            <a:custGeom>
              <a:avLst/>
              <a:gdLst>
                <a:gd name="T0" fmla="*/ 1043 w 1571"/>
                <a:gd name="T1" fmla="*/ 1008 h 1808"/>
                <a:gd name="T2" fmla="*/ 1045 w 1571"/>
                <a:gd name="T3" fmla="*/ 1283 h 1808"/>
                <a:gd name="T4" fmla="*/ 905 w 1571"/>
                <a:gd name="T5" fmla="*/ 1146 h 1808"/>
                <a:gd name="T6" fmla="*/ 1043 w 1571"/>
                <a:gd name="T7" fmla="*/ 1008 h 1808"/>
                <a:gd name="T8" fmla="*/ 241 w 1571"/>
                <a:gd name="T9" fmla="*/ 483 h 1808"/>
                <a:gd name="T10" fmla="*/ 379 w 1571"/>
                <a:gd name="T11" fmla="*/ 621 h 1808"/>
                <a:gd name="T12" fmla="*/ 379 w 1571"/>
                <a:gd name="T13" fmla="*/ 343 h 1808"/>
                <a:gd name="T14" fmla="*/ 241 w 1571"/>
                <a:gd name="T15" fmla="*/ 483 h 1808"/>
                <a:gd name="T16" fmla="*/ 1510 w 1571"/>
                <a:gd name="T17" fmla="*/ 820 h 1808"/>
                <a:gd name="T18" fmla="*/ 1370 w 1571"/>
                <a:gd name="T19" fmla="*/ 682 h 1808"/>
                <a:gd name="T20" fmla="*/ 1147 w 1571"/>
                <a:gd name="T21" fmla="*/ 905 h 1808"/>
                <a:gd name="T22" fmla="*/ 1148 w 1571"/>
                <a:gd name="T23" fmla="*/ 1388 h 1808"/>
                <a:gd name="T24" fmla="*/ 1569 w 1571"/>
                <a:gd name="T25" fmla="*/ 1808 h 1808"/>
                <a:gd name="T26" fmla="*/ 1571 w 1571"/>
                <a:gd name="T27" fmla="*/ 1327 h 1808"/>
                <a:gd name="T28" fmla="*/ 1389 w 1571"/>
                <a:gd name="T29" fmla="*/ 1146 h 1808"/>
                <a:gd name="T30" fmla="*/ 1510 w 1571"/>
                <a:gd name="T31" fmla="*/ 1025 h 1808"/>
                <a:gd name="T32" fmla="*/ 1510 w 1571"/>
                <a:gd name="T33" fmla="*/ 820 h 1808"/>
                <a:gd name="T34" fmla="*/ 724 w 1571"/>
                <a:gd name="T35" fmla="*/ 483 h 1808"/>
                <a:gd name="T36" fmla="*/ 846 w 1571"/>
                <a:gd name="T37" fmla="*/ 362 h 1808"/>
                <a:gd name="T38" fmla="*/ 846 w 1571"/>
                <a:gd name="T39" fmla="*/ 157 h 1808"/>
                <a:gd name="T40" fmla="*/ 706 w 1571"/>
                <a:gd name="T41" fmla="*/ 17 h 1808"/>
                <a:gd name="T42" fmla="*/ 706 w 1571"/>
                <a:gd name="T43" fmla="*/ 17 h 1808"/>
                <a:gd name="T44" fmla="*/ 482 w 1571"/>
                <a:gd name="T45" fmla="*/ 241 h 1808"/>
                <a:gd name="T46" fmla="*/ 482 w 1571"/>
                <a:gd name="T47" fmla="*/ 723 h 1808"/>
                <a:gd name="T48" fmla="*/ 905 w 1571"/>
                <a:gd name="T49" fmla="*/ 1146 h 1808"/>
                <a:gd name="T50" fmla="*/ 905 w 1571"/>
                <a:gd name="T51" fmla="*/ 664 h 1808"/>
                <a:gd name="T52" fmla="*/ 724 w 1571"/>
                <a:gd name="T53" fmla="*/ 483 h 1808"/>
                <a:gd name="T54" fmla="*/ 0 w 1571"/>
                <a:gd name="T55" fmla="*/ 242 h 1808"/>
                <a:gd name="T56" fmla="*/ 241 w 1571"/>
                <a:gd name="T57" fmla="*/ 481 h 1808"/>
                <a:gd name="T58" fmla="*/ 241 w 1571"/>
                <a:gd name="T59" fmla="*/ 0 h 1808"/>
                <a:gd name="T60" fmla="*/ 0 w 1571"/>
                <a:gd name="T61"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1" h="1808">
                  <a:moveTo>
                    <a:pt x="1043" y="1008"/>
                  </a:moveTo>
                  <a:lnTo>
                    <a:pt x="1045" y="1283"/>
                  </a:lnTo>
                  <a:lnTo>
                    <a:pt x="905" y="1146"/>
                  </a:lnTo>
                  <a:lnTo>
                    <a:pt x="1043" y="1008"/>
                  </a:lnTo>
                  <a:close/>
                  <a:moveTo>
                    <a:pt x="241" y="483"/>
                  </a:moveTo>
                  <a:lnTo>
                    <a:pt x="379" y="621"/>
                  </a:lnTo>
                  <a:lnTo>
                    <a:pt x="379" y="343"/>
                  </a:lnTo>
                  <a:lnTo>
                    <a:pt x="241" y="483"/>
                  </a:lnTo>
                  <a:close/>
                  <a:moveTo>
                    <a:pt x="1510" y="820"/>
                  </a:moveTo>
                  <a:lnTo>
                    <a:pt x="1370" y="682"/>
                  </a:lnTo>
                  <a:lnTo>
                    <a:pt x="1147" y="905"/>
                  </a:lnTo>
                  <a:lnTo>
                    <a:pt x="1148" y="1388"/>
                  </a:lnTo>
                  <a:lnTo>
                    <a:pt x="1569" y="1808"/>
                  </a:lnTo>
                  <a:lnTo>
                    <a:pt x="1571" y="1327"/>
                  </a:lnTo>
                  <a:lnTo>
                    <a:pt x="1389" y="1146"/>
                  </a:lnTo>
                  <a:lnTo>
                    <a:pt x="1510" y="1025"/>
                  </a:lnTo>
                  <a:lnTo>
                    <a:pt x="1510" y="820"/>
                  </a:lnTo>
                  <a:close/>
                  <a:moveTo>
                    <a:pt x="724" y="483"/>
                  </a:moveTo>
                  <a:lnTo>
                    <a:pt x="846" y="362"/>
                  </a:lnTo>
                  <a:lnTo>
                    <a:pt x="846" y="157"/>
                  </a:lnTo>
                  <a:lnTo>
                    <a:pt x="706" y="17"/>
                  </a:lnTo>
                  <a:lnTo>
                    <a:pt x="706" y="17"/>
                  </a:lnTo>
                  <a:lnTo>
                    <a:pt x="482" y="241"/>
                  </a:lnTo>
                  <a:lnTo>
                    <a:pt x="482" y="723"/>
                  </a:lnTo>
                  <a:lnTo>
                    <a:pt x="905" y="1146"/>
                  </a:lnTo>
                  <a:lnTo>
                    <a:pt x="905" y="664"/>
                  </a:lnTo>
                  <a:lnTo>
                    <a:pt x="724" y="483"/>
                  </a:lnTo>
                  <a:close/>
                  <a:moveTo>
                    <a:pt x="0" y="242"/>
                  </a:moveTo>
                  <a:lnTo>
                    <a:pt x="241" y="481"/>
                  </a:lnTo>
                  <a:lnTo>
                    <a:pt x="241" y="0"/>
                  </a:lnTo>
                  <a:lnTo>
                    <a:pt x="0" y="242"/>
                  </a:lnTo>
                  <a:close/>
                </a:path>
              </a:pathLst>
            </a:custGeom>
            <a:solidFill>
              <a:schemeClr val="accent6">
                <a:lumMod val="20000"/>
                <a:lumOff val="8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 xmlns:a16="http://schemas.microsoft.com/office/drawing/2014/main" id="{2E834540-D90D-4137-AFF0-25E299C4F1AF}"/>
                </a:ext>
              </a:extLst>
            </p:cNvPr>
            <p:cNvSpPr>
              <a:spLocks noEditPoints="1"/>
            </p:cNvSpPr>
            <p:nvPr userDrawn="1"/>
          </p:nvSpPr>
          <p:spPr bwMode="auto">
            <a:xfrm>
              <a:off x="2223" y="4917"/>
              <a:ext cx="1571" cy="1808"/>
            </a:xfrm>
            <a:custGeom>
              <a:avLst/>
              <a:gdLst>
                <a:gd name="T0" fmla="*/ 1043 w 1571"/>
                <a:gd name="T1" fmla="*/ 1008 h 1808"/>
                <a:gd name="T2" fmla="*/ 1045 w 1571"/>
                <a:gd name="T3" fmla="*/ 1283 h 1808"/>
                <a:gd name="T4" fmla="*/ 905 w 1571"/>
                <a:gd name="T5" fmla="*/ 1146 h 1808"/>
                <a:gd name="T6" fmla="*/ 1043 w 1571"/>
                <a:gd name="T7" fmla="*/ 1008 h 1808"/>
                <a:gd name="T8" fmla="*/ 241 w 1571"/>
                <a:gd name="T9" fmla="*/ 483 h 1808"/>
                <a:gd name="T10" fmla="*/ 379 w 1571"/>
                <a:gd name="T11" fmla="*/ 621 h 1808"/>
                <a:gd name="T12" fmla="*/ 379 w 1571"/>
                <a:gd name="T13" fmla="*/ 343 h 1808"/>
                <a:gd name="T14" fmla="*/ 241 w 1571"/>
                <a:gd name="T15" fmla="*/ 483 h 1808"/>
                <a:gd name="T16" fmla="*/ 1510 w 1571"/>
                <a:gd name="T17" fmla="*/ 820 h 1808"/>
                <a:gd name="T18" fmla="*/ 1370 w 1571"/>
                <a:gd name="T19" fmla="*/ 682 h 1808"/>
                <a:gd name="T20" fmla="*/ 1147 w 1571"/>
                <a:gd name="T21" fmla="*/ 905 h 1808"/>
                <a:gd name="T22" fmla="*/ 1148 w 1571"/>
                <a:gd name="T23" fmla="*/ 1388 h 1808"/>
                <a:gd name="T24" fmla="*/ 1569 w 1571"/>
                <a:gd name="T25" fmla="*/ 1808 h 1808"/>
                <a:gd name="T26" fmla="*/ 1571 w 1571"/>
                <a:gd name="T27" fmla="*/ 1327 h 1808"/>
                <a:gd name="T28" fmla="*/ 1389 w 1571"/>
                <a:gd name="T29" fmla="*/ 1146 h 1808"/>
                <a:gd name="T30" fmla="*/ 1510 w 1571"/>
                <a:gd name="T31" fmla="*/ 1025 h 1808"/>
                <a:gd name="T32" fmla="*/ 724 w 1571"/>
                <a:gd name="T33" fmla="*/ 483 h 1808"/>
                <a:gd name="T34" fmla="*/ 846 w 1571"/>
                <a:gd name="T35" fmla="*/ 362 h 1808"/>
                <a:gd name="T36" fmla="*/ 846 w 1571"/>
                <a:gd name="T37" fmla="*/ 157 h 1808"/>
                <a:gd name="T38" fmla="*/ 706 w 1571"/>
                <a:gd name="T39" fmla="*/ 17 h 1808"/>
                <a:gd name="T40" fmla="*/ 706 w 1571"/>
                <a:gd name="T41" fmla="*/ 17 h 1808"/>
                <a:gd name="T42" fmla="*/ 482 w 1571"/>
                <a:gd name="T43" fmla="*/ 241 h 1808"/>
                <a:gd name="T44" fmla="*/ 482 w 1571"/>
                <a:gd name="T45" fmla="*/ 723 h 1808"/>
                <a:gd name="T46" fmla="*/ 905 w 1571"/>
                <a:gd name="T47" fmla="*/ 1146 h 1808"/>
                <a:gd name="T48" fmla="*/ 905 w 1571"/>
                <a:gd name="T49" fmla="*/ 664 h 1808"/>
                <a:gd name="T50" fmla="*/ 724 w 1571"/>
                <a:gd name="T51" fmla="*/ 483 h 1808"/>
                <a:gd name="T52" fmla="*/ 0 w 1571"/>
                <a:gd name="T53" fmla="*/ 242 h 1808"/>
                <a:gd name="T54" fmla="*/ 241 w 1571"/>
                <a:gd name="T55" fmla="*/ 481 h 1808"/>
                <a:gd name="T56" fmla="*/ 241 w 1571"/>
                <a:gd name="T57" fmla="*/ 0 h 1808"/>
                <a:gd name="T58" fmla="*/ 0 w 1571"/>
                <a:gd name="T59"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1" h="1808">
                  <a:moveTo>
                    <a:pt x="1043" y="1008"/>
                  </a:moveTo>
                  <a:lnTo>
                    <a:pt x="1045" y="1283"/>
                  </a:lnTo>
                  <a:lnTo>
                    <a:pt x="905" y="1146"/>
                  </a:lnTo>
                  <a:lnTo>
                    <a:pt x="1043" y="1008"/>
                  </a:lnTo>
                  <a:moveTo>
                    <a:pt x="241" y="483"/>
                  </a:moveTo>
                  <a:lnTo>
                    <a:pt x="379" y="621"/>
                  </a:lnTo>
                  <a:lnTo>
                    <a:pt x="379" y="343"/>
                  </a:lnTo>
                  <a:lnTo>
                    <a:pt x="241" y="483"/>
                  </a:lnTo>
                  <a:moveTo>
                    <a:pt x="1510" y="820"/>
                  </a:moveTo>
                  <a:lnTo>
                    <a:pt x="1370" y="682"/>
                  </a:lnTo>
                  <a:lnTo>
                    <a:pt x="1147" y="905"/>
                  </a:lnTo>
                  <a:lnTo>
                    <a:pt x="1148" y="1388"/>
                  </a:lnTo>
                  <a:lnTo>
                    <a:pt x="1569" y="1808"/>
                  </a:lnTo>
                  <a:lnTo>
                    <a:pt x="1571" y="1327"/>
                  </a:lnTo>
                  <a:lnTo>
                    <a:pt x="1389" y="1146"/>
                  </a:lnTo>
                  <a:lnTo>
                    <a:pt x="1510" y="1025"/>
                  </a:lnTo>
                  <a:moveTo>
                    <a:pt x="724" y="483"/>
                  </a:moveTo>
                  <a:lnTo>
                    <a:pt x="846" y="362"/>
                  </a:lnTo>
                  <a:lnTo>
                    <a:pt x="846" y="157"/>
                  </a:lnTo>
                  <a:lnTo>
                    <a:pt x="706" y="17"/>
                  </a:lnTo>
                  <a:lnTo>
                    <a:pt x="706" y="17"/>
                  </a:lnTo>
                  <a:lnTo>
                    <a:pt x="482" y="241"/>
                  </a:lnTo>
                  <a:lnTo>
                    <a:pt x="482" y="723"/>
                  </a:lnTo>
                  <a:lnTo>
                    <a:pt x="905" y="1146"/>
                  </a:lnTo>
                  <a:lnTo>
                    <a:pt x="905" y="664"/>
                  </a:lnTo>
                  <a:lnTo>
                    <a:pt x="724" y="483"/>
                  </a:lnTo>
                  <a:moveTo>
                    <a:pt x="0" y="242"/>
                  </a:moveTo>
                  <a:lnTo>
                    <a:pt x="241" y="481"/>
                  </a:lnTo>
                  <a:lnTo>
                    <a:pt x="241" y="0"/>
                  </a:lnTo>
                  <a:lnTo>
                    <a:pt x="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 xmlns:a16="http://schemas.microsoft.com/office/drawing/2014/main" id="{35794398-5B0B-4D48-8520-1C4F0529B79D}"/>
                </a:ext>
              </a:extLst>
            </p:cNvPr>
            <p:cNvSpPr>
              <a:spLocks noEditPoints="1"/>
            </p:cNvSpPr>
            <p:nvPr userDrawn="1"/>
          </p:nvSpPr>
          <p:spPr bwMode="auto">
            <a:xfrm>
              <a:off x="2688" y="3524"/>
              <a:ext cx="2502" cy="2737"/>
            </a:xfrm>
            <a:custGeom>
              <a:avLst/>
              <a:gdLst>
                <a:gd name="T0" fmla="*/ 2502 w 2502"/>
                <a:gd name="T1" fmla="*/ 1808 h 2737"/>
                <a:gd name="T2" fmla="*/ 2261 w 2502"/>
                <a:gd name="T3" fmla="*/ 1567 h 2737"/>
                <a:gd name="T4" fmla="*/ 241 w 2502"/>
                <a:gd name="T5" fmla="*/ 1410 h 2737"/>
                <a:gd name="T6" fmla="*/ 379 w 2502"/>
                <a:gd name="T7" fmla="*/ 1272 h 2737"/>
                <a:gd name="T8" fmla="*/ 1836 w 2502"/>
                <a:gd name="T9" fmla="*/ 1145 h 2737"/>
                <a:gd name="T10" fmla="*/ 1613 w 2502"/>
                <a:gd name="T11" fmla="*/ 1851 h 2737"/>
                <a:gd name="T12" fmla="*/ 2036 w 2502"/>
                <a:gd name="T13" fmla="*/ 2273 h 2737"/>
                <a:gd name="T14" fmla="*/ 1855 w 2502"/>
                <a:gd name="T15" fmla="*/ 1609 h 2737"/>
                <a:gd name="T16" fmla="*/ 1975 w 2502"/>
                <a:gd name="T17" fmla="*/ 1006 h 2737"/>
                <a:gd name="T18" fmla="*/ 0 w 2502"/>
                <a:gd name="T19" fmla="*/ 1170 h 2737"/>
                <a:gd name="T20" fmla="*/ 241 w 2502"/>
                <a:gd name="T21" fmla="*/ 929 h 2737"/>
                <a:gd name="T22" fmla="*/ 1595 w 2502"/>
                <a:gd name="T23" fmla="*/ 905 h 2737"/>
                <a:gd name="T24" fmla="*/ 1836 w 2502"/>
                <a:gd name="T25" fmla="*/ 662 h 2737"/>
                <a:gd name="T26" fmla="*/ 465 w 2502"/>
                <a:gd name="T27" fmla="*/ 706 h 2737"/>
                <a:gd name="T28" fmla="*/ 482 w 2502"/>
                <a:gd name="T29" fmla="*/ 1170 h 2737"/>
                <a:gd name="T30" fmla="*/ 905 w 2502"/>
                <a:gd name="T31" fmla="*/ 2075 h 2737"/>
                <a:gd name="T32" fmla="*/ 1045 w 2502"/>
                <a:gd name="T33" fmla="*/ 2213 h 2737"/>
                <a:gd name="T34" fmla="*/ 905 w 2502"/>
                <a:gd name="T35" fmla="*/ 2075 h 2737"/>
                <a:gd name="T36" fmla="*/ 725 w 2502"/>
                <a:gd name="T37" fmla="*/ 1410 h 2737"/>
                <a:gd name="T38" fmla="*/ 846 w 2502"/>
                <a:gd name="T39" fmla="*/ 807 h 2737"/>
                <a:gd name="T40" fmla="*/ 707 w 2502"/>
                <a:gd name="T41" fmla="*/ 464 h 2737"/>
                <a:gd name="T42" fmla="*/ 1172 w 2502"/>
                <a:gd name="T43" fmla="*/ 481 h 2737"/>
                <a:gd name="T44" fmla="*/ 949 w 2502"/>
                <a:gd name="T45" fmla="*/ 1187 h 2737"/>
                <a:gd name="T46" fmla="*/ 1148 w 2502"/>
                <a:gd name="T47" fmla="*/ 1832 h 2737"/>
                <a:gd name="T48" fmla="*/ 1571 w 2502"/>
                <a:gd name="T49" fmla="*/ 2737 h 2737"/>
                <a:gd name="T50" fmla="*/ 1571 w 2502"/>
                <a:gd name="T51" fmla="*/ 2256 h 2737"/>
                <a:gd name="T52" fmla="*/ 1511 w 2502"/>
                <a:gd name="T53" fmla="*/ 1954 h 2737"/>
                <a:gd name="T54" fmla="*/ 1371 w 2502"/>
                <a:gd name="T55" fmla="*/ 1609 h 2737"/>
                <a:gd name="T56" fmla="*/ 1190 w 2502"/>
                <a:gd name="T57" fmla="*/ 947 h 2737"/>
                <a:gd name="T58" fmla="*/ 1310 w 2502"/>
                <a:gd name="T59" fmla="*/ 343 h 2737"/>
                <a:gd name="T60" fmla="*/ 931 w 2502"/>
                <a:gd name="T61" fmla="*/ 240 h 2737"/>
                <a:gd name="T62" fmla="*/ 1172 w 2502"/>
                <a:gd name="T63" fmla="*/ 0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7">
                  <a:moveTo>
                    <a:pt x="2261" y="1567"/>
                  </a:moveTo>
                  <a:lnTo>
                    <a:pt x="2502" y="1808"/>
                  </a:lnTo>
                  <a:lnTo>
                    <a:pt x="2502" y="1327"/>
                  </a:lnTo>
                  <a:lnTo>
                    <a:pt x="2261" y="1567"/>
                  </a:lnTo>
                  <a:close/>
                  <a:moveTo>
                    <a:pt x="241" y="1410"/>
                  </a:moveTo>
                  <a:lnTo>
                    <a:pt x="241" y="1410"/>
                  </a:lnTo>
                  <a:lnTo>
                    <a:pt x="381" y="1550"/>
                  </a:lnTo>
                  <a:lnTo>
                    <a:pt x="379" y="1272"/>
                  </a:lnTo>
                  <a:lnTo>
                    <a:pt x="241" y="1410"/>
                  </a:lnTo>
                  <a:close/>
                  <a:moveTo>
                    <a:pt x="1836" y="1145"/>
                  </a:moveTo>
                  <a:lnTo>
                    <a:pt x="1613" y="1369"/>
                  </a:lnTo>
                  <a:lnTo>
                    <a:pt x="1613" y="1851"/>
                  </a:lnTo>
                  <a:lnTo>
                    <a:pt x="2036" y="2273"/>
                  </a:lnTo>
                  <a:lnTo>
                    <a:pt x="2036" y="2273"/>
                  </a:lnTo>
                  <a:lnTo>
                    <a:pt x="2037" y="1791"/>
                  </a:lnTo>
                  <a:lnTo>
                    <a:pt x="1855" y="1609"/>
                  </a:lnTo>
                  <a:lnTo>
                    <a:pt x="1976" y="1489"/>
                  </a:lnTo>
                  <a:lnTo>
                    <a:pt x="1975" y="1006"/>
                  </a:lnTo>
                  <a:lnTo>
                    <a:pt x="1836" y="1145"/>
                  </a:lnTo>
                  <a:close/>
                  <a:moveTo>
                    <a:pt x="0" y="1170"/>
                  </a:moveTo>
                  <a:lnTo>
                    <a:pt x="241" y="1410"/>
                  </a:lnTo>
                  <a:lnTo>
                    <a:pt x="241" y="929"/>
                  </a:lnTo>
                  <a:lnTo>
                    <a:pt x="0" y="1170"/>
                  </a:lnTo>
                  <a:close/>
                  <a:moveTo>
                    <a:pt x="1595" y="905"/>
                  </a:moveTo>
                  <a:lnTo>
                    <a:pt x="1836" y="1145"/>
                  </a:lnTo>
                  <a:lnTo>
                    <a:pt x="1836" y="662"/>
                  </a:lnTo>
                  <a:lnTo>
                    <a:pt x="1595" y="905"/>
                  </a:lnTo>
                  <a:close/>
                  <a:moveTo>
                    <a:pt x="465" y="706"/>
                  </a:moveTo>
                  <a:lnTo>
                    <a:pt x="706" y="947"/>
                  </a:lnTo>
                  <a:lnTo>
                    <a:pt x="482" y="1170"/>
                  </a:lnTo>
                  <a:lnTo>
                    <a:pt x="484" y="1653"/>
                  </a:lnTo>
                  <a:lnTo>
                    <a:pt x="905" y="2075"/>
                  </a:lnTo>
                  <a:lnTo>
                    <a:pt x="905" y="2075"/>
                  </a:lnTo>
                  <a:lnTo>
                    <a:pt x="1045" y="2213"/>
                  </a:lnTo>
                  <a:lnTo>
                    <a:pt x="1045" y="1935"/>
                  </a:lnTo>
                  <a:lnTo>
                    <a:pt x="905" y="2075"/>
                  </a:lnTo>
                  <a:lnTo>
                    <a:pt x="907" y="1592"/>
                  </a:lnTo>
                  <a:lnTo>
                    <a:pt x="725" y="1410"/>
                  </a:lnTo>
                  <a:lnTo>
                    <a:pt x="846" y="1290"/>
                  </a:lnTo>
                  <a:lnTo>
                    <a:pt x="846" y="807"/>
                  </a:lnTo>
                  <a:lnTo>
                    <a:pt x="706" y="947"/>
                  </a:lnTo>
                  <a:lnTo>
                    <a:pt x="707" y="464"/>
                  </a:lnTo>
                  <a:lnTo>
                    <a:pt x="465" y="706"/>
                  </a:lnTo>
                  <a:close/>
                  <a:moveTo>
                    <a:pt x="1172" y="481"/>
                  </a:moveTo>
                  <a:lnTo>
                    <a:pt x="949" y="704"/>
                  </a:lnTo>
                  <a:lnTo>
                    <a:pt x="949" y="1187"/>
                  </a:lnTo>
                  <a:lnTo>
                    <a:pt x="1371" y="1609"/>
                  </a:lnTo>
                  <a:lnTo>
                    <a:pt x="1148" y="1832"/>
                  </a:lnTo>
                  <a:lnTo>
                    <a:pt x="1148" y="2315"/>
                  </a:lnTo>
                  <a:lnTo>
                    <a:pt x="1571" y="2737"/>
                  </a:lnTo>
                  <a:lnTo>
                    <a:pt x="1571" y="2737"/>
                  </a:lnTo>
                  <a:lnTo>
                    <a:pt x="1571" y="2256"/>
                  </a:lnTo>
                  <a:lnTo>
                    <a:pt x="1389" y="2075"/>
                  </a:lnTo>
                  <a:lnTo>
                    <a:pt x="1511" y="1954"/>
                  </a:lnTo>
                  <a:lnTo>
                    <a:pt x="1510" y="1471"/>
                  </a:lnTo>
                  <a:lnTo>
                    <a:pt x="1371" y="1609"/>
                  </a:lnTo>
                  <a:lnTo>
                    <a:pt x="1371" y="1128"/>
                  </a:lnTo>
                  <a:lnTo>
                    <a:pt x="1190" y="947"/>
                  </a:lnTo>
                  <a:lnTo>
                    <a:pt x="1312" y="826"/>
                  </a:lnTo>
                  <a:lnTo>
                    <a:pt x="1310" y="343"/>
                  </a:lnTo>
                  <a:lnTo>
                    <a:pt x="1172" y="481"/>
                  </a:lnTo>
                  <a:close/>
                  <a:moveTo>
                    <a:pt x="931" y="240"/>
                  </a:moveTo>
                  <a:lnTo>
                    <a:pt x="1172" y="481"/>
                  </a:lnTo>
                  <a:lnTo>
                    <a:pt x="1172" y="0"/>
                  </a:lnTo>
                  <a:lnTo>
                    <a:pt x="931" y="240"/>
                  </a:lnTo>
                  <a:close/>
                </a:path>
              </a:pathLst>
            </a:custGeom>
            <a:solidFill>
              <a:schemeClr val="accent6">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0">
              <a:extLst>
                <a:ext uri="{FF2B5EF4-FFF2-40B4-BE49-F238E27FC236}">
                  <a16:creationId xmlns="" xmlns:a16="http://schemas.microsoft.com/office/drawing/2014/main" id="{0B2B53A0-6C75-4FAA-A57A-24F59B8A614B}"/>
                </a:ext>
              </a:extLst>
            </p:cNvPr>
            <p:cNvSpPr>
              <a:spLocks noEditPoints="1"/>
            </p:cNvSpPr>
            <p:nvPr userDrawn="1"/>
          </p:nvSpPr>
          <p:spPr bwMode="auto">
            <a:xfrm>
              <a:off x="1320" y="3563"/>
              <a:ext cx="2502" cy="2738"/>
            </a:xfrm>
            <a:custGeom>
              <a:avLst/>
              <a:gdLst>
                <a:gd name="T0" fmla="*/ 2501 w 2502"/>
                <a:gd name="T1" fmla="*/ 1808 h 2738"/>
                <a:gd name="T2" fmla="*/ 2260 w 2502"/>
                <a:gd name="T3" fmla="*/ 1568 h 2738"/>
                <a:gd name="T4" fmla="*/ 241 w 2502"/>
                <a:gd name="T5" fmla="*/ 1411 h 2738"/>
                <a:gd name="T6" fmla="*/ 379 w 2502"/>
                <a:gd name="T7" fmla="*/ 1273 h 2738"/>
                <a:gd name="T8" fmla="*/ 1837 w 2502"/>
                <a:gd name="T9" fmla="*/ 1146 h 2738"/>
                <a:gd name="T10" fmla="*/ 1613 w 2502"/>
                <a:gd name="T11" fmla="*/ 1852 h 2738"/>
                <a:gd name="T12" fmla="*/ 2036 w 2502"/>
                <a:gd name="T13" fmla="*/ 2274 h 2738"/>
                <a:gd name="T14" fmla="*/ 1854 w 2502"/>
                <a:gd name="T15" fmla="*/ 1611 h 2738"/>
                <a:gd name="T16" fmla="*/ 1975 w 2502"/>
                <a:gd name="T17" fmla="*/ 1008 h 2738"/>
                <a:gd name="T18" fmla="*/ 0 w 2502"/>
                <a:gd name="T19" fmla="*/ 1170 h 2738"/>
                <a:gd name="T20" fmla="*/ 241 w 2502"/>
                <a:gd name="T21" fmla="*/ 929 h 2738"/>
                <a:gd name="T22" fmla="*/ 1595 w 2502"/>
                <a:gd name="T23" fmla="*/ 905 h 2738"/>
                <a:gd name="T24" fmla="*/ 1837 w 2502"/>
                <a:gd name="T25" fmla="*/ 664 h 2738"/>
                <a:gd name="T26" fmla="*/ 465 w 2502"/>
                <a:gd name="T27" fmla="*/ 706 h 2738"/>
                <a:gd name="T28" fmla="*/ 482 w 2502"/>
                <a:gd name="T29" fmla="*/ 1170 h 2738"/>
                <a:gd name="T30" fmla="*/ 905 w 2502"/>
                <a:gd name="T31" fmla="*/ 2075 h 2738"/>
                <a:gd name="T32" fmla="*/ 1045 w 2502"/>
                <a:gd name="T33" fmla="*/ 2214 h 2738"/>
                <a:gd name="T34" fmla="*/ 905 w 2502"/>
                <a:gd name="T35" fmla="*/ 2075 h 2738"/>
                <a:gd name="T36" fmla="*/ 724 w 2502"/>
                <a:gd name="T37" fmla="*/ 1412 h 2738"/>
                <a:gd name="T38" fmla="*/ 844 w 2502"/>
                <a:gd name="T39" fmla="*/ 809 h 2738"/>
                <a:gd name="T40" fmla="*/ 706 w 2502"/>
                <a:gd name="T41" fmla="*/ 465 h 2738"/>
                <a:gd name="T42" fmla="*/ 1171 w 2502"/>
                <a:gd name="T43" fmla="*/ 483 h 2738"/>
                <a:gd name="T44" fmla="*/ 949 w 2502"/>
                <a:gd name="T45" fmla="*/ 1189 h 2738"/>
                <a:gd name="T46" fmla="*/ 1147 w 2502"/>
                <a:gd name="T47" fmla="*/ 1833 h 2738"/>
                <a:gd name="T48" fmla="*/ 1570 w 2502"/>
                <a:gd name="T49" fmla="*/ 2738 h 2738"/>
                <a:gd name="T50" fmla="*/ 1571 w 2502"/>
                <a:gd name="T51" fmla="*/ 2256 h 2738"/>
                <a:gd name="T52" fmla="*/ 1510 w 2502"/>
                <a:gd name="T53" fmla="*/ 1954 h 2738"/>
                <a:gd name="T54" fmla="*/ 1370 w 2502"/>
                <a:gd name="T55" fmla="*/ 1610 h 2738"/>
                <a:gd name="T56" fmla="*/ 1190 w 2502"/>
                <a:gd name="T57" fmla="*/ 947 h 2738"/>
                <a:gd name="T58" fmla="*/ 1311 w 2502"/>
                <a:gd name="T59" fmla="*/ 343 h 2738"/>
                <a:gd name="T60" fmla="*/ 931 w 2502"/>
                <a:gd name="T61" fmla="*/ 242 h 2738"/>
                <a:gd name="T62" fmla="*/ 1172 w 2502"/>
                <a:gd name="T63"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8">
                  <a:moveTo>
                    <a:pt x="2260" y="1568"/>
                  </a:moveTo>
                  <a:lnTo>
                    <a:pt x="2501" y="1808"/>
                  </a:lnTo>
                  <a:lnTo>
                    <a:pt x="2502" y="1327"/>
                  </a:lnTo>
                  <a:lnTo>
                    <a:pt x="2260" y="1568"/>
                  </a:lnTo>
                  <a:close/>
                  <a:moveTo>
                    <a:pt x="241" y="1411"/>
                  </a:moveTo>
                  <a:lnTo>
                    <a:pt x="241" y="1411"/>
                  </a:lnTo>
                  <a:lnTo>
                    <a:pt x="379" y="1550"/>
                  </a:lnTo>
                  <a:lnTo>
                    <a:pt x="379" y="1273"/>
                  </a:lnTo>
                  <a:lnTo>
                    <a:pt x="241" y="1411"/>
                  </a:lnTo>
                  <a:close/>
                  <a:moveTo>
                    <a:pt x="1837" y="1146"/>
                  </a:moveTo>
                  <a:lnTo>
                    <a:pt x="1613" y="1369"/>
                  </a:lnTo>
                  <a:lnTo>
                    <a:pt x="1613" y="1852"/>
                  </a:lnTo>
                  <a:lnTo>
                    <a:pt x="2036" y="2274"/>
                  </a:lnTo>
                  <a:lnTo>
                    <a:pt x="2036" y="2274"/>
                  </a:lnTo>
                  <a:lnTo>
                    <a:pt x="2036" y="1791"/>
                  </a:lnTo>
                  <a:lnTo>
                    <a:pt x="1854" y="1611"/>
                  </a:lnTo>
                  <a:lnTo>
                    <a:pt x="1976" y="1489"/>
                  </a:lnTo>
                  <a:lnTo>
                    <a:pt x="1975" y="1008"/>
                  </a:lnTo>
                  <a:lnTo>
                    <a:pt x="1837" y="1146"/>
                  </a:lnTo>
                  <a:close/>
                  <a:moveTo>
                    <a:pt x="0" y="1170"/>
                  </a:moveTo>
                  <a:lnTo>
                    <a:pt x="241" y="1411"/>
                  </a:lnTo>
                  <a:lnTo>
                    <a:pt x="241" y="929"/>
                  </a:lnTo>
                  <a:lnTo>
                    <a:pt x="0" y="1170"/>
                  </a:lnTo>
                  <a:close/>
                  <a:moveTo>
                    <a:pt x="1595" y="905"/>
                  </a:moveTo>
                  <a:lnTo>
                    <a:pt x="1837" y="1146"/>
                  </a:lnTo>
                  <a:lnTo>
                    <a:pt x="1837" y="664"/>
                  </a:lnTo>
                  <a:lnTo>
                    <a:pt x="1595" y="905"/>
                  </a:lnTo>
                  <a:close/>
                  <a:moveTo>
                    <a:pt x="465" y="706"/>
                  </a:moveTo>
                  <a:lnTo>
                    <a:pt x="706" y="947"/>
                  </a:lnTo>
                  <a:lnTo>
                    <a:pt x="482" y="1170"/>
                  </a:lnTo>
                  <a:lnTo>
                    <a:pt x="482" y="1653"/>
                  </a:lnTo>
                  <a:lnTo>
                    <a:pt x="905" y="2075"/>
                  </a:lnTo>
                  <a:lnTo>
                    <a:pt x="905" y="2075"/>
                  </a:lnTo>
                  <a:lnTo>
                    <a:pt x="1045" y="2214"/>
                  </a:lnTo>
                  <a:lnTo>
                    <a:pt x="1044" y="1935"/>
                  </a:lnTo>
                  <a:lnTo>
                    <a:pt x="905" y="2075"/>
                  </a:lnTo>
                  <a:lnTo>
                    <a:pt x="905" y="1592"/>
                  </a:lnTo>
                  <a:lnTo>
                    <a:pt x="724" y="1412"/>
                  </a:lnTo>
                  <a:lnTo>
                    <a:pt x="846" y="1290"/>
                  </a:lnTo>
                  <a:lnTo>
                    <a:pt x="844" y="809"/>
                  </a:lnTo>
                  <a:lnTo>
                    <a:pt x="706" y="947"/>
                  </a:lnTo>
                  <a:lnTo>
                    <a:pt x="706" y="465"/>
                  </a:lnTo>
                  <a:lnTo>
                    <a:pt x="465" y="706"/>
                  </a:lnTo>
                  <a:close/>
                  <a:moveTo>
                    <a:pt x="1171" y="483"/>
                  </a:moveTo>
                  <a:lnTo>
                    <a:pt x="947" y="706"/>
                  </a:lnTo>
                  <a:lnTo>
                    <a:pt x="949" y="1189"/>
                  </a:lnTo>
                  <a:lnTo>
                    <a:pt x="1370" y="1610"/>
                  </a:lnTo>
                  <a:lnTo>
                    <a:pt x="1147" y="1833"/>
                  </a:lnTo>
                  <a:lnTo>
                    <a:pt x="1148" y="2316"/>
                  </a:lnTo>
                  <a:lnTo>
                    <a:pt x="1570" y="2738"/>
                  </a:lnTo>
                  <a:lnTo>
                    <a:pt x="1570" y="2738"/>
                  </a:lnTo>
                  <a:lnTo>
                    <a:pt x="1571" y="2256"/>
                  </a:lnTo>
                  <a:lnTo>
                    <a:pt x="1389" y="2075"/>
                  </a:lnTo>
                  <a:lnTo>
                    <a:pt x="1510" y="1954"/>
                  </a:lnTo>
                  <a:lnTo>
                    <a:pt x="1510" y="1472"/>
                  </a:lnTo>
                  <a:lnTo>
                    <a:pt x="1370" y="1610"/>
                  </a:lnTo>
                  <a:lnTo>
                    <a:pt x="1372" y="1128"/>
                  </a:lnTo>
                  <a:lnTo>
                    <a:pt x="1190" y="947"/>
                  </a:lnTo>
                  <a:lnTo>
                    <a:pt x="1311" y="826"/>
                  </a:lnTo>
                  <a:lnTo>
                    <a:pt x="1311" y="343"/>
                  </a:lnTo>
                  <a:lnTo>
                    <a:pt x="1171" y="483"/>
                  </a:lnTo>
                  <a:close/>
                  <a:moveTo>
                    <a:pt x="931" y="242"/>
                  </a:moveTo>
                  <a:lnTo>
                    <a:pt x="1171" y="483"/>
                  </a:lnTo>
                  <a:lnTo>
                    <a:pt x="1172" y="0"/>
                  </a:lnTo>
                  <a:lnTo>
                    <a:pt x="931" y="242"/>
                  </a:lnTo>
                  <a:close/>
                </a:path>
              </a:pathLst>
            </a:custGeom>
            <a:solidFill>
              <a:schemeClr val="accent6">
                <a:lumMod val="75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347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bg1"/>
        </a:solidFill>
        <a:effectLst/>
      </p:bgPr>
    </p:bg>
    <p:spTree>
      <p:nvGrpSpPr>
        <p:cNvPr id="1" name=""/>
        <p:cNvGrpSpPr/>
        <p:nvPr/>
      </p:nvGrpSpPr>
      <p:grpSpPr>
        <a:xfrm>
          <a:off x="0" y="0"/>
          <a:ext cx="0" cy="0"/>
          <a:chOff x="0" y="0"/>
          <a:chExt cx="0" cy="0"/>
        </a:xfrm>
      </p:grpSpPr>
      <p:sp>
        <p:nvSpPr>
          <p:cNvPr id="81" name="Right Triangle 80">
            <a:extLst>
              <a:ext uri="{FF2B5EF4-FFF2-40B4-BE49-F238E27FC236}">
                <a16:creationId xmlns="" xmlns:a16="http://schemas.microsoft.com/office/drawing/2014/main" id="{78A8FC32-0DAF-4F6F-A085-41D8CD7DE5DE}"/>
              </a:ext>
            </a:extLst>
          </p:cNvPr>
          <p:cNvSpPr>
            <a:spLocks noChangeAspect="1"/>
          </p:cNvSpPr>
          <p:nvPr userDrawn="1"/>
        </p:nvSpPr>
        <p:spPr>
          <a:xfrm rot="5400000" flipH="1">
            <a:off x="-1" y="2598516"/>
            <a:ext cx="4259484" cy="4259484"/>
          </a:xfrm>
          <a:prstGeom prst="rtTriangle">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Triangle 81">
            <a:extLst>
              <a:ext uri="{FF2B5EF4-FFF2-40B4-BE49-F238E27FC236}">
                <a16:creationId xmlns="" xmlns:a16="http://schemas.microsoft.com/office/drawing/2014/main" id="{24BEF71A-3EB0-4F24-8A57-95975DD52D01}"/>
              </a:ext>
            </a:extLst>
          </p:cNvPr>
          <p:cNvSpPr>
            <a:spLocks noChangeAspect="1"/>
          </p:cNvSpPr>
          <p:nvPr userDrawn="1"/>
        </p:nvSpPr>
        <p:spPr>
          <a:xfrm rot="10800000" flipH="1">
            <a:off x="1" y="0"/>
            <a:ext cx="6858000" cy="6858000"/>
          </a:xfrm>
          <a:prstGeom prst="rtTriangle">
            <a:avLst/>
          </a:pr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 xmlns:a16="http://schemas.microsoft.com/office/drawing/2014/main" id="{3FA2FE04-40FE-49CF-9013-8EC18538AD9B}"/>
              </a:ext>
            </a:extLst>
          </p:cNvPr>
          <p:cNvGrpSpPr>
            <a:grpSpLocks noChangeAspect="1"/>
          </p:cNvGrpSpPr>
          <p:nvPr userDrawn="1"/>
        </p:nvGrpSpPr>
        <p:grpSpPr bwMode="auto">
          <a:xfrm>
            <a:off x="9847384" y="6460142"/>
            <a:ext cx="1908541" cy="208087"/>
            <a:chOff x="2667" y="2033"/>
            <a:chExt cx="2348" cy="256"/>
          </a:xfrm>
        </p:grpSpPr>
        <p:sp>
          <p:nvSpPr>
            <p:cNvPr id="88" name="Freeform 8">
              <a:extLst>
                <a:ext uri="{FF2B5EF4-FFF2-40B4-BE49-F238E27FC236}">
                  <a16:creationId xmlns="" xmlns:a16="http://schemas.microsoft.com/office/drawing/2014/main" id="{E836EEBB-C4C7-48D4-845F-4C52B3A02456}"/>
                </a:ext>
              </a:extLst>
            </p:cNvPr>
            <p:cNvSpPr>
              <a:spLocks noEditPoints="1"/>
            </p:cNvSpPr>
            <p:nvPr/>
          </p:nvSpPr>
          <p:spPr bwMode="auto">
            <a:xfrm>
              <a:off x="3154" y="2090"/>
              <a:ext cx="154" cy="154"/>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9">
              <a:extLst>
                <a:ext uri="{FF2B5EF4-FFF2-40B4-BE49-F238E27FC236}">
                  <a16:creationId xmlns="" xmlns:a16="http://schemas.microsoft.com/office/drawing/2014/main" id="{B74EBA74-9F0D-4EAB-B504-3FBE5AFB3790}"/>
                </a:ext>
              </a:extLst>
            </p:cNvPr>
            <p:cNvSpPr>
              <a:spLocks noEditPoints="1"/>
            </p:cNvSpPr>
            <p:nvPr/>
          </p:nvSpPr>
          <p:spPr bwMode="auto">
            <a:xfrm>
              <a:off x="3468" y="2093"/>
              <a:ext cx="133" cy="148"/>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9">
              <a:extLst>
                <a:ext uri="{FF2B5EF4-FFF2-40B4-BE49-F238E27FC236}">
                  <a16:creationId xmlns="" xmlns:a16="http://schemas.microsoft.com/office/drawing/2014/main" id="{FEDACAC5-8182-4A99-A751-0A50E7FEF102}"/>
                </a:ext>
              </a:extLst>
            </p:cNvPr>
            <p:cNvSpPr>
              <a:spLocks noChangeArrowheads="1"/>
            </p:cNvSpPr>
            <p:nvPr/>
          </p:nvSpPr>
          <p:spPr bwMode="auto">
            <a:xfrm>
              <a:off x="3633"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1">
              <a:extLst>
                <a:ext uri="{FF2B5EF4-FFF2-40B4-BE49-F238E27FC236}">
                  <a16:creationId xmlns="" xmlns:a16="http://schemas.microsoft.com/office/drawing/2014/main" id="{D141DB11-9A5B-4586-A4CC-5AB09AA31266}"/>
                </a:ext>
              </a:extLst>
            </p:cNvPr>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
              <a:extLst>
                <a:ext uri="{FF2B5EF4-FFF2-40B4-BE49-F238E27FC236}">
                  <a16:creationId xmlns="" xmlns:a16="http://schemas.microsoft.com/office/drawing/2014/main" id="{B7052C92-2F62-48AB-B8CA-BC569CA95704}"/>
                </a:ext>
              </a:extLst>
            </p:cNvPr>
            <p:cNvSpPr>
              <a:spLocks noEditPoints="1"/>
            </p:cNvSpPr>
            <p:nvPr/>
          </p:nvSpPr>
          <p:spPr bwMode="auto">
            <a:xfrm>
              <a:off x="4381" y="2093"/>
              <a:ext cx="131" cy="148"/>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92">
              <a:extLst>
                <a:ext uri="{FF2B5EF4-FFF2-40B4-BE49-F238E27FC236}">
                  <a16:creationId xmlns="" xmlns:a16="http://schemas.microsoft.com/office/drawing/2014/main" id="{1D126BE6-CADC-4ACF-B704-7EB0DD5267A1}"/>
                </a:ext>
              </a:extLst>
            </p:cNvPr>
            <p:cNvSpPr>
              <a:spLocks noChangeArrowheads="1"/>
            </p:cNvSpPr>
            <p:nvPr/>
          </p:nvSpPr>
          <p:spPr bwMode="auto">
            <a:xfrm>
              <a:off x="4675"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
              <a:extLst>
                <a:ext uri="{FF2B5EF4-FFF2-40B4-BE49-F238E27FC236}">
                  <a16:creationId xmlns="" xmlns:a16="http://schemas.microsoft.com/office/drawing/2014/main" id="{4FD59DC2-180B-4BC8-B4FB-3E4424F7C6AD}"/>
                </a:ext>
              </a:extLst>
            </p:cNvPr>
            <p:cNvSpPr>
              <a:spLocks/>
            </p:cNvSpPr>
            <p:nvPr/>
          </p:nvSpPr>
          <p:spPr bwMode="auto">
            <a:xfrm>
              <a:off x="4733" y="2090"/>
              <a:ext cx="133" cy="154"/>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 xmlns:a16="http://schemas.microsoft.com/office/drawing/2014/main" id="{E5A2B108-01DD-4BDB-BC15-8D65F4916A54}"/>
                </a:ext>
              </a:extLst>
            </p:cNvPr>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 xmlns:a16="http://schemas.microsoft.com/office/drawing/2014/main" id="{A72EC932-EC7B-4924-AA59-2AD8195F0543}"/>
                </a:ext>
              </a:extLst>
            </p:cNvPr>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 xmlns:a16="http://schemas.microsoft.com/office/drawing/2014/main" id="{D39B411B-CCD8-423F-9341-F84F65B83306}"/>
                </a:ext>
              </a:extLst>
            </p:cNvPr>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 xmlns:a16="http://schemas.microsoft.com/office/drawing/2014/main" id="{44E176BD-25E8-4333-8341-1005C1FED51A}"/>
                </a:ext>
              </a:extLst>
            </p:cNvPr>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 xmlns:a16="http://schemas.microsoft.com/office/drawing/2014/main" id="{9182549A-BC79-4B9D-8D25-BEAB5A2CC6F2}"/>
                </a:ext>
              </a:extLst>
            </p:cNvPr>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 xmlns:a16="http://schemas.microsoft.com/office/drawing/2014/main" id="{A4BF2970-BB05-4B54-BFEB-5641E3FF3472}"/>
                </a:ext>
              </a:extLst>
            </p:cNvPr>
            <p:cNvSpPr>
              <a:spLocks/>
            </p:cNvSpPr>
            <p:nvPr/>
          </p:nvSpPr>
          <p:spPr bwMode="auto">
            <a:xfrm>
              <a:off x="3857" y="2090"/>
              <a:ext cx="137" cy="154"/>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 xmlns:a16="http://schemas.microsoft.com/office/drawing/2014/main" id="{5440654F-9DB8-4220-B801-66235EE60470}"/>
                </a:ext>
              </a:extLst>
            </p:cNvPr>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 xmlns:a16="http://schemas.microsoft.com/office/drawing/2014/main" id="{E1B8E353-1F47-4D3D-B58A-57A9506FA5BF}"/>
                </a:ext>
              </a:extLst>
            </p:cNvPr>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 xmlns:a16="http://schemas.microsoft.com/office/drawing/2014/main" id="{4319FE5E-3737-4E20-A943-DF8F2A62F0C7}"/>
                </a:ext>
              </a:extLst>
            </p:cNvPr>
            <p:cNvSpPr>
              <a:spLocks noEditPoints="1"/>
            </p:cNvSpPr>
            <p:nvPr/>
          </p:nvSpPr>
          <p:spPr bwMode="auto">
            <a:xfrm>
              <a:off x="4089" y="2093"/>
              <a:ext cx="125" cy="148"/>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4">
              <a:extLst>
                <a:ext uri="{FF2B5EF4-FFF2-40B4-BE49-F238E27FC236}">
                  <a16:creationId xmlns="" xmlns:a16="http://schemas.microsoft.com/office/drawing/2014/main" id="{B5CFD1D0-2DAC-42C6-8007-0B4E23A0DC0C}"/>
                </a:ext>
              </a:extLst>
            </p:cNvPr>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5">
              <a:extLst>
                <a:ext uri="{FF2B5EF4-FFF2-40B4-BE49-F238E27FC236}">
                  <a16:creationId xmlns="" xmlns:a16="http://schemas.microsoft.com/office/drawing/2014/main" id="{8CC47331-66B1-42A9-93A4-4C98F1A77418}"/>
                </a:ext>
              </a:extLst>
            </p:cNvPr>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6">
              <a:extLst>
                <a:ext uri="{FF2B5EF4-FFF2-40B4-BE49-F238E27FC236}">
                  <a16:creationId xmlns="" xmlns:a16="http://schemas.microsoft.com/office/drawing/2014/main" id="{FB9F8E98-4E13-478A-992C-C40E153FD0F4}"/>
                </a:ext>
              </a:extLst>
            </p:cNvPr>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0" name="Title 1">
            <a:extLst>
              <a:ext uri="{FF2B5EF4-FFF2-40B4-BE49-F238E27FC236}">
                <a16:creationId xmlns="" xmlns:a16="http://schemas.microsoft.com/office/drawing/2014/main" id="{75E6E3AB-CB6E-41E4-B17C-B4FC724B7843}"/>
              </a:ext>
            </a:extLst>
          </p:cNvPr>
          <p:cNvSpPr>
            <a:spLocks noGrp="1"/>
          </p:cNvSpPr>
          <p:nvPr>
            <p:ph type="title"/>
          </p:nvPr>
        </p:nvSpPr>
        <p:spPr>
          <a:xfrm>
            <a:off x="5431888" y="2039958"/>
            <a:ext cx="6324037" cy="1588127"/>
          </a:xfrm>
        </p:spPr>
        <p:txBody>
          <a:bodyPr anchor="b" anchorCtr="0">
            <a:spAutoFit/>
          </a:bodyPr>
          <a:lstStyle>
            <a:lvl1pPr algn="ctr">
              <a:defRPr sz="5400"/>
            </a:lvl1pPr>
          </a:lstStyle>
          <a:p>
            <a:r>
              <a:rPr lang="en-US" smtClean="0"/>
              <a:t>Click to edit Master title style</a:t>
            </a:r>
            <a:endParaRPr lang="en-US" dirty="0"/>
          </a:p>
        </p:txBody>
      </p:sp>
      <p:sp>
        <p:nvSpPr>
          <p:cNvPr id="111" name="Text Placeholder 2">
            <a:extLst>
              <a:ext uri="{FF2B5EF4-FFF2-40B4-BE49-F238E27FC236}">
                <a16:creationId xmlns="" xmlns:a16="http://schemas.microsoft.com/office/drawing/2014/main" id="{7A5833AC-CBC4-48A9-8D62-E4D4F0925D1C}"/>
              </a:ext>
            </a:extLst>
          </p:cNvPr>
          <p:cNvSpPr>
            <a:spLocks noGrp="1"/>
          </p:cNvSpPr>
          <p:nvPr>
            <p:ph type="body" idx="1"/>
          </p:nvPr>
        </p:nvSpPr>
        <p:spPr>
          <a:xfrm>
            <a:off x="5431888" y="3781106"/>
            <a:ext cx="6324037" cy="480131"/>
          </a:xfrm>
        </p:spPr>
        <p:txBody>
          <a:bodyPr/>
          <a:lstStyle>
            <a:lvl1pPr marL="0" indent="0" algn="ctr">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9" name="Slide Number Placeholder 5">
            <a:extLst>
              <a:ext uri="{FF2B5EF4-FFF2-40B4-BE49-F238E27FC236}">
                <a16:creationId xmlns="" xmlns:a16="http://schemas.microsoft.com/office/drawing/2014/main" id="{5DEB9663-A9C7-42F8-8ECA-55D32296E866}"/>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grpSp>
        <p:nvGrpSpPr>
          <p:cNvPr id="130" name="Group 4">
            <a:extLst>
              <a:ext uri="{FF2B5EF4-FFF2-40B4-BE49-F238E27FC236}">
                <a16:creationId xmlns="" xmlns:a16="http://schemas.microsoft.com/office/drawing/2014/main" id="{E6AD6FAD-664E-4E52-9457-5F495079CE03}"/>
              </a:ext>
            </a:extLst>
          </p:cNvPr>
          <p:cNvGrpSpPr>
            <a:grpSpLocks noChangeAspect="1"/>
          </p:cNvGrpSpPr>
          <p:nvPr userDrawn="1"/>
        </p:nvGrpSpPr>
        <p:grpSpPr bwMode="auto">
          <a:xfrm>
            <a:off x="-3068586" y="483053"/>
            <a:ext cx="6157268" cy="4600911"/>
            <a:chOff x="854" y="3524"/>
            <a:chExt cx="4336" cy="3240"/>
          </a:xfrm>
        </p:grpSpPr>
        <p:sp>
          <p:nvSpPr>
            <p:cNvPr id="135" name="Freeform 9">
              <a:extLst>
                <a:ext uri="{FF2B5EF4-FFF2-40B4-BE49-F238E27FC236}">
                  <a16:creationId xmlns="" xmlns:a16="http://schemas.microsoft.com/office/drawing/2014/main" id="{2932545C-E656-4C39-8197-210F528F1E11}"/>
                </a:ext>
              </a:extLst>
            </p:cNvPr>
            <p:cNvSpPr>
              <a:spLocks noEditPoints="1"/>
            </p:cNvSpPr>
            <p:nvPr userDrawn="1"/>
          </p:nvSpPr>
          <p:spPr bwMode="auto">
            <a:xfrm>
              <a:off x="854" y="4956"/>
              <a:ext cx="1571" cy="1808"/>
            </a:xfrm>
            <a:custGeom>
              <a:avLst/>
              <a:gdLst>
                <a:gd name="T0" fmla="*/ 1045 w 1571"/>
                <a:gd name="T1" fmla="*/ 1008 h 1808"/>
                <a:gd name="T2" fmla="*/ 1045 w 1571"/>
                <a:gd name="T3" fmla="*/ 1285 h 1808"/>
                <a:gd name="T4" fmla="*/ 906 w 1571"/>
                <a:gd name="T5" fmla="*/ 1146 h 1808"/>
                <a:gd name="T6" fmla="*/ 1045 w 1571"/>
                <a:gd name="T7" fmla="*/ 1008 h 1808"/>
                <a:gd name="T8" fmla="*/ 241 w 1571"/>
                <a:gd name="T9" fmla="*/ 483 h 1808"/>
                <a:gd name="T10" fmla="*/ 381 w 1571"/>
                <a:gd name="T11" fmla="*/ 621 h 1808"/>
                <a:gd name="T12" fmla="*/ 381 w 1571"/>
                <a:gd name="T13" fmla="*/ 344 h 1808"/>
                <a:gd name="T14" fmla="*/ 241 w 1571"/>
                <a:gd name="T15" fmla="*/ 483 h 1808"/>
                <a:gd name="T16" fmla="*/ 1511 w 1571"/>
                <a:gd name="T17" fmla="*/ 821 h 1808"/>
                <a:gd name="T18" fmla="*/ 1371 w 1571"/>
                <a:gd name="T19" fmla="*/ 682 h 1808"/>
                <a:gd name="T20" fmla="*/ 1148 w 1571"/>
                <a:gd name="T21" fmla="*/ 905 h 1808"/>
                <a:gd name="T22" fmla="*/ 1148 w 1571"/>
                <a:gd name="T23" fmla="*/ 1388 h 1808"/>
                <a:gd name="T24" fmla="*/ 1571 w 1571"/>
                <a:gd name="T25" fmla="*/ 1808 h 1808"/>
                <a:gd name="T26" fmla="*/ 1571 w 1571"/>
                <a:gd name="T27" fmla="*/ 1327 h 1808"/>
                <a:gd name="T28" fmla="*/ 1389 w 1571"/>
                <a:gd name="T29" fmla="*/ 1146 h 1808"/>
                <a:gd name="T30" fmla="*/ 1511 w 1571"/>
                <a:gd name="T31" fmla="*/ 1025 h 1808"/>
                <a:gd name="T32" fmla="*/ 725 w 1571"/>
                <a:gd name="T33" fmla="*/ 483 h 1808"/>
                <a:gd name="T34" fmla="*/ 845 w 1571"/>
                <a:gd name="T35" fmla="*/ 363 h 1808"/>
                <a:gd name="T36" fmla="*/ 845 w 1571"/>
                <a:gd name="T37" fmla="*/ 157 h 1808"/>
                <a:gd name="T38" fmla="*/ 707 w 1571"/>
                <a:gd name="T39" fmla="*/ 18 h 1808"/>
                <a:gd name="T40" fmla="*/ 707 w 1571"/>
                <a:gd name="T41" fmla="*/ 18 h 1808"/>
                <a:gd name="T42" fmla="*/ 484 w 1571"/>
                <a:gd name="T43" fmla="*/ 241 h 1808"/>
                <a:gd name="T44" fmla="*/ 484 w 1571"/>
                <a:gd name="T45" fmla="*/ 724 h 1808"/>
                <a:gd name="T46" fmla="*/ 906 w 1571"/>
                <a:gd name="T47" fmla="*/ 1146 h 1808"/>
                <a:gd name="T48" fmla="*/ 906 w 1571"/>
                <a:gd name="T49" fmla="*/ 664 h 1808"/>
                <a:gd name="T50" fmla="*/ 725 w 1571"/>
                <a:gd name="T51" fmla="*/ 483 h 1808"/>
                <a:gd name="T52" fmla="*/ 0 w 1571"/>
                <a:gd name="T53" fmla="*/ 242 h 1808"/>
                <a:gd name="T54" fmla="*/ 241 w 1571"/>
                <a:gd name="T55" fmla="*/ 483 h 1808"/>
                <a:gd name="T56" fmla="*/ 242 w 1571"/>
                <a:gd name="T57" fmla="*/ 0 h 1808"/>
                <a:gd name="T58" fmla="*/ 0 w 1571"/>
                <a:gd name="T59"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1" h="1808">
                  <a:moveTo>
                    <a:pt x="1045" y="1008"/>
                  </a:moveTo>
                  <a:lnTo>
                    <a:pt x="1045" y="1285"/>
                  </a:lnTo>
                  <a:lnTo>
                    <a:pt x="906" y="1146"/>
                  </a:lnTo>
                  <a:lnTo>
                    <a:pt x="1045" y="1008"/>
                  </a:lnTo>
                  <a:moveTo>
                    <a:pt x="241" y="483"/>
                  </a:moveTo>
                  <a:lnTo>
                    <a:pt x="381" y="621"/>
                  </a:lnTo>
                  <a:lnTo>
                    <a:pt x="381" y="344"/>
                  </a:lnTo>
                  <a:lnTo>
                    <a:pt x="241" y="483"/>
                  </a:lnTo>
                  <a:moveTo>
                    <a:pt x="1511" y="821"/>
                  </a:moveTo>
                  <a:lnTo>
                    <a:pt x="1371" y="682"/>
                  </a:lnTo>
                  <a:lnTo>
                    <a:pt x="1148" y="905"/>
                  </a:lnTo>
                  <a:lnTo>
                    <a:pt x="1148" y="1388"/>
                  </a:lnTo>
                  <a:lnTo>
                    <a:pt x="1571" y="1808"/>
                  </a:lnTo>
                  <a:lnTo>
                    <a:pt x="1571" y="1327"/>
                  </a:lnTo>
                  <a:lnTo>
                    <a:pt x="1389" y="1146"/>
                  </a:lnTo>
                  <a:lnTo>
                    <a:pt x="1511" y="1025"/>
                  </a:lnTo>
                  <a:moveTo>
                    <a:pt x="725" y="483"/>
                  </a:moveTo>
                  <a:lnTo>
                    <a:pt x="845" y="363"/>
                  </a:lnTo>
                  <a:lnTo>
                    <a:pt x="845" y="157"/>
                  </a:lnTo>
                  <a:lnTo>
                    <a:pt x="707" y="18"/>
                  </a:lnTo>
                  <a:lnTo>
                    <a:pt x="707" y="18"/>
                  </a:lnTo>
                  <a:lnTo>
                    <a:pt x="484" y="241"/>
                  </a:lnTo>
                  <a:lnTo>
                    <a:pt x="484" y="724"/>
                  </a:lnTo>
                  <a:lnTo>
                    <a:pt x="906" y="1146"/>
                  </a:lnTo>
                  <a:lnTo>
                    <a:pt x="906" y="664"/>
                  </a:lnTo>
                  <a:lnTo>
                    <a:pt x="725" y="483"/>
                  </a:lnTo>
                  <a:moveTo>
                    <a:pt x="0" y="242"/>
                  </a:moveTo>
                  <a:lnTo>
                    <a:pt x="241" y="483"/>
                  </a:lnTo>
                  <a:lnTo>
                    <a:pt x="242" y="0"/>
                  </a:lnTo>
                  <a:lnTo>
                    <a:pt x="0" y="242"/>
                  </a:lnTo>
                </a:path>
              </a:pathLst>
            </a:custGeom>
            <a:solidFill>
              <a:schemeClr val="tx2">
                <a:lumMod val="60000"/>
                <a:lumOff val="40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5">
              <a:extLst>
                <a:ext uri="{FF2B5EF4-FFF2-40B4-BE49-F238E27FC236}">
                  <a16:creationId xmlns="" xmlns:a16="http://schemas.microsoft.com/office/drawing/2014/main" id="{5344E0DB-3EE7-4991-B970-1032C237EA86}"/>
                </a:ext>
              </a:extLst>
            </p:cNvPr>
            <p:cNvSpPr>
              <a:spLocks noEditPoints="1"/>
            </p:cNvSpPr>
            <p:nvPr userDrawn="1"/>
          </p:nvSpPr>
          <p:spPr bwMode="auto">
            <a:xfrm>
              <a:off x="2223" y="4917"/>
              <a:ext cx="1571" cy="1808"/>
            </a:xfrm>
            <a:custGeom>
              <a:avLst/>
              <a:gdLst>
                <a:gd name="T0" fmla="*/ 1043 w 1571"/>
                <a:gd name="T1" fmla="*/ 1008 h 1808"/>
                <a:gd name="T2" fmla="*/ 1045 w 1571"/>
                <a:gd name="T3" fmla="*/ 1283 h 1808"/>
                <a:gd name="T4" fmla="*/ 905 w 1571"/>
                <a:gd name="T5" fmla="*/ 1146 h 1808"/>
                <a:gd name="T6" fmla="*/ 1043 w 1571"/>
                <a:gd name="T7" fmla="*/ 1008 h 1808"/>
                <a:gd name="T8" fmla="*/ 241 w 1571"/>
                <a:gd name="T9" fmla="*/ 483 h 1808"/>
                <a:gd name="T10" fmla="*/ 379 w 1571"/>
                <a:gd name="T11" fmla="*/ 621 h 1808"/>
                <a:gd name="T12" fmla="*/ 379 w 1571"/>
                <a:gd name="T13" fmla="*/ 343 h 1808"/>
                <a:gd name="T14" fmla="*/ 241 w 1571"/>
                <a:gd name="T15" fmla="*/ 483 h 1808"/>
                <a:gd name="T16" fmla="*/ 1510 w 1571"/>
                <a:gd name="T17" fmla="*/ 820 h 1808"/>
                <a:gd name="T18" fmla="*/ 1370 w 1571"/>
                <a:gd name="T19" fmla="*/ 682 h 1808"/>
                <a:gd name="T20" fmla="*/ 1147 w 1571"/>
                <a:gd name="T21" fmla="*/ 905 h 1808"/>
                <a:gd name="T22" fmla="*/ 1148 w 1571"/>
                <a:gd name="T23" fmla="*/ 1388 h 1808"/>
                <a:gd name="T24" fmla="*/ 1569 w 1571"/>
                <a:gd name="T25" fmla="*/ 1808 h 1808"/>
                <a:gd name="T26" fmla="*/ 1571 w 1571"/>
                <a:gd name="T27" fmla="*/ 1327 h 1808"/>
                <a:gd name="T28" fmla="*/ 1389 w 1571"/>
                <a:gd name="T29" fmla="*/ 1146 h 1808"/>
                <a:gd name="T30" fmla="*/ 1510 w 1571"/>
                <a:gd name="T31" fmla="*/ 1025 h 1808"/>
                <a:gd name="T32" fmla="*/ 1510 w 1571"/>
                <a:gd name="T33" fmla="*/ 820 h 1808"/>
                <a:gd name="T34" fmla="*/ 724 w 1571"/>
                <a:gd name="T35" fmla="*/ 483 h 1808"/>
                <a:gd name="T36" fmla="*/ 846 w 1571"/>
                <a:gd name="T37" fmla="*/ 362 h 1808"/>
                <a:gd name="T38" fmla="*/ 846 w 1571"/>
                <a:gd name="T39" fmla="*/ 157 h 1808"/>
                <a:gd name="T40" fmla="*/ 706 w 1571"/>
                <a:gd name="T41" fmla="*/ 17 h 1808"/>
                <a:gd name="T42" fmla="*/ 706 w 1571"/>
                <a:gd name="T43" fmla="*/ 17 h 1808"/>
                <a:gd name="T44" fmla="*/ 482 w 1571"/>
                <a:gd name="T45" fmla="*/ 241 h 1808"/>
                <a:gd name="T46" fmla="*/ 482 w 1571"/>
                <a:gd name="T47" fmla="*/ 723 h 1808"/>
                <a:gd name="T48" fmla="*/ 905 w 1571"/>
                <a:gd name="T49" fmla="*/ 1146 h 1808"/>
                <a:gd name="T50" fmla="*/ 905 w 1571"/>
                <a:gd name="T51" fmla="*/ 664 h 1808"/>
                <a:gd name="T52" fmla="*/ 724 w 1571"/>
                <a:gd name="T53" fmla="*/ 483 h 1808"/>
                <a:gd name="T54" fmla="*/ 0 w 1571"/>
                <a:gd name="T55" fmla="*/ 242 h 1808"/>
                <a:gd name="T56" fmla="*/ 241 w 1571"/>
                <a:gd name="T57" fmla="*/ 481 h 1808"/>
                <a:gd name="T58" fmla="*/ 241 w 1571"/>
                <a:gd name="T59" fmla="*/ 0 h 1808"/>
                <a:gd name="T60" fmla="*/ 0 w 1571"/>
                <a:gd name="T61"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1" h="1808">
                  <a:moveTo>
                    <a:pt x="1043" y="1008"/>
                  </a:moveTo>
                  <a:lnTo>
                    <a:pt x="1045" y="1283"/>
                  </a:lnTo>
                  <a:lnTo>
                    <a:pt x="905" y="1146"/>
                  </a:lnTo>
                  <a:lnTo>
                    <a:pt x="1043" y="1008"/>
                  </a:lnTo>
                  <a:close/>
                  <a:moveTo>
                    <a:pt x="241" y="483"/>
                  </a:moveTo>
                  <a:lnTo>
                    <a:pt x="379" y="621"/>
                  </a:lnTo>
                  <a:lnTo>
                    <a:pt x="379" y="343"/>
                  </a:lnTo>
                  <a:lnTo>
                    <a:pt x="241" y="483"/>
                  </a:lnTo>
                  <a:close/>
                  <a:moveTo>
                    <a:pt x="1510" y="820"/>
                  </a:moveTo>
                  <a:lnTo>
                    <a:pt x="1370" y="682"/>
                  </a:lnTo>
                  <a:lnTo>
                    <a:pt x="1147" y="905"/>
                  </a:lnTo>
                  <a:lnTo>
                    <a:pt x="1148" y="1388"/>
                  </a:lnTo>
                  <a:lnTo>
                    <a:pt x="1569" y="1808"/>
                  </a:lnTo>
                  <a:lnTo>
                    <a:pt x="1571" y="1327"/>
                  </a:lnTo>
                  <a:lnTo>
                    <a:pt x="1389" y="1146"/>
                  </a:lnTo>
                  <a:lnTo>
                    <a:pt x="1510" y="1025"/>
                  </a:lnTo>
                  <a:lnTo>
                    <a:pt x="1510" y="820"/>
                  </a:lnTo>
                  <a:close/>
                  <a:moveTo>
                    <a:pt x="724" y="483"/>
                  </a:moveTo>
                  <a:lnTo>
                    <a:pt x="846" y="362"/>
                  </a:lnTo>
                  <a:lnTo>
                    <a:pt x="846" y="157"/>
                  </a:lnTo>
                  <a:lnTo>
                    <a:pt x="706" y="17"/>
                  </a:lnTo>
                  <a:lnTo>
                    <a:pt x="706" y="17"/>
                  </a:lnTo>
                  <a:lnTo>
                    <a:pt x="482" y="241"/>
                  </a:lnTo>
                  <a:lnTo>
                    <a:pt x="482" y="723"/>
                  </a:lnTo>
                  <a:lnTo>
                    <a:pt x="905" y="1146"/>
                  </a:lnTo>
                  <a:lnTo>
                    <a:pt x="905" y="664"/>
                  </a:lnTo>
                  <a:lnTo>
                    <a:pt x="724" y="483"/>
                  </a:lnTo>
                  <a:close/>
                  <a:moveTo>
                    <a:pt x="0" y="242"/>
                  </a:moveTo>
                  <a:lnTo>
                    <a:pt x="241" y="481"/>
                  </a:lnTo>
                  <a:lnTo>
                    <a:pt x="241" y="0"/>
                  </a:lnTo>
                  <a:lnTo>
                    <a:pt x="0" y="242"/>
                  </a:lnTo>
                  <a:close/>
                </a:path>
              </a:pathLst>
            </a:custGeom>
            <a:solidFill>
              <a:schemeClr val="tx2">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
              <a:extLst>
                <a:ext uri="{FF2B5EF4-FFF2-40B4-BE49-F238E27FC236}">
                  <a16:creationId xmlns="" xmlns:a16="http://schemas.microsoft.com/office/drawing/2014/main" id="{71D0E313-47E4-4797-9177-C85F3011A385}"/>
                </a:ext>
              </a:extLst>
            </p:cNvPr>
            <p:cNvSpPr>
              <a:spLocks noEditPoints="1"/>
            </p:cNvSpPr>
            <p:nvPr userDrawn="1"/>
          </p:nvSpPr>
          <p:spPr bwMode="auto">
            <a:xfrm>
              <a:off x="2223" y="4917"/>
              <a:ext cx="1571" cy="1808"/>
            </a:xfrm>
            <a:custGeom>
              <a:avLst/>
              <a:gdLst>
                <a:gd name="T0" fmla="*/ 1043 w 1571"/>
                <a:gd name="T1" fmla="*/ 1008 h 1808"/>
                <a:gd name="T2" fmla="*/ 1045 w 1571"/>
                <a:gd name="T3" fmla="*/ 1283 h 1808"/>
                <a:gd name="T4" fmla="*/ 905 w 1571"/>
                <a:gd name="T5" fmla="*/ 1146 h 1808"/>
                <a:gd name="T6" fmla="*/ 1043 w 1571"/>
                <a:gd name="T7" fmla="*/ 1008 h 1808"/>
                <a:gd name="T8" fmla="*/ 241 w 1571"/>
                <a:gd name="T9" fmla="*/ 483 h 1808"/>
                <a:gd name="T10" fmla="*/ 379 w 1571"/>
                <a:gd name="T11" fmla="*/ 621 h 1808"/>
                <a:gd name="T12" fmla="*/ 379 w 1571"/>
                <a:gd name="T13" fmla="*/ 343 h 1808"/>
                <a:gd name="T14" fmla="*/ 241 w 1571"/>
                <a:gd name="T15" fmla="*/ 483 h 1808"/>
                <a:gd name="T16" fmla="*/ 1510 w 1571"/>
                <a:gd name="T17" fmla="*/ 820 h 1808"/>
                <a:gd name="T18" fmla="*/ 1370 w 1571"/>
                <a:gd name="T19" fmla="*/ 682 h 1808"/>
                <a:gd name="T20" fmla="*/ 1147 w 1571"/>
                <a:gd name="T21" fmla="*/ 905 h 1808"/>
                <a:gd name="T22" fmla="*/ 1148 w 1571"/>
                <a:gd name="T23" fmla="*/ 1388 h 1808"/>
                <a:gd name="T24" fmla="*/ 1569 w 1571"/>
                <a:gd name="T25" fmla="*/ 1808 h 1808"/>
                <a:gd name="T26" fmla="*/ 1571 w 1571"/>
                <a:gd name="T27" fmla="*/ 1327 h 1808"/>
                <a:gd name="T28" fmla="*/ 1389 w 1571"/>
                <a:gd name="T29" fmla="*/ 1146 h 1808"/>
                <a:gd name="T30" fmla="*/ 1510 w 1571"/>
                <a:gd name="T31" fmla="*/ 1025 h 1808"/>
                <a:gd name="T32" fmla="*/ 724 w 1571"/>
                <a:gd name="T33" fmla="*/ 483 h 1808"/>
                <a:gd name="T34" fmla="*/ 846 w 1571"/>
                <a:gd name="T35" fmla="*/ 362 h 1808"/>
                <a:gd name="T36" fmla="*/ 846 w 1571"/>
                <a:gd name="T37" fmla="*/ 157 h 1808"/>
                <a:gd name="T38" fmla="*/ 706 w 1571"/>
                <a:gd name="T39" fmla="*/ 17 h 1808"/>
                <a:gd name="T40" fmla="*/ 706 w 1571"/>
                <a:gd name="T41" fmla="*/ 17 h 1808"/>
                <a:gd name="T42" fmla="*/ 482 w 1571"/>
                <a:gd name="T43" fmla="*/ 241 h 1808"/>
                <a:gd name="T44" fmla="*/ 482 w 1571"/>
                <a:gd name="T45" fmla="*/ 723 h 1808"/>
                <a:gd name="T46" fmla="*/ 905 w 1571"/>
                <a:gd name="T47" fmla="*/ 1146 h 1808"/>
                <a:gd name="T48" fmla="*/ 905 w 1571"/>
                <a:gd name="T49" fmla="*/ 664 h 1808"/>
                <a:gd name="T50" fmla="*/ 724 w 1571"/>
                <a:gd name="T51" fmla="*/ 483 h 1808"/>
                <a:gd name="T52" fmla="*/ 0 w 1571"/>
                <a:gd name="T53" fmla="*/ 242 h 1808"/>
                <a:gd name="T54" fmla="*/ 241 w 1571"/>
                <a:gd name="T55" fmla="*/ 481 h 1808"/>
                <a:gd name="T56" fmla="*/ 241 w 1571"/>
                <a:gd name="T57" fmla="*/ 0 h 1808"/>
                <a:gd name="T58" fmla="*/ 0 w 1571"/>
                <a:gd name="T59" fmla="*/ 242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1" h="1808">
                  <a:moveTo>
                    <a:pt x="1043" y="1008"/>
                  </a:moveTo>
                  <a:lnTo>
                    <a:pt x="1045" y="1283"/>
                  </a:lnTo>
                  <a:lnTo>
                    <a:pt x="905" y="1146"/>
                  </a:lnTo>
                  <a:lnTo>
                    <a:pt x="1043" y="1008"/>
                  </a:lnTo>
                  <a:moveTo>
                    <a:pt x="241" y="483"/>
                  </a:moveTo>
                  <a:lnTo>
                    <a:pt x="379" y="621"/>
                  </a:lnTo>
                  <a:lnTo>
                    <a:pt x="379" y="343"/>
                  </a:lnTo>
                  <a:lnTo>
                    <a:pt x="241" y="483"/>
                  </a:lnTo>
                  <a:moveTo>
                    <a:pt x="1510" y="820"/>
                  </a:moveTo>
                  <a:lnTo>
                    <a:pt x="1370" y="682"/>
                  </a:lnTo>
                  <a:lnTo>
                    <a:pt x="1147" y="905"/>
                  </a:lnTo>
                  <a:lnTo>
                    <a:pt x="1148" y="1388"/>
                  </a:lnTo>
                  <a:lnTo>
                    <a:pt x="1569" y="1808"/>
                  </a:lnTo>
                  <a:lnTo>
                    <a:pt x="1571" y="1327"/>
                  </a:lnTo>
                  <a:lnTo>
                    <a:pt x="1389" y="1146"/>
                  </a:lnTo>
                  <a:lnTo>
                    <a:pt x="1510" y="1025"/>
                  </a:lnTo>
                  <a:moveTo>
                    <a:pt x="724" y="483"/>
                  </a:moveTo>
                  <a:lnTo>
                    <a:pt x="846" y="362"/>
                  </a:lnTo>
                  <a:lnTo>
                    <a:pt x="846" y="157"/>
                  </a:lnTo>
                  <a:lnTo>
                    <a:pt x="706" y="17"/>
                  </a:lnTo>
                  <a:lnTo>
                    <a:pt x="706" y="17"/>
                  </a:lnTo>
                  <a:lnTo>
                    <a:pt x="482" y="241"/>
                  </a:lnTo>
                  <a:lnTo>
                    <a:pt x="482" y="723"/>
                  </a:lnTo>
                  <a:lnTo>
                    <a:pt x="905" y="1146"/>
                  </a:lnTo>
                  <a:lnTo>
                    <a:pt x="905" y="664"/>
                  </a:lnTo>
                  <a:lnTo>
                    <a:pt x="724" y="483"/>
                  </a:lnTo>
                  <a:moveTo>
                    <a:pt x="0" y="242"/>
                  </a:moveTo>
                  <a:lnTo>
                    <a:pt x="241" y="481"/>
                  </a:lnTo>
                  <a:lnTo>
                    <a:pt x="241" y="0"/>
                  </a:lnTo>
                  <a:lnTo>
                    <a:pt x="0"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7">
              <a:extLst>
                <a:ext uri="{FF2B5EF4-FFF2-40B4-BE49-F238E27FC236}">
                  <a16:creationId xmlns="" xmlns:a16="http://schemas.microsoft.com/office/drawing/2014/main" id="{5FF71A40-01F4-4049-B4CF-9957A9D16683}"/>
                </a:ext>
              </a:extLst>
            </p:cNvPr>
            <p:cNvSpPr>
              <a:spLocks noEditPoints="1"/>
            </p:cNvSpPr>
            <p:nvPr userDrawn="1"/>
          </p:nvSpPr>
          <p:spPr bwMode="auto">
            <a:xfrm>
              <a:off x="2688" y="3524"/>
              <a:ext cx="2502" cy="2737"/>
            </a:xfrm>
            <a:custGeom>
              <a:avLst/>
              <a:gdLst>
                <a:gd name="T0" fmla="*/ 2502 w 2502"/>
                <a:gd name="T1" fmla="*/ 1808 h 2737"/>
                <a:gd name="T2" fmla="*/ 2261 w 2502"/>
                <a:gd name="T3" fmla="*/ 1567 h 2737"/>
                <a:gd name="T4" fmla="*/ 241 w 2502"/>
                <a:gd name="T5" fmla="*/ 1410 h 2737"/>
                <a:gd name="T6" fmla="*/ 379 w 2502"/>
                <a:gd name="T7" fmla="*/ 1272 h 2737"/>
                <a:gd name="T8" fmla="*/ 1836 w 2502"/>
                <a:gd name="T9" fmla="*/ 1145 h 2737"/>
                <a:gd name="T10" fmla="*/ 1613 w 2502"/>
                <a:gd name="T11" fmla="*/ 1851 h 2737"/>
                <a:gd name="T12" fmla="*/ 2036 w 2502"/>
                <a:gd name="T13" fmla="*/ 2273 h 2737"/>
                <a:gd name="T14" fmla="*/ 1855 w 2502"/>
                <a:gd name="T15" fmla="*/ 1609 h 2737"/>
                <a:gd name="T16" fmla="*/ 1975 w 2502"/>
                <a:gd name="T17" fmla="*/ 1006 h 2737"/>
                <a:gd name="T18" fmla="*/ 0 w 2502"/>
                <a:gd name="T19" fmla="*/ 1170 h 2737"/>
                <a:gd name="T20" fmla="*/ 241 w 2502"/>
                <a:gd name="T21" fmla="*/ 929 h 2737"/>
                <a:gd name="T22" fmla="*/ 1595 w 2502"/>
                <a:gd name="T23" fmla="*/ 905 h 2737"/>
                <a:gd name="T24" fmla="*/ 1836 w 2502"/>
                <a:gd name="T25" fmla="*/ 662 h 2737"/>
                <a:gd name="T26" fmla="*/ 465 w 2502"/>
                <a:gd name="T27" fmla="*/ 706 h 2737"/>
                <a:gd name="T28" fmla="*/ 482 w 2502"/>
                <a:gd name="T29" fmla="*/ 1170 h 2737"/>
                <a:gd name="T30" fmla="*/ 905 w 2502"/>
                <a:gd name="T31" fmla="*/ 2075 h 2737"/>
                <a:gd name="T32" fmla="*/ 1045 w 2502"/>
                <a:gd name="T33" fmla="*/ 2213 h 2737"/>
                <a:gd name="T34" fmla="*/ 905 w 2502"/>
                <a:gd name="T35" fmla="*/ 2075 h 2737"/>
                <a:gd name="T36" fmla="*/ 725 w 2502"/>
                <a:gd name="T37" fmla="*/ 1410 h 2737"/>
                <a:gd name="T38" fmla="*/ 846 w 2502"/>
                <a:gd name="T39" fmla="*/ 807 h 2737"/>
                <a:gd name="T40" fmla="*/ 707 w 2502"/>
                <a:gd name="T41" fmla="*/ 464 h 2737"/>
                <a:gd name="T42" fmla="*/ 1172 w 2502"/>
                <a:gd name="T43" fmla="*/ 481 h 2737"/>
                <a:gd name="T44" fmla="*/ 949 w 2502"/>
                <a:gd name="T45" fmla="*/ 1187 h 2737"/>
                <a:gd name="T46" fmla="*/ 1148 w 2502"/>
                <a:gd name="T47" fmla="*/ 1832 h 2737"/>
                <a:gd name="T48" fmla="*/ 1571 w 2502"/>
                <a:gd name="T49" fmla="*/ 2737 h 2737"/>
                <a:gd name="T50" fmla="*/ 1571 w 2502"/>
                <a:gd name="T51" fmla="*/ 2256 h 2737"/>
                <a:gd name="T52" fmla="*/ 1511 w 2502"/>
                <a:gd name="T53" fmla="*/ 1954 h 2737"/>
                <a:gd name="T54" fmla="*/ 1371 w 2502"/>
                <a:gd name="T55" fmla="*/ 1609 h 2737"/>
                <a:gd name="T56" fmla="*/ 1190 w 2502"/>
                <a:gd name="T57" fmla="*/ 947 h 2737"/>
                <a:gd name="T58" fmla="*/ 1310 w 2502"/>
                <a:gd name="T59" fmla="*/ 343 h 2737"/>
                <a:gd name="T60" fmla="*/ 931 w 2502"/>
                <a:gd name="T61" fmla="*/ 240 h 2737"/>
                <a:gd name="T62" fmla="*/ 1172 w 2502"/>
                <a:gd name="T63" fmla="*/ 0 h 2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7">
                  <a:moveTo>
                    <a:pt x="2261" y="1567"/>
                  </a:moveTo>
                  <a:lnTo>
                    <a:pt x="2502" y="1808"/>
                  </a:lnTo>
                  <a:lnTo>
                    <a:pt x="2502" y="1327"/>
                  </a:lnTo>
                  <a:lnTo>
                    <a:pt x="2261" y="1567"/>
                  </a:lnTo>
                  <a:close/>
                  <a:moveTo>
                    <a:pt x="241" y="1410"/>
                  </a:moveTo>
                  <a:lnTo>
                    <a:pt x="241" y="1410"/>
                  </a:lnTo>
                  <a:lnTo>
                    <a:pt x="381" y="1550"/>
                  </a:lnTo>
                  <a:lnTo>
                    <a:pt x="379" y="1272"/>
                  </a:lnTo>
                  <a:lnTo>
                    <a:pt x="241" y="1410"/>
                  </a:lnTo>
                  <a:close/>
                  <a:moveTo>
                    <a:pt x="1836" y="1145"/>
                  </a:moveTo>
                  <a:lnTo>
                    <a:pt x="1613" y="1369"/>
                  </a:lnTo>
                  <a:lnTo>
                    <a:pt x="1613" y="1851"/>
                  </a:lnTo>
                  <a:lnTo>
                    <a:pt x="2036" y="2273"/>
                  </a:lnTo>
                  <a:lnTo>
                    <a:pt x="2036" y="2273"/>
                  </a:lnTo>
                  <a:lnTo>
                    <a:pt x="2037" y="1791"/>
                  </a:lnTo>
                  <a:lnTo>
                    <a:pt x="1855" y="1609"/>
                  </a:lnTo>
                  <a:lnTo>
                    <a:pt x="1976" y="1489"/>
                  </a:lnTo>
                  <a:lnTo>
                    <a:pt x="1975" y="1006"/>
                  </a:lnTo>
                  <a:lnTo>
                    <a:pt x="1836" y="1145"/>
                  </a:lnTo>
                  <a:close/>
                  <a:moveTo>
                    <a:pt x="0" y="1170"/>
                  </a:moveTo>
                  <a:lnTo>
                    <a:pt x="241" y="1410"/>
                  </a:lnTo>
                  <a:lnTo>
                    <a:pt x="241" y="929"/>
                  </a:lnTo>
                  <a:lnTo>
                    <a:pt x="0" y="1170"/>
                  </a:lnTo>
                  <a:close/>
                  <a:moveTo>
                    <a:pt x="1595" y="905"/>
                  </a:moveTo>
                  <a:lnTo>
                    <a:pt x="1836" y="1145"/>
                  </a:lnTo>
                  <a:lnTo>
                    <a:pt x="1836" y="662"/>
                  </a:lnTo>
                  <a:lnTo>
                    <a:pt x="1595" y="905"/>
                  </a:lnTo>
                  <a:close/>
                  <a:moveTo>
                    <a:pt x="465" y="706"/>
                  </a:moveTo>
                  <a:lnTo>
                    <a:pt x="706" y="947"/>
                  </a:lnTo>
                  <a:lnTo>
                    <a:pt x="482" y="1170"/>
                  </a:lnTo>
                  <a:lnTo>
                    <a:pt x="484" y="1653"/>
                  </a:lnTo>
                  <a:lnTo>
                    <a:pt x="905" y="2075"/>
                  </a:lnTo>
                  <a:lnTo>
                    <a:pt x="905" y="2075"/>
                  </a:lnTo>
                  <a:lnTo>
                    <a:pt x="1045" y="2213"/>
                  </a:lnTo>
                  <a:lnTo>
                    <a:pt x="1045" y="1935"/>
                  </a:lnTo>
                  <a:lnTo>
                    <a:pt x="905" y="2075"/>
                  </a:lnTo>
                  <a:lnTo>
                    <a:pt x="907" y="1592"/>
                  </a:lnTo>
                  <a:lnTo>
                    <a:pt x="725" y="1410"/>
                  </a:lnTo>
                  <a:lnTo>
                    <a:pt x="846" y="1290"/>
                  </a:lnTo>
                  <a:lnTo>
                    <a:pt x="846" y="807"/>
                  </a:lnTo>
                  <a:lnTo>
                    <a:pt x="706" y="947"/>
                  </a:lnTo>
                  <a:lnTo>
                    <a:pt x="707" y="464"/>
                  </a:lnTo>
                  <a:lnTo>
                    <a:pt x="465" y="706"/>
                  </a:lnTo>
                  <a:close/>
                  <a:moveTo>
                    <a:pt x="1172" y="481"/>
                  </a:moveTo>
                  <a:lnTo>
                    <a:pt x="949" y="704"/>
                  </a:lnTo>
                  <a:lnTo>
                    <a:pt x="949" y="1187"/>
                  </a:lnTo>
                  <a:lnTo>
                    <a:pt x="1371" y="1609"/>
                  </a:lnTo>
                  <a:lnTo>
                    <a:pt x="1148" y="1832"/>
                  </a:lnTo>
                  <a:lnTo>
                    <a:pt x="1148" y="2315"/>
                  </a:lnTo>
                  <a:lnTo>
                    <a:pt x="1571" y="2737"/>
                  </a:lnTo>
                  <a:lnTo>
                    <a:pt x="1571" y="2737"/>
                  </a:lnTo>
                  <a:lnTo>
                    <a:pt x="1571" y="2256"/>
                  </a:lnTo>
                  <a:lnTo>
                    <a:pt x="1389" y="2075"/>
                  </a:lnTo>
                  <a:lnTo>
                    <a:pt x="1511" y="1954"/>
                  </a:lnTo>
                  <a:lnTo>
                    <a:pt x="1510" y="1471"/>
                  </a:lnTo>
                  <a:lnTo>
                    <a:pt x="1371" y="1609"/>
                  </a:lnTo>
                  <a:lnTo>
                    <a:pt x="1371" y="1128"/>
                  </a:lnTo>
                  <a:lnTo>
                    <a:pt x="1190" y="947"/>
                  </a:lnTo>
                  <a:lnTo>
                    <a:pt x="1312" y="826"/>
                  </a:lnTo>
                  <a:lnTo>
                    <a:pt x="1310" y="343"/>
                  </a:lnTo>
                  <a:lnTo>
                    <a:pt x="1172" y="481"/>
                  </a:lnTo>
                  <a:close/>
                  <a:moveTo>
                    <a:pt x="931" y="240"/>
                  </a:moveTo>
                  <a:lnTo>
                    <a:pt x="1172" y="481"/>
                  </a:lnTo>
                  <a:lnTo>
                    <a:pt x="1172" y="0"/>
                  </a:lnTo>
                  <a:lnTo>
                    <a:pt x="931" y="240"/>
                  </a:lnTo>
                  <a:close/>
                </a:path>
              </a:pathLst>
            </a:custGeom>
            <a:solidFill>
              <a:schemeClr val="tx2">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
              <a:extLst>
                <a:ext uri="{FF2B5EF4-FFF2-40B4-BE49-F238E27FC236}">
                  <a16:creationId xmlns="" xmlns:a16="http://schemas.microsoft.com/office/drawing/2014/main" id="{C8A0239F-A719-4434-AAC7-B702BA0CDD42}"/>
                </a:ext>
              </a:extLst>
            </p:cNvPr>
            <p:cNvSpPr>
              <a:spLocks noEditPoints="1"/>
            </p:cNvSpPr>
            <p:nvPr userDrawn="1"/>
          </p:nvSpPr>
          <p:spPr bwMode="auto">
            <a:xfrm>
              <a:off x="1320" y="3563"/>
              <a:ext cx="2502" cy="2738"/>
            </a:xfrm>
            <a:custGeom>
              <a:avLst/>
              <a:gdLst>
                <a:gd name="T0" fmla="*/ 2501 w 2502"/>
                <a:gd name="T1" fmla="*/ 1808 h 2738"/>
                <a:gd name="T2" fmla="*/ 2260 w 2502"/>
                <a:gd name="T3" fmla="*/ 1568 h 2738"/>
                <a:gd name="T4" fmla="*/ 241 w 2502"/>
                <a:gd name="T5" fmla="*/ 1411 h 2738"/>
                <a:gd name="T6" fmla="*/ 379 w 2502"/>
                <a:gd name="T7" fmla="*/ 1273 h 2738"/>
                <a:gd name="T8" fmla="*/ 1837 w 2502"/>
                <a:gd name="T9" fmla="*/ 1146 h 2738"/>
                <a:gd name="T10" fmla="*/ 1613 w 2502"/>
                <a:gd name="T11" fmla="*/ 1852 h 2738"/>
                <a:gd name="T12" fmla="*/ 2036 w 2502"/>
                <a:gd name="T13" fmla="*/ 2274 h 2738"/>
                <a:gd name="T14" fmla="*/ 1854 w 2502"/>
                <a:gd name="T15" fmla="*/ 1611 h 2738"/>
                <a:gd name="T16" fmla="*/ 1975 w 2502"/>
                <a:gd name="T17" fmla="*/ 1008 h 2738"/>
                <a:gd name="T18" fmla="*/ 0 w 2502"/>
                <a:gd name="T19" fmla="*/ 1170 h 2738"/>
                <a:gd name="T20" fmla="*/ 241 w 2502"/>
                <a:gd name="T21" fmla="*/ 929 h 2738"/>
                <a:gd name="T22" fmla="*/ 1595 w 2502"/>
                <a:gd name="T23" fmla="*/ 905 h 2738"/>
                <a:gd name="T24" fmla="*/ 1837 w 2502"/>
                <a:gd name="T25" fmla="*/ 664 h 2738"/>
                <a:gd name="T26" fmla="*/ 465 w 2502"/>
                <a:gd name="T27" fmla="*/ 706 h 2738"/>
                <a:gd name="T28" fmla="*/ 482 w 2502"/>
                <a:gd name="T29" fmla="*/ 1170 h 2738"/>
                <a:gd name="T30" fmla="*/ 905 w 2502"/>
                <a:gd name="T31" fmla="*/ 2075 h 2738"/>
                <a:gd name="T32" fmla="*/ 1045 w 2502"/>
                <a:gd name="T33" fmla="*/ 2214 h 2738"/>
                <a:gd name="T34" fmla="*/ 905 w 2502"/>
                <a:gd name="T35" fmla="*/ 2075 h 2738"/>
                <a:gd name="T36" fmla="*/ 724 w 2502"/>
                <a:gd name="T37" fmla="*/ 1412 h 2738"/>
                <a:gd name="T38" fmla="*/ 844 w 2502"/>
                <a:gd name="T39" fmla="*/ 809 h 2738"/>
                <a:gd name="T40" fmla="*/ 706 w 2502"/>
                <a:gd name="T41" fmla="*/ 465 h 2738"/>
                <a:gd name="T42" fmla="*/ 1171 w 2502"/>
                <a:gd name="T43" fmla="*/ 483 h 2738"/>
                <a:gd name="T44" fmla="*/ 949 w 2502"/>
                <a:gd name="T45" fmla="*/ 1189 h 2738"/>
                <a:gd name="T46" fmla="*/ 1147 w 2502"/>
                <a:gd name="T47" fmla="*/ 1833 h 2738"/>
                <a:gd name="T48" fmla="*/ 1570 w 2502"/>
                <a:gd name="T49" fmla="*/ 2738 h 2738"/>
                <a:gd name="T50" fmla="*/ 1571 w 2502"/>
                <a:gd name="T51" fmla="*/ 2256 h 2738"/>
                <a:gd name="T52" fmla="*/ 1510 w 2502"/>
                <a:gd name="T53" fmla="*/ 1954 h 2738"/>
                <a:gd name="T54" fmla="*/ 1370 w 2502"/>
                <a:gd name="T55" fmla="*/ 1610 h 2738"/>
                <a:gd name="T56" fmla="*/ 1190 w 2502"/>
                <a:gd name="T57" fmla="*/ 947 h 2738"/>
                <a:gd name="T58" fmla="*/ 1311 w 2502"/>
                <a:gd name="T59" fmla="*/ 343 h 2738"/>
                <a:gd name="T60" fmla="*/ 931 w 2502"/>
                <a:gd name="T61" fmla="*/ 242 h 2738"/>
                <a:gd name="T62" fmla="*/ 1172 w 2502"/>
                <a:gd name="T63"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2" h="2738">
                  <a:moveTo>
                    <a:pt x="2260" y="1568"/>
                  </a:moveTo>
                  <a:lnTo>
                    <a:pt x="2501" y="1808"/>
                  </a:lnTo>
                  <a:lnTo>
                    <a:pt x="2502" y="1327"/>
                  </a:lnTo>
                  <a:lnTo>
                    <a:pt x="2260" y="1568"/>
                  </a:lnTo>
                  <a:close/>
                  <a:moveTo>
                    <a:pt x="241" y="1411"/>
                  </a:moveTo>
                  <a:lnTo>
                    <a:pt x="241" y="1411"/>
                  </a:lnTo>
                  <a:lnTo>
                    <a:pt x="379" y="1550"/>
                  </a:lnTo>
                  <a:lnTo>
                    <a:pt x="379" y="1273"/>
                  </a:lnTo>
                  <a:lnTo>
                    <a:pt x="241" y="1411"/>
                  </a:lnTo>
                  <a:close/>
                  <a:moveTo>
                    <a:pt x="1837" y="1146"/>
                  </a:moveTo>
                  <a:lnTo>
                    <a:pt x="1613" y="1369"/>
                  </a:lnTo>
                  <a:lnTo>
                    <a:pt x="1613" y="1852"/>
                  </a:lnTo>
                  <a:lnTo>
                    <a:pt x="2036" y="2274"/>
                  </a:lnTo>
                  <a:lnTo>
                    <a:pt x="2036" y="2274"/>
                  </a:lnTo>
                  <a:lnTo>
                    <a:pt x="2036" y="1791"/>
                  </a:lnTo>
                  <a:lnTo>
                    <a:pt x="1854" y="1611"/>
                  </a:lnTo>
                  <a:lnTo>
                    <a:pt x="1976" y="1489"/>
                  </a:lnTo>
                  <a:lnTo>
                    <a:pt x="1975" y="1008"/>
                  </a:lnTo>
                  <a:lnTo>
                    <a:pt x="1837" y="1146"/>
                  </a:lnTo>
                  <a:close/>
                  <a:moveTo>
                    <a:pt x="0" y="1170"/>
                  </a:moveTo>
                  <a:lnTo>
                    <a:pt x="241" y="1411"/>
                  </a:lnTo>
                  <a:lnTo>
                    <a:pt x="241" y="929"/>
                  </a:lnTo>
                  <a:lnTo>
                    <a:pt x="0" y="1170"/>
                  </a:lnTo>
                  <a:close/>
                  <a:moveTo>
                    <a:pt x="1595" y="905"/>
                  </a:moveTo>
                  <a:lnTo>
                    <a:pt x="1837" y="1146"/>
                  </a:lnTo>
                  <a:lnTo>
                    <a:pt x="1837" y="664"/>
                  </a:lnTo>
                  <a:lnTo>
                    <a:pt x="1595" y="905"/>
                  </a:lnTo>
                  <a:close/>
                  <a:moveTo>
                    <a:pt x="465" y="706"/>
                  </a:moveTo>
                  <a:lnTo>
                    <a:pt x="706" y="947"/>
                  </a:lnTo>
                  <a:lnTo>
                    <a:pt x="482" y="1170"/>
                  </a:lnTo>
                  <a:lnTo>
                    <a:pt x="482" y="1653"/>
                  </a:lnTo>
                  <a:lnTo>
                    <a:pt x="905" y="2075"/>
                  </a:lnTo>
                  <a:lnTo>
                    <a:pt x="905" y="2075"/>
                  </a:lnTo>
                  <a:lnTo>
                    <a:pt x="1045" y="2214"/>
                  </a:lnTo>
                  <a:lnTo>
                    <a:pt x="1044" y="1935"/>
                  </a:lnTo>
                  <a:lnTo>
                    <a:pt x="905" y="2075"/>
                  </a:lnTo>
                  <a:lnTo>
                    <a:pt x="905" y="1592"/>
                  </a:lnTo>
                  <a:lnTo>
                    <a:pt x="724" y="1412"/>
                  </a:lnTo>
                  <a:lnTo>
                    <a:pt x="846" y="1290"/>
                  </a:lnTo>
                  <a:lnTo>
                    <a:pt x="844" y="809"/>
                  </a:lnTo>
                  <a:lnTo>
                    <a:pt x="706" y="947"/>
                  </a:lnTo>
                  <a:lnTo>
                    <a:pt x="706" y="465"/>
                  </a:lnTo>
                  <a:lnTo>
                    <a:pt x="465" y="706"/>
                  </a:lnTo>
                  <a:close/>
                  <a:moveTo>
                    <a:pt x="1171" y="483"/>
                  </a:moveTo>
                  <a:lnTo>
                    <a:pt x="947" y="706"/>
                  </a:lnTo>
                  <a:lnTo>
                    <a:pt x="949" y="1189"/>
                  </a:lnTo>
                  <a:lnTo>
                    <a:pt x="1370" y="1610"/>
                  </a:lnTo>
                  <a:lnTo>
                    <a:pt x="1147" y="1833"/>
                  </a:lnTo>
                  <a:lnTo>
                    <a:pt x="1148" y="2316"/>
                  </a:lnTo>
                  <a:lnTo>
                    <a:pt x="1570" y="2738"/>
                  </a:lnTo>
                  <a:lnTo>
                    <a:pt x="1570" y="2738"/>
                  </a:lnTo>
                  <a:lnTo>
                    <a:pt x="1571" y="2256"/>
                  </a:lnTo>
                  <a:lnTo>
                    <a:pt x="1389" y="2075"/>
                  </a:lnTo>
                  <a:lnTo>
                    <a:pt x="1510" y="1954"/>
                  </a:lnTo>
                  <a:lnTo>
                    <a:pt x="1510" y="1472"/>
                  </a:lnTo>
                  <a:lnTo>
                    <a:pt x="1370" y="1610"/>
                  </a:lnTo>
                  <a:lnTo>
                    <a:pt x="1372" y="1128"/>
                  </a:lnTo>
                  <a:lnTo>
                    <a:pt x="1190" y="947"/>
                  </a:lnTo>
                  <a:lnTo>
                    <a:pt x="1311" y="826"/>
                  </a:lnTo>
                  <a:lnTo>
                    <a:pt x="1311" y="343"/>
                  </a:lnTo>
                  <a:lnTo>
                    <a:pt x="1171" y="483"/>
                  </a:lnTo>
                  <a:close/>
                  <a:moveTo>
                    <a:pt x="931" y="242"/>
                  </a:moveTo>
                  <a:lnTo>
                    <a:pt x="1171" y="483"/>
                  </a:lnTo>
                  <a:lnTo>
                    <a:pt x="1172" y="0"/>
                  </a:lnTo>
                  <a:lnTo>
                    <a:pt x="931" y="242"/>
                  </a:lnTo>
                  <a:close/>
                </a:path>
              </a:pathLst>
            </a:custGeom>
            <a:solidFill>
              <a:schemeClr val="tx2">
                <a:lumMod val="75000"/>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935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49" name="Picture Placeholder 48"/>
          <p:cNvSpPr>
            <a:spLocks noGrp="1"/>
          </p:cNvSpPr>
          <p:nvPr>
            <p:ph type="pic" sz="quarter" idx="21" hasCustomPrompt="1"/>
          </p:nvPr>
        </p:nvSpPr>
        <p:spPr>
          <a:xfrm>
            <a:off x="0" y="234025"/>
            <a:ext cx="11978122" cy="3083608"/>
          </a:xfrm>
        </p:spPr>
        <p:txBody>
          <a:bodyPr>
            <a:noAutofit/>
          </a:bodyPr>
          <a:lstStyle>
            <a:lvl1pPr marL="0" indent="0">
              <a:buNone/>
              <a:defRPr>
                <a:solidFill>
                  <a:schemeClr val="bg1"/>
                </a:solidFill>
              </a:defRPr>
            </a:lvl1pPr>
          </a:lstStyle>
          <a:p>
            <a:r>
              <a:rPr lang="en-US" dirty="0"/>
              <a:t>Insert picture</a:t>
            </a:r>
          </a:p>
        </p:txBody>
      </p:sp>
      <p:sp>
        <p:nvSpPr>
          <p:cNvPr id="2" name="Title 1"/>
          <p:cNvSpPr>
            <a:spLocks noGrp="1"/>
          </p:cNvSpPr>
          <p:nvPr>
            <p:ph type="title"/>
          </p:nvPr>
        </p:nvSpPr>
        <p:spPr>
          <a:xfrm>
            <a:off x="436073" y="2484399"/>
            <a:ext cx="10353702" cy="701731"/>
          </a:xfrm>
        </p:spPr>
        <p:txBody>
          <a:bodyPr/>
          <a:lstStyle>
            <a:lvl1pPr>
              <a:defRPr>
                <a:solidFill>
                  <a:schemeClr val="tx2"/>
                </a:solidFill>
              </a:defRPr>
            </a:lvl1pPr>
          </a:lstStyle>
          <a:p>
            <a:r>
              <a:rPr lang="en-US" smtClean="0"/>
              <a:t>Click to edit Master title style</a:t>
            </a:r>
            <a:endParaRPr lang="en-US" dirty="0"/>
          </a:p>
        </p:txBody>
      </p:sp>
      <p:sp>
        <p:nvSpPr>
          <p:cNvPr id="39" name="Text Placeholder 38"/>
          <p:cNvSpPr>
            <a:spLocks noGrp="1"/>
          </p:cNvSpPr>
          <p:nvPr>
            <p:ph type="body" sz="quarter" idx="13" hasCustomPrompt="1"/>
          </p:nvPr>
        </p:nvSpPr>
        <p:spPr>
          <a:xfrm>
            <a:off x="436563" y="3580020"/>
            <a:ext cx="691197" cy="646331"/>
          </a:xfrm>
        </p:spPr>
        <p:txBody>
          <a:bodyPr anchor="ctr"/>
          <a:lstStyle>
            <a:lvl1pPr marL="0" indent="0">
              <a:buNone/>
              <a:defRPr sz="4000" spc="-15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01</a:t>
            </a:r>
          </a:p>
        </p:txBody>
      </p:sp>
      <p:sp>
        <p:nvSpPr>
          <p:cNvPr id="41" name="Text Placeholder 38"/>
          <p:cNvSpPr>
            <a:spLocks noGrp="1"/>
          </p:cNvSpPr>
          <p:nvPr>
            <p:ph type="body" sz="quarter" idx="14" hasCustomPrompt="1"/>
          </p:nvPr>
        </p:nvSpPr>
        <p:spPr>
          <a:xfrm>
            <a:off x="1156493" y="3718519"/>
            <a:ext cx="3747473" cy="369332"/>
          </a:xfrm>
        </p:spPr>
        <p:txBody>
          <a:bodyPr anchor="ctr"/>
          <a:lstStyle>
            <a:lvl1pPr marL="0" indent="0">
              <a:buNone/>
              <a:defRPr sz="2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42" name="Text Placeholder 38"/>
          <p:cNvSpPr>
            <a:spLocks noGrp="1"/>
          </p:cNvSpPr>
          <p:nvPr>
            <p:ph type="body" sz="quarter" idx="15" hasCustomPrompt="1"/>
          </p:nvPr>
        </p:nvSpPr>
        <p:spPr>
          <a:xfrm>
            <a:off x="436563" y="4171090"/>
            <a:ext cx="691197" cy="646331"/>
          </a:xfrm>
        </p:spPr>
        <p:txBody>
          <a:bodyPr anchor="ctr"/>
          <a:lstStyle>
            <a:lvl1pPr marL="0" indent="0">
              <a:buNone/>
              <a:defRPr sz="4000" spc="-15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02</a:t>
            </a:r>
          </a:p>
        </p:txBody>
      </p:sp>
      <p:sp>
        <p:nvSpPr>
          <p:cNvPr id="43" name="Text Placeholder 38"/>
          <p:cNvSpPr>
            <a:spLocks noGrp="1"/>
          </p:cNvSpPr>
          <p:nvPr>
            <p:ph type="body" sz="quarter" idx="16" hasCustomPrompt="1"/>
          </p:nvPr>
        </p:nvSpPr>
        <p:spPr>
          <a:xfrm>
            <a:off x="1156493" y="4309589"/>
            <a:ext cx="3747473" cy="369332"/>
          </a:xfrm>
        </p:spPr>
        <p:txBody>
          <a:bodyPr anchor="ctr"/>
          <a:lstStyle>
            <a:lvl1pPr marL="0" indent="0">
              <a:buNone/>
              <a:defRPr sz="2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44" name="Text Placeholder 38"/>
          <p:cNvSpPr>
            <a:spLocks noGrp="1"/>
          </p:cNvSpPr>
          <p:nvPr>
            <p:ph type="body" sz="quarter" idx="17" hasCustomPrompt="1"/>
          </p:nvPr>
        </p:nvSpPr>
        <p:spPr>
          <a:xfrm>
            <a:off x="436563" y="4751785"/>
            <a:ext cx="691197" cy="646331"/>
          </a:xfrm>
        </p:spPr>
        <p:txBody>
          <a:bodyPr anchor="ctr"/>
          <a:lstStyle>
            <a:lvl1pPr marL="0" indent="0">
              <a:buNone/>
              <a:defRPr sz="4000" spc="-15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03</a:t>
            </a:r>
          </a:p>
        </p:txBody>
      </p:sp>
      <p:sp>
        <p:nvSpPr>
          <p:cNvPr id="45" name="Text Placeholder 38"/>
          <p:cNvSpPr>
            <a:spLocks noGrp="1"/>
          </p:cNvSpPr>
          <p:nvPr>
            <p:ph type="body" sz="quarter" idx="18" hasCustomPrompt="1"/>
          </p:nvPr>
        </p:nvSpPr>
        <p:spPr>
          <a:xfrm>
            <a:off x="1156493" y="4890284"/>
            <a:ext cx="3747473" cy="369332"/>
          </a:xfrm>
        </p:spPr>
        <p:txBody>
          <a:bodyPr anchor="ctr"/>
          <a:lstStyle>
            <a:lvl1pPr marL="0" indent="0">
              <a:buNone/>
              <a:defRPr sz="2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46" name="Text Placeholder 38"/>
          <p:cNvSpPr>
            <a:spLocks noGrp="1"/>
          </p:cNvSpPr>
          <p:nvPr>
            <p:ph type="body" sz="quarter" idx="19" hasCustomPrompt="1"/>
          </p:nvPr>
        </p:nvSpPr>
        <p:spPr>
          <a:xfrm>
            <a:off x="436563" y="5331757"/>
            <a:ext cx="691197" cy="646331"/>
          </a:xfrm>
        </p:spPr>
        <p:txBody>
          <a:bodyPr anchor="ctr"/>
          <a:lstStyle>
            <a:lvl1pPr marL="0" indent="0">
              <a:buNone/>
              <a:defRPr sz="4000" spc="-15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04</a:t>
            </a:r>
          </a:p>
        </p:txBody>
      </p:sp>
      <p:sp>
        <p:nvSpPr>
          <p:cNvPr id="47" name="Text Placeholder 38"/>
          <p:cNvSpPr>
            <a:spLocks noGrp="1"/>
          </p:cNvSpPr>
          <p:nvPr>
            <p:ph type="body" sz="quarter" idx="20" hasCustomPrompt="1"/>
          </p:nvPr>
        </p:nvSpPr>
        <p:spPr>
          <a:xfrm>
            <a:off x="1156493" y="5470256"/>
            <a:ext cx="3747473" cy="369332"/>
          </a:xfrm>
        </p:spPr>
        <p:txBody>
          <a:bodyPr anchor="ctr"/>
          <a:lstStyle>
            <a:lvl1pPr marL="0" indent="0">
              <a:buNone/>
              <a:defRPr sz="2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50" name="Text Placeholder 38"/>
          <p:cNvSpPr>
            <a:spLocks noGrp="1"/>
          </p:cNvSpPr>
          <p:nvPr>
            <p:ph type="body" sz="quarter" idx="22" hasCustomPrompt="1"/>
          </p:nvPr>
        </p:nvSpPr>
        <p:spPr>
          <a:xfrm>
            <a:off x="6329773" y="3580020"/>
            <a:ext cx="691197" cy="646331"/>
          </a:xfrm>
        </p:spPr>
        <p:txBody>
          <a:bodyPr anchor="ctr"/>
          <a:lstStyle>
            <a:lvl1pPr marL="0" indent="0">
              <a:buNone/>
              <a:defRPr sz="4000" spc="-15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05</a:t>
            </a:r>
          </a:p>
        </p:txBody>
      </p:sp>
      <p:sp>
        <p:nvSpPr>
          <p:cNvPr id="51" name="Text Placeholder 38"/>
          <p:cNvSpPr>
            <a:spLocks noGrp="1"/>
          </p:cNvSpPr>
          <p:nvPr>
            <p:ph type="body" sz="quarter" idx="23" hasCustomPrompt="1"/>
          </p:nvPr>
        </p:nvSpPr>
        <p:spPr>
          <a:xfrm>
            <a:off x="7049703" y="3718519"/>
            <a:ext cx="3747473" cy="369332"/>
          </a:xfrm>
        </p:spPr>
        <p:txBody>
          <a:bodyPr anchor="ctr"/>
          <a:lstStyle>
            <a:lvl1pPr marL="0" indent="0">
              <a:buNone/>
              <a:defRPr sz="2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52" name="Text Placeholder 38"/>
          <p:cNvSpPr>
            <a:spLocks noGrp="1"/>
          </p:cNvSpPr>
          <p:nvPr>
            <p:ph type="body" sz="quarter" idx="24" hasCustomPrompt="1"/>
          </p:nvPr>
        </p:nvSpPr>
        <p:spPr>
          <a:xfrm>
            <a:off x="6329773" y="4171090"/>
            <a:ext cx="691197" cy="646331"/>
          </a:xfrm>
        </p:spPr>
        <p:txBody>
          <a:bodyPr anchor="ctr"/>
          <a:lstStyle>
            <a:lvl1pPr marL="0" indent="0">
              <a:buNone/>
              <a:defRPr sz="4000" spc="-15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06</a:t>
            </a:r>
          </a:p>
        </p:txBody>
      </p:sp>
      <p:sp>
        <p:nvSpPr>
          <p:cNvPr id="53" name="Text Placeholder 38"/>
          <p:cNvSpPr>
            <a:spLocks noGrp="1"/>
          </p:cNvSpPr>
          <p:nvPr>
            <p:ph type="body" sz="quarter" idx="25" hasCustomPrompt="1"/>
          </p:nvPr>
        </p:nvSpPr>
        <p:spPr>
          <a:xfrm>
            <a:off x="7049703" y="4309589"/>
            <a:ext cx="3747473" cy="369332"/>
          </a:xfrm>
        </p:spPr>
        <p:txBody>
          <a:bodyPr anchor="ctr"/>
          <a:lstStyle>
            <a:lvl1pPr marL="0" indent="0">
              <a:buNone/>
              <a:defRPr sz="2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54" name="Text Placeholder 38"/>
          <p:cNvSpPr>
            <a:spLocks noGrp="1"/>
          </p:cNvSpPr>
          <p:nvPr>
            <p:ph type="body" sz="quarter" idx="26" hasCustomPrompt="1"/>
          </p:nvPr>
        </p:nvSpPr>
        <p:spPr>
          <a:xfrm>
            <a:off x="6329773" y="4751785"/>
            <a:ext cx="691197" cy="646331"/>
          </a:xfrm>
        </p:spPr>
        <p:txBody>
          <a:bodyPr anchor="ctr"/>
          <a:lstStyle>
            <a:lvl1pPr marL="0" indent="0">
              <a:buNone/>
              <a:defRPr sz="4000" spc="-15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07</a:t>
            </a:r>
          </a:p>
        </p:txBody>
      </p:sp>
      <p:sp>
        <p:nvSpPr>
          <p:cNvPr id="55" name="Text Placeholder 38"/>
          <p:cNvSpPr>
            <a:spLocks noGrp="1"/>
          </p:cNvSpPr>
          <p:nvPr>
            <p:ph type="body" sz="quarter" idx="27" hasCustomPrompt="1"/>
          </p:nvPr>
        </p:nvSpPr>
        <p:spPr>
          <a:xfrm>
            <a:off x="7049703" y="4890284"/>
            <a:ext cx="3747473" cy="369332"/>
          </a:xfrm>
        </p:spPr>
        <p:txBody>
          <a:bodyPr anchor="ctr"/>
          <a:lstStyle>
            <a:lvl1pPr marL="0" indent="0">
              <a:buNone/>
              <a:defRPr sz="2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56" name="Text Placeholder 38"/>
          <p:cNvSpPr>
            <a:spLocks noGrp="1"/>
          </p:cNvSpPr>
          <p:nvPr>
            <p:ph type="body" sz="quarter" idx="28" hasCustomPrompt="1"/>
          </p:nvPr>
        </p:nvSpPr>
        <p:spPr>
          <a:xfrm>
            <a:off x="6329773" y="5331757"/>
            <a:ext cx="691197" cy="646331"/>
          </a:xfrm>
        </p:spPr>
        <p:txBody>
          <a:bodyPr anchor="ctr"/>
          <a:lstStyle>
            <a:lvl1pPr marL="0" indent="0">
              <a:buNone/>
              <a:defRPr sz="4000" spc="-15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08</a:t>
            </a:r>
          </a:p>
        </p:txBody>
      </p:sp>
      <p:sp>
        <p:nvSpPr>
          <p:cNvPr id="57" name="Text Placeholder 38"/>
          <p:cNvSpPr>
            <a:spLocks noGrp="1"/>
          </p:cNvSpPr>
          <p:nvPr>
            <p:ph type="body" sz="quarter" idx="29" hasCustomPrompt="1"/>
          </p:nvPr>
        </p:nvSpPr>
        <p:spPr>
          <a:xfrm>
            <a:off x="7049703" y="5470256"/>
            <a:ext cx="3747473" cy="369332"/>
          </a:xfrm>
        </p:spPr>
        <p:txBody>
          <a:bodyPr anchor="ctr"/>
          <a:lstStyle>
            <a:lvl1pPr marL="0" indent="0">
              <a:buNone/>
              <a:defRPr sz="2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22" name="Slide Number Placeholder 5">
            <a:extLst>
              <a:ext uri="{FF2B5EF4-FFF2-40B4-BE49-F238E27FC236}">
                <a16:creationId xmlns="" xmlns:a16="http://schemas.microsoft.com/office/drawing/2014/main" id="{BE23E65C-B6ED-40D3-BD15-911E0172DB32}"/>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38249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71" name="Title 1"/>
          <p:cNvSpPr>
            <a:spLocks noGrp="1"/>
          </p:cNvSpPr>
          <p:nvPr>
            <p:ph type="title"/>
          </p:nvPr>
        </p:nvSpPr>
        <p:spPr>
          <a:xfrm>
            <a:off x="436073" y="577513"/>
            <a:ext cx="11319854" cy="701731"/>
          </a:xfrm>
        </p:spPr>
        <p:txBody>
          <a:bodyPr/>
          <a:lstStyle/>
          <a:p>
            <a:r>
              <a:rPr lang="en-US" smtClean="0"/>
              <a:t>Click to edit Master title style</a:t>
            </a:r>
            <a:endParaRPr lang="en-US" dirty="0"/>
          </a:p>
        </p:txBody>
      </p:sp>
      <p:sp>
        <p:nvSpPr>
          <p:cNvPr id="73" name="Text Placeholder 38"/>
          <p:cNvSpPr>
            <a:spLocks noGrp="1"/>
          </p:cNvSpPr>
          <p:nvPr>
            <p:ph type="body" sz="quarter" idx="13" hasCustomPrompt="1"/>
          </p:nvPr>
        </p:nvSpPr>
        <p:spPr>
          <a:xfrm>
            <a:off x="1147333" y="2246020"/>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74" name="Text Placeholder 38"/>
          <p:cNvSpPr>
            <a:spLocks noGrp="1"/>
          </p:cNvSpPr>
          <p:nvPr>
            <p:ph type="body" sz="quarter" idx="14" hasCustomPrompt="1"/>
          </p:nvPr>
        </p:nvSpPr>
        <p:spPr>
          <a:xfrm>
            <a:off x="1147333" y="2624700"/>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75" name="Text Placeholder 38"/>
          <p:cNvSpPr>
            <a:spLocks noGrp="1"/>
          </p:cNvSpPr>
          <p:nvPr>
            <p:ph type="body" sz="quarter" idx="15" hasCustomPrompt="1"/>
          </p:nvPr>
        </p:nvSpPr>
        <p:spPr>
          <a:xfrm>
            <a:off x="3387673" y="2246020"/>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76" name="Text Placeholder 38"/>
          <p:cNvSpPr>
            <a:spLocks noGrp="1"/>
          </p:cNvSpPr>
          <p:nvPr>
            <p:ph type="body" sz="quarter" idx="16" hasCustomPrompt="1"/>
          </p:nvPr>
        </p:nvSpPr>
        <p:spPr>
          <a:xfrm>
            <a:off x="3387673" y="2624700"/>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77" name="Text Placeholder 38"/>
          <p:cNvSpPr>
            <a:spLocks noGrp="1"/>
          </p:cNvSpPr>
          <p:nvPr>
            <p:ph type="body" sz="quarter" idx="17" hasCustomPrompt="1"/>
          </p:nvPr>
        </p:nvSpPr>
        <p:spPr>
          <a:xfrm>
            <a:off x="5598591" y="2246020"/>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78" name="Text Placeholder 38"/>
          <p:cNvSpPr>
            <a:spLocks noGrp="1"/>
          </p:cNvSpPr>
          <p:nvPr>
            <p:ph type="body" sz="quarter" idx="18" hasCustomPrompt="1"/>
          </p:nvPr>
        </p:nvSpPr>
        <p:spPr>
          <a:xfrm>
            <a:off x="5598591" y="2624700"/>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79" name="Text Placeholder 38"/>
          <p:cNvSpPr>
            <a:spLocks noGrp="1"/>
          </p:cNvSpPr>
          <p:nvPr>
            <p:ph type="body" sz="quarter" idx="19" hasCustomPrompt="1"/>
          </p:nvPr>
        </p:nvSpPr>
        <p:spPr>
          <a:xfrm>
            <a:off x="7861322" y="2246020"/>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80" name="Text Placeholder 38"/>
          <p:cNvSpPr>
            <a:spLocks noGrp="1"/>
          </p:cNvSpPr>
          <p:nvPr>
            <p:ph type="body" sz="quarter" idx="20" hasCustomPrompt="1"/>
          </p:nvPr>
        </p:nvSpPr>
        <p:spPr>
          <a:xfrm>
            <a:off x="7861322" y="2624700"/>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81" name="Text Placeholder 38"/>
          <p:cNvSpPr>
            <a:spLocks noGrp="1"/>
          </p:cNvSpPr>
          <p:nvPr>
            <p:ph type="body" sz="quarter" idx="21" hasCustomPrompt="1"/>
          </p:nvPr>
        </p:nvSpPr>
        <p:spPr>
          <a:xfrm>
            <a:off x="10062070" y="2246020"/>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82" name="Text Placeholder 38"/>
          <p:cNvSpPr>
            <a:spLocks noGrp="1"/>
          </p:cNvSpPr>
          <p:nvPr>
            <p:ph type="body" sz="quarter" idx="22" hasCustomPrompt="1"/>
          </p:nvPr>
        </p:nvSpPr>
        <p:spPr>
          <a:xfrm>
            <a:off x="10062070" y="2624700"/>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83" name="Text Placeholder 38"/>
          <p:cNvSpPr>
            <a:spLocks noGrp="1"/>
          </p:cNvSpPr>
          <p:nvPr>
            <p:ph type="body" sz="quarter" idx="23" hasCustomPrompt="1"/>
          </p:nvPr>
        </p:nvSpPr>
        <p:spPr>
          <a:xfrm>
            <a:off x="2244771" y="3972913"/>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84" name="Text Placeholder 38"/>
          <p:cNvSpPr>
            <a:spLocks noGrp="1"/>
          </p:cNvSpPr>
          <p:nvPr>
            <p:ph type="body" sz="quarter" idx="24" hasCustomPrompt="1"/>
          </p:nvPr>
        </p:nvSpPr>
        <p:spPr>
          <a:xfrm>
            <a:off x="2244771" y="4351593"/>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85" name="Text Placeholder 38"/>
          <p:cNvSpPr>
            <a:spLocks noGrp="1"/>
          </p:cNvSpPr>
          <p:nvPr>
            <p:ph type="body" sz="quarter" idx="25" hasCustomPrompt="1"/>
          </p:nvPr>
        </p:nvSpPr>
        <p:spPr>
          <a:xfrm>
            <a:off x="4481017" y="3972913"/>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86" name="Text Placeholder 38"/>
          <p:cNvSpPr>
            <a:spLocks noGrp="1"/>
          </p:cNvSpPr>
          <p:nvPr>
            <p:ph type="body" sz="quarter" idx="26" hasCustomPrompt="1"/>
          </p:nvPr>
        </p:nvSpPr>
        <p:spPr>
          <a:xfrm>
            <a:off x="4481017" y="4351593"/>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87" name="Text Placeholder 38"/>
          <p:cNvSpPr>
            <a:spLocks noGrp="1"/>
          </p:cNvSpPr>
          <p:nvPr>
            <p:ph type="body" sz="quarter" idx="27" hasCustomPrompt="1"/>
          </p:nvPr>
        </p:nvSpPr>
        <p:spPr>
          <a:xfrm>
            <a:off x="6721515" y="3972913"/>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88" name="Text Placeholder 38"/>
          <p:cNvSpPr>
            <a:spLocks noGrp="1"/>
          </p:cNvSpPr>
          <p:nvPr>
            <p:ph type="body" sz="quarter" idx="28" hasCustomPrompt="1"/>
          </p:nvPr>
        </p:nvSpPr>
        <p:spPr>
          <a:xfrm>
            <a:off x="6721515" y="4351593"/>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89" name="Text Placeholder 38"/>
          <p:cNvSpPr>
            <a:spLocks noGrp="1"/>
          </p:cNvSpPr>
          <p:nvPr>
            <p:ph type="body" sz="quarter" idx="29" hasCustomPrompt="1"/>
          </p:nvPr>
        </p:nvSpPr>
        <p:spPr>
          <a:xfrm>
            <a:off x="8969302" y="3972913"/>
            <a:ext cx="1708111" cy="369332"/>
          </a:xfrm>
        </p:spPr>
        <p:txBody>
          <a:bodyPr anchor="ctr"/>
          <a:lstStyle>
            <a:lvl1pPr marL="0" indent="0" algn="l">
              <a:buNone/>
              <a:defRPr sz="2000">
                <a:solidFill>
                  <a:schemeClr val="tx2"/>
                </a:solidFill>
                <a:latin typeface="+mj-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0000</a:t>
            </a:r>
          </a:p>
        </p:txBody>
      </p:sp>
      <p:sp>
        <p:nvSpPr>
          <p:cNvPr id="90" name="Text Placeholder 38"/>
          <p:cNvSpPr>
            <a:spLocks noGrp="1"/>
          </p:cNvSpPr>
          <p:nvPr>
            <p:ph type="body" sz="quarter" idx="30" hasCustomPrompt="1"/>
          </p:nvPr>
        </p:nvSpPr>
        <p:spPr>
          <a:xfrm>
            <a:off x="8969302" y="4351593"/>
            <a:ext cx="1714396" cy="313932"/>
          </a:xfrm>
        </p:spPr>
        <p:txBody>
          <a:bodyPr anchor="t"/>
          <a:lstStyle>
            <a:lvl1pPr marL="0" indent="0">
              <a:buNone/>
              <a:defRPr sz="16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Insert text here</a:t>
            </a:r>
          </a:p>
        </p:txBody>
      </p:sp>
      <p:sp>
        <p:nvSpPr>
          <p:cNvPr id="23" name="Slide Number Placeholder 5">
            <a:extLst>
              <a:ext uri="{FF2B5EF4-FFF2-40B4-BE49-F238E27FC236}">
                <a16:creationId xmlns="" xmlns:a16="http://schemas.microsoft.com/office/drawing/2014/main" id="{05223071-01FF-4910-B659-BBDC2223BD28}"/>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70321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A8E8E695-5B88-4311-AC08-54F96FEDBB90}"/>
              </a:ext>
            </a:extLst>
          </p:cNvPr>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spTree>
    <p:extLst>
      <p:ext uri="{BB962C8B-B14F-4D97-AF65-F5344CB8AC3E}">
        <p14:creationId xmlns:p14="http://schemas.microsoft.com/office/powerpoint/2010/main" val="13881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18" Type="http://schemas.openxmlformats.org/officeDocument/2006/relationships/slideLayout" Target="../slideLayouts/slideLayout18.xml" />
  <Relationship Id="rId26" Type="http://schemas.openxmlformats.org/officeDocument/2006/relationships/slideLayout" Target="../slideLayouts/slideLayout26.xml" />
  <Relationship Id="rId3" Type="http://schemas.openxmlformats.org/officeDocument/2006/relationships/slideLayout" Target="../slideLayouts/slideLayout3.xml" />
  <Relationship Id="rId21" Type="http://schemas.openxmlformats.org/officeDocument/2006/relationships/slideLayout" Target="../slideLayouts/slideLayout21.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17" Type="http://schemas.openxmlformats.org/officeDocument/2006/relationships/slideLayout" Target="../slideLayouts/slideLayout17.xml" />
  <Relationship Id="rId25" Type="http://schemas.openxmlformats.org/officeDocument/2006/relationships/slideLayout" Target="../slideLayouts/slideLayout25.xml" />
  <Relationship Id="rId2" Type="http://schemas.openxmlformats.org/officeDocument/2006/relationships/slideLayout" Target="../slideLayouts/slideLayout2.xml" />
  <Relationship Id="rId16" Type="http://schemas.openxmlformats.org/officeDocument/2006/relationships/slideLayout" Target="../slideLayouts/slideLayout16.xml" />
  <Relationship Id="rId20" Type="http://schemas.openxmlformats.org/officeDocument/2006/relationships/slideLayout" Target="../slideLayouts/slideLayout20.xml" />
  <Relationship Id="rId29" Type="http://schemas.openxmlformats.org/officeDocument/2006/relationships/theme" Target="../theme/theme1.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24" Type="http://schemas.openxmlformats.org/officeDocument/2006/relationships/slideLayout" Target="../slideLayouts/slideLayout24.xml" />
  <Relationship Id="rId5" Type="http://schemas.openxmlformats.org/officeDocument/2006/relationships/slideLayout" Target="../slideLayouts/slideLayout5.xml" />
  <Relationship Id="rId15" Type="http://schemas.openxmlformats.org/officeDocument/2006/relationships/slideLayout" Target="../slideLayouts/slideLayout15.xml" />
  <Relationship Id="rId23" Type="http://schemas.openxmlformats.org/officeDocument/2006/relationships/slideLayout" Target="../slideLayouts/slideLayout23.xml" />
  <Relationship Id="rId28" Type="http://schemas.openxmlformats.org/officeDocument/2006/relationships/slideLayout" Target="../slideLayouts/slideLayout28.xml" />
  <Relationship Id="rId10" Type="http://schemas.openxmlformats.org/officeDocument/2006/relationships/slideLayout" Target="../slideLayouts/slideLayout10.xml" />
  <Relationship Id="rId19" Type="http://schemas.openxmlformats.org/officeDocument/2006/relationships/slideLayout" Target="../slideLayouts/slideLayout19.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slideLayout" Target="../slideLayouts/slideLayout14.xml" />
  <Relationship Id="rId22" Type="http://schemas.openxmlformats.org/officeDocument/2006/relationships/slideLayout" Target="../slideLayouts/slideLayout22.xml" />
  <Relationship Id="rId27" Type="http://schemas.openxmlformats.org/officeDocument/2006/relationships/slideLayout" Target="../slideLayouts/slideLayout27.xml" />
  <Relationship Id="rId30" Type="http://schemas.openxmlformats.org/officeDocument/2006/relationships/image" Target="../media/image1.jpeg"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94D36CF-C7D1-43DC-AC50-736E5727CCCF}"/>
              </a:ext>
            </a:extLst>
          </p:cNvPr>
          <p:cNvSpPr/>
          <p:nvPr userDrawn="1"/>
        </p:nvSpPr>
        <p:spPr>
          <a:xfrm>
            <a:off x="0" y="6311152"/>
            <a:ext cx="12192000" cy="5468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 xmlns:a16="http://schemas.microsoft.com/office/drawing/2014/main" id="{99A7C603-D2E8-4D27-A7D5-94D0485BB55E}"/>
              </a:ext>
            </a:extLst>
          </p:cNvPr>
          <p:cNvPicPr>
            <a:picLocks noChangeAspect="1"/>
          </p:cNvPicPr>
          <p:nvPr userDrawn="1"/>
        </p:nvPicPr>
        <p:blipFill rotWithShape="1">
          <a:blip r:embed="rId30">
            <a:extLst>
              <a:ext uri="{28A0092B-C50C-407E-A947-70E740481C1C}">
                <a14:useLocalDpi xmlns:a14="http://schemas.microsoft.com/office/drawing/2010/main" val="0"/>
              </a:ext>
            </a:extLst>
          </a:blip>
          <a:srcRect t="91967"/>
          <a:stretch/>
        </p:blipFill>
        <p:spPr>
          <a:xfrm>
            <a:off x="0" y="6307119"/>
            <a:ext cx="12192000" cy="550903"/>
          </a:xfrm>
          <a:prstGeom prst="rect">
            <a:avLst/>
          </a:prstGeom>
        </p:spPr>
      </p:pic>
      <p:sp>
        <p:nvSpPr>
          <p:cNvPr id="2" name="Title Placeholder 1"/>
          <p:cNvSpPr>
            <a:spLocks noGrp="1"/>
          </p:cNvSpPr>
          <p:nvPr>
            <p:ph type="title"/>
          </p:nvPr>
        </p:nvSpPr>
        <p:spPr>
          <a:xfrm>
            <a:off x="436073" y="577513"/>
            <a:ext cx="11319854" cy="701731"/>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36073" y="1683650"/>
            <a:ext cx="11319853" cy="17851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6074" y="6467154"/>
            <a:ext cx="398858" cy="230832"/>
          </a:xfrm>
          <a:prstGeom prst="rect">
            <a:avLst/>
          </a:prstGeom>
        </p:spPr>
        <p:txBody>
          <a:bodyPr vert="horz" wrap="square" lIns="91440" tIns="45720" rIns="91440" bIns="45720" rtlCol="0" anchor="ctr" anchorCtr="0">
            <a:spAutoFit/>
          </a:bodyPr>
          <a:lstStyle>
            <a:lvl1pPr algn="l">
              <a:defRPr sz="900">
                <a:solidFill>
                  <a:schemeClr val="accent6"/>
                </a:solidFill>
              </a:defRPr>
            </a:lvl1pPr>
          </a:lstStyle>
          <a:p>
            <a:fld id="{DF7EDFFD-91AD-4CE8-BDAA-A714A155F4DD}" type="slidenum">
              <a:rPr lang="en-US" smtClean="0"/>
              <a:pPr/>
              <a:t>‹#›</a:t>
            </a:fld>
            <a:endParaRPr lang="en-US" dirty="0"/>
          </a:p>
        </p:txBody>
      </p:sp>
      <p:grpSp>
        <p:nvGrpSpPr>
          <p:cNvPr id="8" name="Group 7"/>
          <p:cNvGrpSpPr>
            <a:grpSpLocks noChangeAspect="1"/>
          </p:cNvGrpSpPr>
          <p:nvPr userDrawn="1"/>
        </p:nvGrpSpPr>
        <p:grpSpPr bwMode="auto">
          <a:xfrm>
            <a:off x="9847384" y="6460142"/>
            <a:ext cx="1908541" cy="208087"/>
            <a:chOff x="2667" y="2033"/>
            <a:chExt cx="2348" cy="256"/>
          </a:xfrm>
        </p:grpSpPr>
        <p:sp>
          <p:nvSpPr>
            <p:cNvPr id="9" name="Freeform 8"/>
            <p:cNvSpPr>
              <a:spLocks noEditPoints="1"/>
            </p:cNvSpPr>
            <p:nvPr/>
          </p:nvSpPr>
          <p:spPr bwMode="auto">
            <a:xfrm>
              <a:off x="3154" y="2090"/>
              <a:ext cx="154" cy="154"/>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0" name="Freeform 9"/>
            <p:cNvSpPr>
              <a:spLocks noEditPoints="1"/>
            </p:cNvSpPr>
            <p:nvPr/>
          </p:nvSpPr>
          <p:spPr bwMode="auto">
            <a:xfrm>
              <a:off x="3468" y="2093"/>
              <a:ext cx="133" cy="148"/>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1" name="Rectangle 10"/>
            <p:cNvSpPr>
              <a:spLocks noChangeArrowheads="1"/>
            </p:cNvSpPr>
            <p:nvPr/>
          </p:nvSpPr>
          <p:spPr bwMode="auto">
            <a:xfrm>
              <a:off x="3633"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Freeform 11"/>
            <p:cNvSpPr>
              <a:spLocks/>
            </p:cNvSpPr>
            <p:nvPr/>
          </p:nvSpPr>
          <p:spPr bwMode="auto">
            <a:xfrm>
              <a:off x="3698" y="2093"/>
              <a:ext cx="128" cy="148"/>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3" name="Freeform 12"/>
            <p:cNvSpPr>
              <a:spLocks noEditPoints="1"/>
            </p:cNvSpPr>
            <p:nvPr/>
          </p:nvSpPr>
          <p:spPr bwMode="auto">
            <a:xfrm>
              <a:off x="4381" y="2093"/>
              <a:ext cx="131" cy="148"/>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4" name="Rectangle 13"/>
            <p:cNvSpPr>
              <a:spLocks noChangeArrowheads="1"/>
            </p:cNvSpPr>
            <p:nvPr/>
          </p:nvSpPr>
          <p:spPr bwMode="auto">
            <a:xfrm>
              <a:off x="4675" y="2093"/>
              <a:ext cx="26" cy="148"/>
            </a:xfrm>
            <a:prstGeom prst="rect">
              <a:avLst/>
            </a:prstGeom>
            <a:solidFill>
              <a:srgbClr val="5159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5" name="Freeform 14"/>
            <p:cNvSpPr>
              <a:spLocks/>
            </p:cNvSpPr>
            <p:nvPr/>
          </p:nvSpPr>
          <p:spPr bwMode="auto">
            <a:xfrm>
              <a:off x="4733" y="2090"/>
              <a:ext cx="133" cy="154"/>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6" name="Freeform 15"/>
            <p:cNvSpPr>
              <a:spLocks/>
            </p:cNvSpPr>
            <p:nvPr/>
          </p:nvSpPr>
          <p:spPr bwMode="auto">
            <a:xfrm>
              <a:off x="3002" y="2093"/>
              <a:ext cx="26" cy="148"/>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7" name="Freeform 16"/>
            <p:cNvSpPr>
              <a:spLocks/>
            </p:cNvSpPr>
            <p:nvPr/>
          </p:nvSpPr>
          <p:spPr bwMode="auto">
            <a:xfrm>
              <a:off x="3030" y="2093"/>
              <a:ext cx="93" cy="148"/>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8" name="Freeform 17"/>
            <p:cNvSpPr>
              <a:spLocks/>
            </p:cNvSpPr>
            <p:nvPr/>
          </p:nvSpPr>
          <p:spPr bwMode="auto">
            <a:xfrm>
              <a:off x="4543" y="2093"/>
              <a:ext cx="103" cy="148"/>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9" name="Freeform 18"/>
            <p:cNvSpPr>
              <a:spLocks/>
            </p:cNvSpPr>
            <p:nvPr/>
          </p:nvSpPr>
          <p:spPr bwMode="auto">
            <a:xfrm>
              <a:off x="3339" y="2093"/>
              <a:ext cx="102" cy="148"/>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0" name="Freeform 19"/>
            <p:cNvSpPr>
              <a:spLocks/>
            </p:cNvSpPr>
            <p:nvPr/>
          </p:nvSpPr>
          <p:spPr bwMode="auto">
            <a:xfrm>
              <a:off x="4241" y="2093"/>
              <a:ext cx="108" cy="148"/>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1" name="Freeform 20"/>
            <p:cNvSpPr>
              <a:spLocks/>
            </p:cNvSpPr>
            <p:nvPr/>
          </p:nvSpPr>
          <p:spPr bwMode="auto">
            <a:xfrm>
              <a:off x="3857" y="2090"/>
              <a:ext cx="137" cy="154"/>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2" name="Freeform 21"/>
            <p:cNvSpPr>
              <a:spLocks/>
            </p:cNvSpPr>
            <p:nvPr/>
          </p:nvSpPr>
          <p:spPr bwMode="auto">
            <a:xfrm>
              <a:off x="4893" y="2093"/>
              <a:ext cx="26" cy="148"/>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3" name="Freeform 22"/>
            <p:cNvSpPr>
              <a:spLocks/>
            </p:cNvSpPr>
            <p:nvPr/>
          </p:nvSpPr>
          <p:spPr bwMode="auto">
            <a:xfrm>
              <a:off x="4922" y="2093"/>
              <a:ext cx="93" cy="148"/>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4" name="Freeform 23"/>
            <p:cNvSpPr>
              <a:spLocks noEditPoints="1"/>
            </p:cNvSpPr>
            <p:nvPr/>
          </p:nvSpPr>
          <p:spPr bwMode="auto">
            <a:xfrm>
              <a:off x="4089" y="2093"/>
              <a:ext cx="125" cy="148"/>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5" name="Freeform 24"/>
            <p:cNvSpPr>
              <a:spLocks/>
            </p:cNvSpPr>
            <p:nvPr/>
          </p:nvSpPr>
          <p:spPr bwMode="auto">
            <a:xfrm>
              <a:off x="2777" y="2033"/>
              <a:ext cx="64" cy="256"/>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6" name="Freeform 25"/>
            <p:cNvSpPr>
              <a:spLocks/>
            </p:cNvSpPr>
            <p:nvPr/>
          </p:nvSpPr>
          <p:spPr bwMode="auto">
            <a:xfrm>
              <a:off x="2667" y="2130"/>
              <a:ext cx="174" cy="159"/>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27" name="Freeform 26"/>
            <p:cNvSpPr>
              <a:spLocks/>
            </p:cNvSpPr>
            <p:nvPr/>
          </p:nvSpPr>
          <p:spPr bwMode="auto">
            <a:xfrm>
              <a:off x="2667" y="2033"/>
              <a:ext cx="64" cy="130"/>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solidFill>
              <a:srgbClr val="5159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cxnSp>
        <p:nvCxnSpPr>
          <p:cNvPr id="28" name="Straight Connector 27"/>
          <p:cNvCxnSpPr>
            <a:cxnSpLocks/>
          </p:cNvCxnSpPr>
          <p:nvPr userDrawn="1"/>
        </p:nvCxnSpPr>
        <p:spPr>
          <a:xfrm>
            <a:off x="428625" y="6307120"/>
            <a:ext cx="11340000" cy="0"/>
          </a:xfrm>
          <a:prstGeom prst="line">
            <a:avLst/>
          </a:prstGeom>
          <a:ln w="6350">
            <a:solidFill>
              <a:srgbClr val="EBECEE"/>
            </a:solidFill>
          </a:ln>
        </p:spPr>
        <p:style>
          <a:lnRef idx="1">
            <a:schemeClr val="accent1"/>
          </a:lnRef>
          <a:fillRef idx="0">
            <a:schemeClr val="accent1"/>
          </a:fillRef>
          <a:effectRef idx="0">
            <a:schemeClr val="accent1"/>
          </a:effectRef>
          <a:fontRef idx="minor">
            <a:schemeClr val="tx1"/>
          </a:fontRef>
        </p:style>
      </p:cxnSp>
      <p:sp>
        <p:nvSpPr>
          <p:cNvPr id="29" name="Footer Placeholder 2"/>
          <p:cNvSpPr txBox="1">
            <a:spLocks/>
          </p:cNvSpPr>
          <p:nvPr userDrawn="1"/>
        </p:nvSpPr>
        <p:spPr>
          <a:xfrm>
            <a:off x="900044" y="6474320"/>
            <a:ext cx="1477396" cy="230832"/>
          </a:xfrm>
          <a:prstGeom prst="rect">
            <a:avLst/>
          </a:prstGeom>
        </p:spPr>
        <p:txBody>
          <a:bodyPr vert="horz" wrap="square" lIns="91440" tIns="45720" rIns="91440" bIns="45720" rtlCol="0" anchor="t" anchorCtr="0">
            <a:spAutoFit/>
          </a:bodyPr>
          <a:lstStyle>
            <a:defPPr>
              <a:defRPr lang="en-US"/>
            </a:defPPr>
            <a:lvl1pPr marL="0" algn="l" defTabSz="914400" rtl="0" eaLnBrk="1" latinLnBrk="0" hangingPunct="1">
              <a:defRPr sz="9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Calibri"/>
                <a:ea typeface="+mn-ea"/>
                <a:cs typeface="+mn-cs"/>
              </a:rPr>
              <a:t>©</a:t>
            </a:r>
            <a:r>
              <a:rPr kumimoji="0" lang="en-US" sz="900" b="0" i="0" u="none" strike="noStrike" kern="1200" cap="none" spc="0" normalizeH="0" baseline="0" noProof="0" dirty="0" smtClean="0">
                <a:ln>
                  <a:noFill/>
                </a:ln>
                <a:solidFill>
                  <a:srgbClr val="95A2AC"/>
                </a:solidFill>
                <a:effectLst/>
                <a:uLnTx/>
                <a:uFillTx/>
                <a:latin typeface="Calibri"/>
                <a:ea typeface="+mn-ea"/>
                <a:cs typeface="+mn-cs"/>
              </a:rPr>
              <a:t/>
            </a:r>
            <a:r>
              <a:rPr lang="en-US" sz="900" kern="1200" noProof="0" dirty="0" smtClean="0">
                <a:solidFill>
                  <a:schemeClr val="accent6"/>
                </a:solidFill>
                <a:latin typeface="+mn-lt"/>
                <a:ea typeface="+mn-ea"/>
                <a:cs typeface="+mn-cs"/>
              </a:rPr>
              <a:t>Holding Redlich 2018</a:t>
            </a:r>
            <a:endParaRPr lang="en-US" sz="900" kern="1200" noProof="0" dirty="0">
              <a:solidFill>
                <a:schemeClr val="accent6"/>
              </a:solidFill>
              <a:latin typeface="+mn-lt"/>
              <a:ea typeface="+mn-ea"/>
              <a:cs typeface="+mn-cs"/>
            </a:endParaRPr>
          </a:p>
        </p:txBody>
      </p:sp>
    </p:spTree>
    <p:extLst>
      <p:ext uri="{BB962C8B-B14F-4D97-AF65-F5344CB8AC3E}">
        <p14:creationId xmlns:p14="http://schemas.microsoft.com/office/powerpoint/2010/main" val="552031826"/>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76" r:id="rId3"/>
    <p:sldLayoutId id="2147483649" r:id="rId4"/>
    <p:sldLayoutId id="2147483651" r:id="rId5"/>
    <p:sldLayoutId id="2147483661" r:id="rId6"/>
    <p:sldLayoutId id="2147483658" r:id="rId7"/>
    <p:sldLayoutId id="2147483659" r:id="rId8"/>
    <p:sldLayoutId id="2147483655" r:id="rId9"/>
    <p:sldLayoutId id="2147483657" r:id="rId10"/>
    <p:sldLayoutId id="2147483677" r:id="rId11"/>
    <p:sldLayoutId id="2147483673" r:id="rId12"/>
    <p:sldLayoutId id="2147483671" r:id="rId13"/>
    <p:sldLayoutId id="2147483672" r:id="rId14"/>
    <p:sldLayoutId id="2147483652" r:id="rId15"/>
    <p:sldLayoutId id="2147483653" r:id="rId16"/>
    <p:sldLayoutId id="2147483664" r:id="rId17"/>
    <p:sldLayoutId id="2147483663" r:id="rId18"/>
    <p:sldLayoutId id="2147483662" r:id="rId19"/>
    <p:sldLayoutId id="2147483675" r:id="rId20"/>
    <p:sldLayoutId id="2147483656" r:id="rId21"/>
    <p:sldLayoutId id="2147483665" r:id="rId22"/>
    <p:sldLayoutId id="2147483666" r:id="rId23"/>
    <p:sldLayoutId id="2147483667" r:id="rId24"/>
    <p:sldLayoutId id="2147483668" r:id="rId25"/>
    <p:sldLayoutId id="2147483669" r:id="rId26"/>
    <p:sldLayoutId id="2147483670" r:id="rId27"/>
    <p:sldLayoutId id="214748367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600"/>
        </a:spcBef>
        <a:buClr>
          <a:schemeClr val="bg2"/>
        </a:buClr>
        <a:buFont typeface="Calibri" panose="020F0502020204030204" pitchFamily="34" charset="0"/>
        <a:buChar char="›"/>
        <a:defRPr sz="20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Clr>
          <a:schemeClr val="bg2"/>
        </a:buClr>
        <a:buFont typeface="Calibri" panose="020F0502020204030204" pitchFamily="34" charset="0"/>
        <a:buChar char="›"/>
        <a:defRPr sz="20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Clr>
          <a:schemeClr val="bg2"/>
        </a:buClr>
        <a:buFont typeface="Calibri" panose="020F0502020204030204" pitchFamily="34" charset="0"/>
        <a:buChar char="›"/>
        <a:defRPr sz="20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Clr>
          <a:schemeClr val="bg2"/>
        </a:buClr>
        <a:buFont typeface="Calibri" panose="020F0502020204030204" pitchFamily="34" charset="0"/>
        <a:buChar char="›"/>
        <a:tabLst/>
        <a:defRPr sz="20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Clr>
          <a:schemeClr val="bg2"/>
        </a:buClr>
        <a:buFont typeface="Calibri" panose="020F0502020204030204" pitchFamily="34" charset="0"/>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1.xml" />
  <Relationship Id="rId1" Type="http://schemas.openxmlformats.org/officeDocument/2006/relationships/slideLayout" Target="../slideLayouts/slideLayout4.xml" />
  <Relationship Id="rId5" Type="http://schemas.openxmlformats.org/officeDocument/2006/relationships/image" Target="../media/image5.jpeg" />
  <Relationship Id="rId4" Type="http://schemas.openxmlformats.org/officeDocument/2006/relationships/image" Target="../media/image2.png"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0.xml" />
  <Relationship Id="rId1" Type="http://schemas.openxmlformats.org/officeDocument/2006/relationships/slideLayout" Target="../slideLayouts/slideLayout2.xml" />
  <Relationship Id="rId4" Type="http://schemas.openxmlformats.org/officeDocument/2006/relationships/image" Target="../media/image11.jpg"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1.xml" />
  <Relationship Id="rId1" Type="http://schemas.openxmlformats.org/officeDocument/2006/relationships/slideLayout" Target="../slideLayouts/slideLayout2.xml" />
  <Relationship Id="rId4" Type="http://schemas.openxmlformats.org/officeDocument/2006/relationships/image" Target="../media/image12.jpeg"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2.xml" />
  <Relationship Id="rId1" Type="http://schemas.openxmlformats.org/officeDocument/2006/relationships/slideLayout" Target="../slideLayouts/slideLayout2.xml" />
  <Relationship Id="rId5" Type="http://schemas.openxmlformats.org/officeDocument/2006/relationships/image" Target="../media/image14.jpeg" />
  <Relationship Id="rId4" Type="http://schemas.openxmlformats.org/officeDocument/2006/relationships/image" Target="../media/image13.jpeg"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3.xml" />
  <Relationship Id="rId1" Type="http://schemas.openxmlformats.org/officeDocument/2006/relationships/slideLayout" Target="../slideLayouts/slideLayout2.xml" />
  <Relationship Id="rId4" Type="http://schemas.openxmlformats.org/officeDocument/2006/relationships/image" Target="../media/image15.jpg"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6.jpeg" />
  <Relationship Id="rId7" Type="http://schemas.openxmlformats.org/officeDocument/2006/relationships/image" Target="../media/image18.jpeg" />
  <Relationship Id="rId2" Type="http://schemas.openxmlformats.org/officeDocument/2006/relationships/notesSlide" Target="../notesSlides/notesSlide14.xml" />
  <Relationship Id="rId1" Type="http://schemas.openxmlformats.org/officeDocument/2006/relationships/slideLayout" Target="../slideLayouts/slideLayout2.xml" />
  <Relationship Id="rId6" Type="http://schemas.openxmlformats.org/officeDocument/2006/relationships/hyperlink" Target="https://www.google.com.au/url?sa=i&amp;rct=j&amp;q=&amp;esrc=s&amp;source=images&amp;cd=&amp;cad=rja&amp;uact=8&amp;ved=2ahUKEwifpLfFkb_eAhVCWisKHQQqBKUQjRx6BAgBEAU&amp;url=https://thewest.com.au/business/mining/wa-fly-in-fly-out-workers-have-high-rate-of-psychological-distress-study-ng-b88833529z&amp;psig=AOvVaw2Na6Qm13r0DrOjRTAUPBwp&amp;ust=1541572049096440" TargetMode="External" />
  <Relationship Id="rId5" Type="http://schemas.openxmlformats.org/officeDocument/2006/relationships/image" Target="../media/image17.jpeg" />
  <Relationship Id="rId4" Type="http://schemas.openxmlformats.org/officeDocument/2006/relationships/image" Target="../media/image16.jpg"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5.xml" />
  <Relationship Id="rId1" Type="http://schemas.openxmlformats.org/officeDocument/2006/relationships/slideLayout" Target="../slideLayouts/slideLayout2.xml" />
  <Relationship Id="rId5" Type="http://schemas.openxmlformats.org/officeDocument/2006/relationships/image" Target="../media/image20.jpg" />
  <Relationship Id="rId4" Type="http://schemas.openxmlformats.org/officeDocument/2006/relationships/image" Target="../media/image19.jpeg"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6.xml" />
  <Relationship Id="rId1" Type="http://schemas.openxmlformats.org/officeDocument/2006/relationships/slideLayout" Target="../slideLayouts/slideLayout2.xml" />
  <Relationship Id="rId5" Type="http://schemas.openxmlformats.org/officeDocument/2006/relationships/image" Target="../media/image22.jpeg" />
  <Relationship Id="rId4" Type="http://schemas.openxmlformats.org/officeDocument/2006/relationships/image" Target="../media/image21.jpg"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diagramData" Target="../diagrams/data5.xml" />
  <Relationship Id="rId7" Type="http://schemas.microsoft.com/office/2007/relationships/diagramDrawing" Target="../diagrams/drawing5.xml" />
  <Relationship Id="rId2" Type="http://schemas.openxmlformats.org/officeDocument/2006/relationships/notesSlide" Target="../notesSlides/notesSlide18.xml" />
  <Relationship Id="rId1" Type="http://schemas.openxmlformats.org/officeDocument/2006/relationships/slideLayout" Target="../slideLayouts/slideLayout1.xml" />
  <Relationship Id="rId6" Type="http://schemas.openxmlformats.org/officeDocument/2006/relationships/diagramColors" Target="../diagrams/colors5.xml" />
  <Relationship Id="rId5" Type="http://schemas.openxmlformats.org/officeDocument/2006/relationships/diagramQuickStyle" Target="../diagrams/quickStyle5.xml" />
  <Relationship Id="rId4" Type="http://schemas.openxmlformats.org/officeDocument/2006/relationships/diagramLayout" Target="../diagrams/layout5.xml" />
</Relationships>
</file>

<file path=ppt/slides/_rels/slide19.xml.rels>&#65279;<?xml version="1.0" encoding="UTF-8" standalone="yes"?>
<Relationships xmlns="http://schemas.openxmlformats.org/package/2006/relationships">
  <Relationship Id="rId3" Type="http://schemas.openxmlformats.org/officeDocument/2006/relationships/diagramData" Target="../diagrams/data6.xml" />
  <Relationship Id="rId7" Type="http://schemas.microsoft.com/office/2007/relationships/diagramDrawing" Target="../diagrams/drawing6.xml" />
  <Relationship Id="rId2" Type="http://schemas.openxmlformats.org/officeDocument/2006/relationships/notesSlide" Target="../notesSlides/notesSlide19.xml" />
  <Relationship Id="rId1" Type="http://schemas.openxmlformats.org/officeDocument/2006/relationships/slideLayout" Target="../slideLayouts/slideLayout2.xml" />
  <Relationship Id="rId6" Type="http://schemas.openxmlformats.org/officeDocument/2006/relationships/diagramColors" Target="../diagrams/colors6.xml" />
  <Relationship Id="rId5" Type="http://schemas.openxmlformats.org/officeDocument/2006/relationships/diagramQuickStyle" Target="../diagrams/quickStyle6.xml" />
  <Relationship Id="rId4" Type="http://schemas.openxmlformats.org/officeDocument/2006/relationships/diagramLayout" Target="../diagrams/layout6.xml" />
</Relationships>
</file>

<file path=ppt/slides/_rels/slide2.xml.rels>&#65279;<?xml version="1.0" encoding="UTF-8" standalone="yes"?>
<Relationships xmlns="http://schemas.openxmlformats.org/package/2006/relationships">
  <Relationship Id="rId3" Type="http://schemas.openxmlformats.org/officeDocument/2006/relationships/diagramData" Target="../diagrams/data1.xml" />
  <Relationship Id="rId7" Type="http://schemas.microsoft.com/office/2007/relationships/diagramDrawing" Target="../diagrams/drawing1.xml" />
  <Relationship Id="rId2" Type="http://schemas.openxmlformats.org/officeDocument/2006/relationships/notesSlide" Target="../notesSlides/notesSlide2.xml" />
  <Relationship Id="rId1" Type="http://schemas.openxmlformats.org/officeDocument/2006/relationships/slideLayout" Target="../slideLayouts/slideLayout1.xml" />
  <Relationship Id="rId6" Type="http://schemas.openxmlformats.org/officeDocument/2006/relationships/diagramColors" Target="../diagrams/colors1.xml" />
  <Relationship Id="rId5" Type="http://schemas.openxmlformats.org/officeDocument/2006/relationships/diagramQuickStyle" Target="../diagrams/quickStyle1.xml" />
  <Relationship Id="rId4" Type="http://schemas.openxmlformats.org/officeDocument/2006/relationships/diagramLayout" Target="../diagrams/layout1.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20.xml" />
  <Relationship Id="rId1" Type="http://schemas.openxmlformats.org/officeDocument/2006/relationships/slideLayout" Target="../slideLayouts/slideLayout2.xml" />
  <Relationship Id="rId4" Type="http://schemas.openxmlformats.org/officeDocument/2006/relationships/image" Target="../media/image23.png"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21.xml" />
  <Relationship Id="rId1" Type="http://schemas.openxmlformats.org/officeDocument/2006/relationships/slideLayout" Target="../slideLayouts/slideLayout2.xml" />
  <Relationship Id="rId5" Type="http://schemas.openxmlformats.org/officeDocument/2006/relationships/image" Target="../media/image25.jpeg" />
  <Relationship Id="rId4" Type="http://schemas.openxmlformats.org/officeDocument/2006/relationships/image" Target="../media/image24.jpg" />
</Relationships>
</file>

<file path=ppt/slides/_rels/slide22.xml.rels>&#65279;<?xml version="1.0" encoding="UTF-8" standalone="yes"?>
<Relationships xmlns="http://schemas.openxmlformats.org/package/2006/relationships">
  <Relationship Id="rId3" Type="http://schemas.openxmlformats.org/officeDocument/2006/relationships/diagramData" Target="../diagrams/data7.xml" />
  <Relationship Id="rId7" Type="http://schemas.microsoft.com/office/2007/relationships/diagramDrawing" Target="../diagrams/drawing7.xml" />
  <Relationship Id="rId2" Type="http://schemas.openxmlformats.org/officeDocument/2006/relationships/notesSlide" Target="../notesSlides/notesSlide22.xml" />
  <Relationship Id="rId1" Type="http://schemas.openxmlformats.org/officeDocument/2006/relationships/slideLayout" Target="../slideLayouts/slideLayout1.xml" />
  <Relationship Id="rId6" Type="http://schemas.openxmlformats.org/officeDocument/2006/relationships/diagramColors" Target="../diagrams/colors7.xml" />
  <Relationship Id="rId5" Type="http://schemas.openxmlformats.org/officeDocument/2006/relationships/diagramQuickStyle" Target="../diagrams/quickStyle7.xml" />
  <Relationship Id="rId4" Type="http://schemas.openxmlformats.org/officeDocument/2006/relationships/diagramLayout" Target="../diagrams/layout7.xml" />
</Relationships>
</file>

<file path=ppt/slides/_rels/slide23.xml.rels>&#65279;<?xml version="1.0" encoding="UTF-8" standalone="yes"?>
<Relationships xmlns="http://schemas.openxmlformats.org/package/2006/relationships">
  <Relationship Id="rId3" Type="http://schemas.openxmlformats.org/officeDocument/2006/relationships/diagramData" Target="../diagrams/data8.xml" />
  <Relationship Id="rId7" Type="http://schemas.microsoft.com/office/2007/relationships/diagramDrawing" Target="../diagrams/drawing8.xml" />
  <Relationship Id="rId2" Type="http://schemas.openxmlformats.org/officeDocument/2006/relationships/notesSlide" Target="../notesSlides/notesSlide23.xml" />
  <Relationship Id="rId1" Type="http://schemas.openxmlformats.org/officeDocument/2006/relationships/slideLayout" Target="../slideLayouts/slideLayout15.xml" />
  <Relationship Id="rId6" Type="http://schemas.openxmlformats.org/officeDocument/2006/relationships/diagramColors" Target="../diagrams/colors8.xml" />
  <Relationship Id="rId5" Type="http://schemas.openxmlformats.org/officeDocument/2006/relationships/diagramQuickStyle" Target="../diagrams/quickStyle8.xml" />
  <Relationship Id="rId4" Type="http://schemas.openxmlformats.org/officeDocument/2006/relationships/diagramLayout" Target="../diagrams/layout8.xml" />
</Relationships>
</file>

<file path=ppt/slides/_rels/slide24.xml.rels>&#65279;<?xml version="1.0" encoding="UTF-8" standalone="yes"?>
<Relationships xmlns="http://schemas.openxmlformats.org/package/2006/relationships">
  <Relationship Id="rId8" Type="http://schemas.openxmlformats.org/officeDocument/2006/relationships/image" Target="../media/image31.png" />
  <Relationship Id="rId3" Type="http://schemas.openxmlformats.org/officeDocument/2006/relationships/image" Target="../media/image26.png" />
  <Relationship Id="rId7" Type="http://schemas.openxmlformats.org/officeDocument/2006/relationships/image" Target="../media/image30.png" />
  <Relationship Id="rId12" Type="http://schemas.openxmlformats.org/officeDocument/2006/relationships/image" Target="../media/image35.png" />
  <Relationship Id="rId2" Type="http://schemas.openxmlformats.org/officeDocument/2006/relationships/notesSlide" Target="../notesSlides/notesSlide24.xml" />
  <Relationship Id="rId1" Type="http://schemas.openxmlformats.org/officeDocument/2006/relationships/slideLayout" Target="../slideLayouts/slideLayout2.xml" />
  <Relationship Id="rId6" Type="http://schemas.openxmlformats.org/officeDocument/2006/relationships/image" Target="../media/image29.jpeg" />
  <Relationship Id="rId11" Type="http://schemas.openxmlformats.org/officeDocument/2006/relationships/image" Target="../media/image34.png" />
  <Relationship Id="rId5" Type="http://schemas.openxmlformats.org/officeDocument/2006/relationships/image" Target="../media/image28.png" />
  <Relationship Id="rId10" Type="http://schemas.openxmlformats.org/officeDocument/2006/relationships/image" Target="../media/image33.png" />
  <Relationship Id="rId4" Type="http://schemas.openxmlformats.org/officeDocument/2006/relationships/image" Target="../media/image27.png" />
  <Relationship Id="rId9" Type="http://schemas.openxmlformats.org/officeDocument/2006/relationships/image" Target="../media/image32.png" />
</Relationships>
</file>

<file path=ppt/slides/_rels/slide25.xml.rels>&#65279;<?xml version="1.0" encoding="UTF-8" standalone="yes"?>
<Relationships xmlns="http://schemas.openxmlformats.org/package/2006/relationships">
  <Relationship Id="rId3" Type="http://schemas.openxmlformats.org/officeDocument/2006/relationships/hyperlink" Target="http://www.abc.net.au/news/2017-07-25/7-eleven-court-penalties-now-top-1-million/8740706" TargetMode="External" />
  <Relationship Id="rId2" Type="http://schemas.openxmlformats.org/officeDocument/2006/relationships/notesSlide" Target="../notesSlides/notesSlide25.xml" />
  <Relationship Id="rId1" Type="http://schemas.openxmlformats.org/officeDocument/2006/relationships/slideLayout" Target="../slideLayouts/slideLayout2.xml" />
  <Relationship Id="rId4" Type="http://schemas.openxmlformats.org/officeDocument/2006/relationships/image" Target="../media/image36.png"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8" Type="http://schemas.openxmlformats.org/officeDocument/2006/relationships/image" Target="../media/image42.png" />
  <Relationship Id="rId3" Type="http://schemas.openxmlformats.org/officeDocument/2006/relationships/image" Target="../media/image37.png" />
  <Relationship Id="rId7" Type="http://schemas.openxmlformats.org/officeDocument/2006/relationships/image" Target="../media/image41.png" />
  <Relationship Id="rId2" Type="http://schemas.openxmlformats.org/officeDocument/2006/relationships/notesSlide" Target="../notesSlides/notesSlide28.xml" />
  <Relationship Id="rId1" Type="http://schemas.openxmlformats.org/officeDocument/2006/relationships/slideLayout" Target="../slideLayouts/slideLayout2.xml" />
  <Relationship Id="rId6" Type="http://schemas.openxmlformats.org/officeDocument/2006/relationships/image" Target="../media/image40.png" />
  <Relationship Id="rId5" Type="http://schemas.openxmlformats.org/officeDocument/2006/relationships/image" Target="../media/image39.png" />
  <Relationship Id="rId10" Type="http://schemas.openxmlformats.org/officeDocument/2006/relationships/image" Target="../media/image44.png" />
  <Relationship Id="rId4" Type="http://schemas.openxmlformats.org/officeDocument/2006/relationships/image" Target="../media/image38.png" />
  <Relationship Id="rId9" Type="http://schemas.openxmlformats.org/officeDocument/2006/relationships/image" Target="../media/image43.png"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29.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diagramData" Target="../diagrams/data2.xml" />
  <Relationship Id="rId7" Type="http://schemas.microsoft.com/office/2007/relationships/diagramDrawing" Target="../diagrams/drawing2.xml" />
  <Relationship Id="rId2" Type="http://schemas.openxmlformats.org/officeDocument/2006/relationships/notesSlide" Target="../notesSlides/notesSlide3.xml" />
  <Relationship Id="rId1" Type="http://schemas.openxmlformats.org/officeDocument/2006/relationships/slideLayout" Target="../slideLayouts/slideLayout1.xml" />
  <Relationship Id="rId6" Type="http://schemas.openxmlformats.org/officeDocument/2006/relationships/diagramColors" Target="../diagrams/colors2.xml" />
  <Relationship Id="rId5" Type="http://schemas.openxmlformats.org/officeDocument/2006/relationships/diagramQuickStyle" Target="../diagrams/quickStyle2.xml" />
  <Relationship Id="rId4" Type="http://schemas.openxmlformats.org/officeDocument/2006/relationships/diagramLayout" Target="../diagrams/layout2.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45.jpeg" />
  <Relationship Id="rId2" Type="http://schemas.openxmlformats.org/officeDocument/2006/relationships/notesSlide" Target="../notesSlides/notesSlide30.xml" />
  <Relationship Id="rId1" Type="http://schemas.openxmlformats.org/officeDocument/2006/relationships/slideLayout" Target="../slideLayouts/slideLayout2.xml" />
  <Relationship Id="rId4" Type="http://schemas.openxmlformats.org/officeDocument/2006/relationships/image" Target="../media/image46.jpg"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8" Type="http://schemas.openxmlformats.org/officeDocument/2006/relationships/image" Target="../media/image52.png" />
  <Relationship Id="rId3" Type="http://schemas.openxmlformats.org/officeDocument/2006/relationships/image" Target="../media/image47.png" />
  <Relationship Id="rId7" Type="http://schemas.openxmlformats.org/officeDocument/2006/relationships/image" Target="../media/image51.png" />
  <Relationship Id="rId2" Type="http://schemas.openxmlformats.org/officeDocument/2006/relationships/notesSlide" Target="../notesSlides/notesSlide33.xml" />
  <Relationship Id="rId1" Type="http://schemas.openxmlformats.org/officeDocument/2006/relationships/slideLayout" Target="../slideLayouts/slideLayout2.xml" />
  <Relationship Id="rId6" Type="http://schemas.openxmlformats.org/officeDocument/2006/relationships/image" Target="../media/image50.png" />
  <Relationship Id="rId5" Type="http://schemas.openxmlformats.org/officeDocument/2006/relationships/image" Target="../media/image49.jpg" />
  <Relationship Id="rId10" Type="http://schemas.openxmlformats.org/officeDocument/2006/relationships/image" Target="../media/image54.png" />
  <Relationship Id="rId4" Type="http://schemas.openxmlformats.org/officeDocument/2006/relationships/image" Target="../media/image48.png" />
  <Relationship Id="rId9" Type="http://schemas.openxmlformats.org/officeDocument/2006/relationships/image" Target="../media/image53.png" />
</Relationships>
</file>

<file path=ppt/slides/_rels/slide34.xml.rels>&#65279;<?xml version="1.0" encoding="UTF-8" standalone="yes"?>
<Relationships xmlns="http://schemas.openxmlformats.org/package/2006/relationships">
  <Relationship Id="rId2" Type="http://schemas.openxmlformats.org/officeDocument/2006/relationships/notesSlide" Target="../notesSlides/notesSlide34.xml"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38.xml" />
  <Relationship Id="rId1" Type="http://schemas.openxmlformats.org/officeDocument/2006/relationships/slideLayout" Target="../slideLayouts/slideLayout28.xml" />
</Relationships>
</file>

<file path=ppt/slides/_rels/slide39.xml.rels>&#65279;<?xml version="1.0" encoding="UTF-8" standalone="yes"?>
<Relationships xmlns="http://schemas.openxmlformats.org/package/2006/relationships">
  <Relationship Id="rId3" Type="http://schemas.openxmlformats.org/officeDocument/2006/relationships/image" Target="../media/image6.jpeg" />
  <Relationship Id="rId7" Type="http://schemas.openxmlformats.org/officeDocument/2006/relationships/image" Target="../media/image58.jpeg" />
  <Relationship Id="rId2" Type="http://schemas.openxmlformats.org/officeDocument/2006/relationships/notesSlide" Target="../notesSlides/notesSlide39.xml" />
  <Relationship Id="rId1" Type="http://schemas.openxmlformats.org/officeDocument/2006/relationships/slideLayout" Target="../slideLayouts/slideLayout2.xml" />
  <Relationship Id="rId6" Type="http://schemas.openxmlformats.org/officeDocument/2006/relationships/image" Target="../media/image57.png" />
  <Relationship Id="rId5" Type="http://schemas.openxmlformats.org/officeDocument/2006/relationships/image" Target="../media/image56.png" />
  <Relationship Id="rId4" Type="http://schemas.openxmlformats.org/officeDocument/2006/relationships/image" Target="../media/image55.png"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40.xml" />
  <Relationship Id="rId1" Type="http://schemas.openxmlformats.org/officeDocument/2006/relationships/slideLayout" Target="../slideLayouts/slideLayout9.xml" />
</Relationships>
</file>

<file path=ppt/slides/_rels/slide5.xml.rels>&#65279;<?xml version="1.0" encoding="UTF-8" standalone="yes"?>
<Relationships xmlns="http://schemas.openxmlformats.org/package/2006/relationships">
  <Relationship Id="rId3" Type="http://schemas.openxmlformats.org/officeDocument/2006/relationships/diagramData" Target="../diagrams/data3.xml" />
  <Relationship Id="rId7" Type="http://schemas.microsoft.com/office/2007/relationships/diagramDrawing" Target="../diagrams/drawing3.xml" />
  <Relationship Id="rId2" Type="http://schemas.openxmlformats.org/officeDocument/2006/relationships/notesSlide" Target="../notesSlides/notesSlide5.xml" />
  <Relationship Id="rId1" Type="http://schemas.openxmlformats.org/officeDocument/2006/relationships/slideLayout" Target="../slideLayouts/slideLayout2.xml" />
  <Relationship Id="rId6" Type="http://schemas.openxmlformats.org/officeDocument/2006/relationships/diagramColors" Target="../diagrams/colors3.xml" />
  <Relationship Id="rId5" Type="http://schemas.openxmlformats.org/officeDocument/2006/relationships/diagramQuickStyle" Target="../diagrams/quickStyle3.xml" />
  <Relationship Id="rId4" Type="http://schemas.openxmlformats.org/officeDocument/2006/relationships/diagramLayout" Target="../diagrams/layout3.xml" />
</Relationships>
</file>

<file path=ppt/slides/_rels/slide6.xml.rels>&#65279;<?xml version="1.0" encoding="UTF-8" standalone="yes"?>
<Relationships xmlns="http://schemas.openxmlformats.org/package/2006/relationships">
  <Relationship Id="rId3" Type="http://schemas.openxmlformats.org/officeDocument/2006/relationships/diagramData" Target="../diagrams/data4.xml" />
  <Relationship Id="rId7" Type="http://schemas.microsoft.com/office/2007/relationships/diagramDrawing" Target="../diagrams/drawing4.xml" />
  <Relationship Id="rId2" Type="http://schemas.openxmlformats.org/officeDocument/2006/relationships/notesSlide" Target="../notesSlides/notesSlide6.xml" />
  <Relationship Id="rId1" Type="http://schemas.openxmlformats.org/officeDocument/2006/relationships/slideLayout" Target="../slideLayouts/slideLayout2.xml" />
  <Relationship Id="rId6" Type="http://schemas.openxmlformats.org/officeDocument/2006/relationships/diagramColors" Target="../diagrams/colors4.xml" />
  <Relationship Id="rId5" Type="http://schemas.openxmlformats.org/officeDocument/2006/relationships/diagramQuickStyle" Target="../diagrams/quickStyle4.xml" />
  <Relationship Id="rId4" Type="http://schemas.openxmlformats.org/officeDocument/2006/relationships/diagramLayout" Target="../diagrams/layout4.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16.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8.xml" />
  <Relationship Id="rId1" Type="http://schemas.openxmlformats.org/officeDocument/2006/relationships/slideLayout" Target="../slideLayouts/slideLayout2.xml" />
  <Relationship Id="rId4" Type="http://schemas.openxmlformats.org/officeDocument/2006/relationships/image" Target="../media/image7.jpeg"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9.xml" />
  <Relationship Id="rId1" Type="http://schemas.openxmlformats.org/officeDocument/2006/relationships/slideLayout" Target="../slideLayouts/slideLayout2.xml" />
  <Relationship Id="rId6" Type="http://schemas.openxmlformats.org/officeDocument/2006/relationships/image" Target="../media/image10.png" />
  <Relationship Id="rId5" Type="http://schemas.openxmlformats.org/officeDocument/2006/relationships/image" Target="../media/image9.png" />
  <Relationship Id="rId4" Type="http://schemas.openxmlformats.org/officeDocument/2006/relationships/image" Target="../media/image8.jp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 xmlns:a16="http://schemas.microsoft.com/office/drawing/2014/main" id="{9046202E-670A-4763-8393-113EE48B1E18}"/>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1429" t="3007" r="8849"/>
          <a:stretch/>
        </p:blipFill>
        <p:spPr>
          <a:xfrm>
            <a:off x="3756449" y="778476"/>
            <a:ext cx="8435551" cy="6079524"/>
          </a:xfrm>
        </p:spPr>
      </p:pic>
      <p:grpSp>
        <p:nvGrpSpPr>
          <p:cNvPr id="38" name="Group 37">
            <a:extLst>
              <a:ext uri="{FF2B5EF4-FFF2-40B4-BE49-F238E27FC236}">
                <a16:creationId xmlns="" xmlns:a16="http://schemas.microsoft.com/office/drawing/2014/main" id="{4BB83117-FCC2-4F99-B7BF-E00C7794AC85}"/>
              </a:ext>
            </a:extLst>
          </p:cNvPr>
          <p:cNvGrpSpPr/>
          <p:nvPr/>
        </p:nvGrpSpPr>
        <p:grpSpPr>
          <a:xfrm>
            <a:off x="0" y="1692"/>
            <a:ext cx="12190991" cy="6876000"/>
            <a:chOff x="0" y="0"/>
            <a:chExt cx="12190991" cy="6858000"/>
          </a:xfrm>
        </p:grpSpPr>
        <p:pic>
          <p:nvPicPr>
            <p:cNvPr id="15" name="Picture 14">
              <a:extLst>
                <a:ext uri="{FF2B5EF4-FFF2-40B4-BE49-F238E27FC236}">
                  <a16:creationId xmlns="" xmlns:a16="http://schemas.microsoft.com/office/drawing/2014/main" id="{6DAD9C66-6F3F-46BD-BAF1-9B4C94BAE451}"/>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 r="-1"/>
            <a:stretch/>
          </p:blipFill>
          <p:spPr>
            <a:xfrm>
              <a:off x="0" y="0"/>
              <a:ext cx="12190991" cy="6858000"/>
            </a:xfrm>
            <a:prstGeom prst="rect">
              <a:avLst/>
            </a:prstGeom>
          </p:spPr>
        </p:pic>
        <p:grpSp>
          <p:nvGrpSpPr>
            <p:cNvPr id="18" name="Group 17">
              <a:extLst>
                <a:ext uri="{FF2B5EF4-FFF2-40B4-BE49-F238E27FC236}">
                  <a16:creationId xmlns="" xmlns:a16="http://schemas.microsoft.com/office/drawing/2014/main" id="{21F48E46-78E0-4C75-AF95-C59C1EE57791}"/>
                </a:ext>
              </a:extLst>
            </p:cNvPr>
            <p:cNvGrpSpPr/>
            <p:nvPr/>
          </p:nvGrpSpPr>
          <p:grpSpPr>
            <a:xfrm>
              <a:off x="937618" y="4823220"/>
              <a:ext cx="1908541" cy="208087"/>
              <a:chOff x="937618" y="4823220"/>
              <a:chExt cx="1908541" cy="208087"/>
            </a:xfrm>
          </p:grpSpPr>
          <p:sp>
            <p:nvSpPr>
              <p:cNvPr id="19" name="Freeform 8">
                <a:extLst>
                  <a:ext uri="{FF2B5EF4-FFF2-40B4-BE49-F238E27FC236}">
                    <a16:creationId xmlns="" xmlns:a16="http://schemas.microsoft.com/office/drawing/2014/main" id="{479A1EC0-B263-4A91-9457-8D2DC4D7A282}"/>
                  </a:ext>
                </a:extLst>
              </p:cNvPr>
              <p:cNvSpPr>
                <a:spLocks noEditPoints="1"/>
              </p:cNvSpPr>
              <p:nvPr/>
            </p:nvSpPr>
            <p:spPr bwMode="auto">
              <a:xfrm>
                <a:off x="1333470" y="4869552"/>
                <a:ext cx="125177" cy="125177"/>
              </a:xfrm>
              <a:custGeom>
                <a:avLst/>
                <a:gdLst>
                  <a:gd name="T0" fmla="*/ 0 w 113"/>
                  <a:gd name="T1" fmla="*/ 56 h 112"/>
                  <a:gd name="T2" fmla="*/ 0 w 113"/>
                  <a:gd name="T3" fmla="*/ 56 h 112"/>
                  <a:gd name="T4" fmla="*/ 57 w 113"/>
                  <a:gd name="T5" fmla="*/ 0 h 112"/>
                  <a:gd name="T6" fmla="*/ 113 w 113"/>
                  <a:gd name="T7" fmla="*/ 56 h 112"/>
                  <a:gd name="T8" fmla="*/ 113 w 113"/>
                  <a:gd name="T9" fmla="*/ 56 h 112"/>
                  <a:gd name="T10" fmla="*/ 57 w 113"/>
                  <a:gd name="T11" fmla="*/ 112 h 112"/>
                  <a:gd name="T12" fmla="*/ 0 w 113"/>
                  <a:gd name="T13" fmla="*/ 56 h 112"/>
                  <a:gd name="T14" fmla="*/ 93 w 113"/>
                  <a:gd name="T15" fmla="*/ 56 h 112"/>
                  <a:gd name="T16" fmla="*/ 93 w 113"/>
                  <a:gd name="T17" fmla="*/ 56 h 112"/>
                  <a:gd name="T18" fmla="*/ 57 w 113"/>
                  <a:gd name="T19" fmla="*/ 18 h 112"/>
                  <a:gd name="T20" fmla="*/ 20 w 113"/>
                  <a:gd name="T21" fmla="*/ 56 h 112"/>
                  <a:gd name="T22" fmla="*/ 20 w 113"/>
                  <a:gd name="T23" fmla="*/ 56 h 112"/>
                  <a:gd name="T24" fmla="*/ 57 w 113"/>
                  <a:gd name="T25" fmla="*/ 94 h 112"/>
                  <a:gd name="T26" fmla="*/ 93 w 113"/>
                  <a:gd name="T27"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12">
                    <a:moveTo>
                      <a:pt x="0" y="56"/>
                    </a:moveTo>
                    <a:cubicBezTo>
                      <a:pt x="0" y="56"/>
                      <a:pt x="0" y="56"/>
                      <a:pt x="0" y="56"/>
                    </a:cubicBezTo>
                    <a:cubicBezTo>
                      <a:pt x="0" y="26"/>
                      <a:pt x="24" y="0"/>
                      <a:pt x="57" y="0"/>
                    </a:cubicBezTo>
                    <a:cubicBezTo>
                      <a:pt x="90" y="0"/>
                      <a:pt x="113" y="25"/>
                      <a:pt x="113" y="56"/>
                    </a:cubicBezTo>
                    <a:cubicBezTo>
                      <a:pt x="113" y="56"/>
                      <a:pt x="113" y="56"/>
                      <a:pt x="113" y="56"/>
                    </a:cubicBezTo>
                    <a:cubicBezTo>
                      <a:pt x="113" y="86"/>
                      <a:pt x="90" y="112"/>
                      <a:pt x="57" y="112"/>
                    </a:cubicBezTo>
                    <a:cubicBezTo>
                      <a:pt x="23" y="112"/>
                      <a:pt x="0" y="87"/>
                      <a:pt x="0" y="56"/>
                    </a:cubicBezTo>
                    <a:moveTo>
                      <a:pt x="93" y="56"/>
                    </a:moveTo>
                    <a:cubicBezTo>
                      <a:pt x="93" y="56"/>
                      <a:pt x="93" y="56"/>
                      <a:pt x="93" y="56"/>
                    </a:cubicBezTo>
                    <a:cubicBezTo>
                      <a:pt x="93" y="35"/>
                      <a:pt x="78" y="18"/>
                      <a:pt x="57" y="18"/>
                    </a:cubicBezTo>
                    <a:cubicBezTo>
                      <a:pt x="35" y="18"/>
                      <a:pt x="20" y="35"/>
                      <a:pt x="20" y="56"/>
                    </a:cubicBezTo>
                    <a:cubicBezTo>
                      <a:pt x="20" y="56"/>
                      <a:pt x="20" y="56"/>
                      <a:pt x="20" y="56"/>
                    </a:cubicBezTo>
                    <a:cubicBezTo>
                      <a:pt x="20" y="77"/>
                      <a:pt x="35" y="94"/>
                      <a:pt x="57" y="94"/>
                    </a:cubicBezTo>
                    <a:cubicBezTo>
                      <a:pt x="78" y="94"/>
                      <a:pt x="93" y="77"/>
                      <a:pt x="93" y="5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 xmlns:a16="http://schemas.microsoft.com/office/drawing/2014/main" id="{ED9FB140-1DDF-47D6-B269-E72D1FC56B98}"/>
                  </a:ext>
                </a:extLst>
              </p:cNvPr>
              <p:cNvSpPr>
                <a:spLocks noEditPoints="1"/>
              </p:cNvSpPr>
              <p:nvPr/>
            </p:nvSpPr>
            <p:spPr bwMode="auto">
              <a:xfrm>
                <a:off x="1588700" y="4871990"/>
                <a:ext cx="108107" cy="120300"/>
              </a:xfrm>
              <a:custGeom>
                <a:avLst/>
                <a:gdLst>
                  <a:gd name="T0" fmla="*/ 0 w 98"/>
                  <a:gd name="T1" fmla="*/ 0 h 108"/>
                  <a:gd name="T2" fmla="*/ 41 w 98"/>
                  <a:gd name="T3" fmla="*/ 0 h 108"/>
                  <a:gd name="T4" fmla="*/ 98 w 98"/>
                  <a:gd name="T5" fmla="*/ 54 h 108"/>
                  <a:gd name="T6" fmla="*/ 98 w 98"/>
                  <a:gd name="T7" fmla="*/ 54 h 108"/>
                  <a:gd name="T8" fmla="*/ 41 w 98"/>
                  <a:gd name="T9" fmla="*/ 108 h 108"/>
                  <a:gd name="T10" fmla="*/ 0 w 98"/>
                  <a:gd name="T11" fmla="*/ 108 h 108"/>
                  <a:gd name="T12" fmla="*/ 0 w 98"/>
                  <a:gd name="T13" fmla="*/ 0 h 108"/>
                  <a:gd name="T14" fmla="*/ 41 w 98"/>
                  <a:gd name="T15" fmla="*/ 91 h 108"/>
                  <a:gd name="T16" fmla="*/ 78 w 98"/>
                  <a:gd name="T17" fmla="*/ 54 h 108"/>
                  <a:gd name="T18" fmla="*/ 78 w 98"/>
                  <a:gd name="T19" fmla="*/ 54 h 108"/>
                  <a:gd name="T20" fmla="*/ 41 w 98"/>
                  <a:gd name="T21" fmla="*/ 17 h 108"/>
                  <a:gd name="T22" fmla="*/ 19 w 98"/>
                  <a:gd name="T23" fmla="*/ 17 h 108"/>
                  <a:gd name="T24" fmla="*/ 19 w 98"/>
                  <a:gd name="T25" fmla="*/ 91 h 108"/>
                  <a:gd name="T26" fmla="*/ 41 w 98"/>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0" y="0"/>
                    </a:moveTo>
                    <a:cubicBezTo>
                      <a:pt x="41" y="0"/>
                      <a:pt x="41" y="0"/>
                      <a:pt x="41" y="0"/>
                    </a:cubicBezTo>
                    <a:cubicBezTo>
                      <a:pt x="74" y="0"/>
                      <a:pt x="98" y="23"/>
                      <a:pt x="98" y="54"/>
                    </a:cubicBezTo>
                    <a:cubicBezTo>
                      <a:pt x="98" y="54"/>
                      <a:pt x="98" y="54"/>
                      <a:pt x="98" y="54"/>
                    </a:cubicBezTo>
                    <a:cubicBezTo>
                      <a:pt x="98" y="84"/>
                      <a:pt x="74" y="108"/>
                      <a:pt x="41" y="108"/>
                    </a:cubicBezTo>
                    <a:cubicBezTo>
                      <a:pt x="0" y="108"/>
                      <a:pt x="0" y="108"/>
                      <a:pt x="0" y="108"/>
                    </a:cubicBezTo>
                    <a:lnTo>
                      <a:pt x="0" y="0"/>
                    </a:lnTo>
                    <a:close/>
                    <a:moveTo>
                      <a:pt x="41" y="91"/>
                    </a:moveTo>
                    <a:cubicBezTo>
                      <a:pt x="63" y="91"/>
                      <a:pt x="78" y="75"/>
                      <a:pt x="78" y="54"/>
                    </a:cubicBezTo>
                    <a:cubicBezTo>
                      <a:pt x="78" y="54"/>
                      <a:pt x="78" y="54"/>
                      <a:pt x="78" y="54"/>
                    </a:cubicBezTo>
                    <a:cubicBezTo>
                      <a:pt x="78" y="33"/>
                      <a:pt x="63" y="17"/>
                      <a:pt x="41" y="17"/>
                    </a:cubicBezTo>
                    <a:cubicBezTo>
                      <a:pt x="19" y="17"/>
                      <a:pt x="19" y="17"/>
                      <a:pt x="19" y="17"/>
                    </a:cubicBezTo>
                    <a:cubicBezTo>
                      <a:pt x="19" y="91"/>
                      <a:pt x="19" y="91"/>
                      <a:pt x="19" y="91"/>
                    </a:cubicBezTo>
                    <a:lnTo>
                      <a:pt x="41" y="9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 xmlns:a16="http://schemas.microsoft.com/office/drawing/2014/main" id="{AB7B7CA6-4D00-4701-8288-B314E91A42B6}"/>
                  </a:ext>
                </a:extLst>
              </p:cNvPr>
              <p:cNvSpPr>
                <a:spLocks noChangeArrowheads="1"/>
              </p:cNvSpPr>
              <p:nvPr/>
            </p:nvSpPr>
            <p:spPr bwMode="auto">
              <a:xfrm>
                <a:off x="1722818" y="4871990"/>
                <a:ext cx="21134" cy="120300"/>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 xmlns:a16="http://schemas.microsoft.com/office/drawing/2014/main" id="{8A08C991-6F67-466B-A5C7-C78FF8E4F736}"/>
                  </a:ext>
                </a:extLst>
              </p:cNvPr>
              <p:cNvSpPr>
                <a:spLocks/>
              </p:cNvSpPr>
              <p:nvPr/>
            </p:nvSpPr>
            <p:spPr bwMode="auto">
              <a:xfrm>
                <a:off x="1775653" y="4871990"/>
                <a:ext cx="104043" cy="120300"/>
              </a:xfrm>
              <a:custGeom>
                <a:avLst/>
                <a:gdLst>
                  <a:gd name="T0" fmla="*/ 0 w 128"/>
                  <a:gd name="T1" fmla="*/ 0 h 148"/>
                  <a:gd name="T2" fmla="*/ 23 w 128"/>
                  <a:gd name="T3" fmla="*/ 0 h 148"/>
                  <a:gd name="T4" fmla="*/ 102 w 128"/>
                  <a:gd name="T5" fmla="*/ 103 h 148"/>
                  <a:gd name="T6" fmla="*/ 102 w 128"/>
                  <a:gd name="T7" fmla="*/ 0 h 148"/>
                  <a:gd name="T8" fmla="*/ 128 w 128"/>
                  <a:gd name="T9" fmla="*/ 0 h 148"/>
                  <a:gd name="T10" fmla="*/ 128 w 128"/>
                  <a:gd name="T11" fmla="*/ 148 h 148"/>
                  <a:gd name="T12" fmla="*/ 106 w 128"/>
                  <a:gd name="T13" fmla="*/ 148 h 148"/>
                  <a:gd name="T14" fmla="*/ 25 w 128"/>
                  <a:gd name="T15" fmla="*/ 42 h 148"/>
                  <a:gd name="T16" fmla="*/ 25 w 128"/>
                  <a:gd name="T17" fmla="*/ 148 h 148"/>
                  <a:gd name="T18" fmla="*/ 0 w 128"/>
                  <a:gd name="T19" fmla="*/ 148 h 148"/>
                  <a:gd name="T20" fmla="*/ 0 w 128"/>
                  <a:gd name="T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48">
                    <a:moveTo>
                      <a:pt x="0" y="0"/>
                    </a:moveTo>
                    <a:lnTo>
                      <a:pt x="23" y="0"/>
                    </a:lnTo>
                    <a:lnTo>
                      <a:pt x="102" y="103"/>
                    </a:lnTo>
                    <a:lnTo>
                      <a:pt x="102" y="0"/>
                    </a:lnTo>
                    <a:lnTo>
                      <a:pt x="128" y="0"/>
                    </a:lnTo>
                    <a:lnTo>
                      <a:pt x="128" y="148"/>
                    </a:lnTo>
                    <a:lnTo>
                      <a:pt x="106" y="148"/>
                    </a:lnTo>
                    <a:lnTo>
                      <a:pt x="25" y="42"/>
                    </a:lnTo>
                    <a:lnTo>
                      <a:pt x="25" y="148"/>
                    </a:lnTo>
                    <a:lnTo>
                      <a:pt x="0" y="148"/>
                    </a:lnTo>
                    <a:lnTo>
                      <a:pt x="0"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 xmlns:a16="http://schemas.microsoft.com/office/drawing/2014/main" id="{54C17FA7-B11C-4069-B71C-396FE99C817E}"/>
                  </a:ext>
                </a:extLst>
              </p:cNvPr>
              <p:cNvSpPr>
                <a:spLocks noEditPoints="1"/>
              </p:cNvSpPr>
              <p:nvPr/>
            </p:nvSpPr>
            <p:spPr bwMode="auto">
              <a:xfrm>
                <a:off x="2330820" y="4871990"/>
                <a:ext cx="106482" cy="120300"/>
              </a:xfrm>
              <a:custGeom>
                <a:avLst/>
                <a:gdLst>
                  <a:gd name="T0" fmla="*/ 0 w 97"/>
                  <a:gd name="T1" fmla="*/ 0 h 108"/>
                  <a:gd name="T2" fmla="*/ 40 w 97"/>
                  <a:gd name="T3" fmla="*/ 0 h 108"/>
                  <a:gd name="T4" fmla="*/ 97 w 97"/>
                  <a:gd name="T5" fmla="*/ 54 h 108"/>
                  <a:gd name="T6" fmla="*/ 97 w 97"/>
                  <a:gd name="T7" fmla="*/ 54 h 108"/>
                  <a:gd name="T8" fmla="*/ 40 w 97"/>
                  <a:gd name="T9" fmla="*/ 108 h 108"/>
                  <a:gd name="T10" fmla="*/ 0 w 97"/>
                  <a:gd name="T11" fmla="*/ 108 h 108"/>
                  <a:gd name="T12" fmla="*/ 0 w 97"/>
                  <a:gd name="T13" fmla="*/ 0 h 108"/>
                  <a:gd name="T14" fmla="*/ 40 w 97"/>
                  <a:gd name="T15" fmla="*/ 91 h 108"/>
                  <a:gd name="T16" fmla="*/ 78 w 97"/>
                  <a:gd name="T17" fmla="*/ 54 h 108"/>
                  <a:gd name="T18" fmla="*/ 78 w 97"/>
                  <a:gd name="T19" fmla="*/ 54 h 108"/>
                  <a:gd name="T20" fmla="*/ 40 w 97"/>
                  <a:gd name="T21" fmla="*/ 17 h 108"/>
                  <a:gd name="T22" fmla="*/ 19 w 97"/>
                  <a:gd name="T23" fmla="*/ 17 h 108"/>
                  <a:gd name="T24" fmla="*/ 19 w 97"/>
                  <a:gd name="T25" fmla="*/ 91 h 108"/>
                  <a:gd name="T26" fmla="*/ 40 w 97"/>
                  <a:gd name="T2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0" y="0"/>
                    </a:moveTo>
                    <a:cubicBezTo>
                      <a:pt x="40" y="0"/>
                      <a:pt x="40" y="0"/>
                      <a:pt x="40" y="0"/>
                    </a:cubicBezTo>
                    <a:cubicBezTo>
                      <a:pt x="74" y="0"/>
                      <a:pt x="97" y="23"/>
                      <a:pt x="97" y="54"/>
                    </a:cubicBezTo>
                    <a:cubicBezTo>
                      <a:pt x="97" y="54"/>
                      <a:pt x="97" y="54"/>
                      <a:pt x="97" y="54"/>
                    </a:cubicBezTo>
                    <a:cubicBezTo>
                      <a:pt x="97" y="84"/>
                      <a:pt x="74" y="108"/>
                      <a:pt x="40" y="108"/>
                    </a:cubicBezTo>
                    <a:cubicBezTo>
                      <a:pt x="0" y="108"/>
                      <a:pt x="0" y="108"/>
                      <a:pt x="0" y="108"/>
                    </a:cubicBezTo>
                    <a:lnTo>
                      <a:pt x="0" y="0"/>
                    </a:lnTo>
                    <a:close/>
                    <a:moveTo>
                      <a:pt x="40" y="91"/>
                    </a:moveTo>
                    <a:cubicBezTo>
                      <a:pt x="63" y="91"/>
                      <a:pt x="78" y="75"/>
                      <a:pt x="78" y="54"/>
                    </a:cubicBezTo>
                    <a:cubicBezTo>
                      <a:pt x="78" y="54"/>
                      <a:pt x="78" y="54"/>
                      <a:pt x="78" y="54"/>
                    </a:cubicBezTo>
                    <a:cubicBezTo>
                      <a:pt x="78" y="33"/>
                      <a:pt x="63" y="17"/>
                      <a:pt x="40" y="17"/>
                    </a:cubicBezTo>
                    <a:cubicBezTo>
                      <a:pt x="19" y="17"/>
                      <a:pt x="19" y="17"/>
                      <a:pt x="19" y="17"/>
                    </a:cubicBezTo>
                    <a:cubicBezTo>
                      <a:pt x="19" y="91"/>
                      <a:pt x="19" y="91"/>
                      <a:pt x="19" y="91"/>
                    </a:cubicBezTo>
                    <a:lnTo>
                      <a:pt x="40" y="9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 xmlns:a16="http://schemas.microsoft.com/office/drawing/2014/main" id="{3DBABE80-11B6-47DE-9ACD-684751E2E0D0}"/>
                  </a:ext>
                </a:extLst>
              </p:cNvPr>
              <p:cNvSpPr>
                <a:spLocks noChangeArrowheads="1"/>
              </p:cNvSpPr>
              <p:nvPr/>
            </p:nvSpPr>
            <p:spPr bwMode="auto">
              <a:xfrm>
                <a:off x="2569794" y="4871990"/>
                <a:ext cx="21134" cy="120300"/>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 xmlns:a16="http://schemas.microsoft.com/office/drawing/2014/main" id="{2A48C7AD-1520-4AC6-AC71-2478EA28A6B9}"/>
                  </a:ext>
                </a:extLst>
              </p:cNvPr>
              <p:cNvSpPr>
                <a:spLocks/>
              </p:cNvSpPr>
              <p:nvPr/>
            </p:nvSpPr>
            <p:spPr bwMode="auto">
              <a:xfrm>
                <a:off x="2616939" y="4869552"/>
                <a:ext cx="108107" cy="125177"/>
              </a:xfrm>
              <a:custGeom>
                <a:avLst/>
                <a:gdLst>
                  <a:gd name="T0" fmla="*/ 0 w 98"/>
                  <a:gd name="T1" fmla="*/ 56 h 112"/>
                  <a:gd name="T2" fmla="*/ 0 w 98"/>
                  <a:gd name="T3" fmla="*/ 56 h 112"/>
                  <a:gd name="T4" fmla="*/ 55 w 98"/>
                  <a:gd name="T5" fmla="*/ 0 h 112"/>
                  <a:gd name="T6" fmla="*/ 98 w 98"/>
                  <a:gd name="T7" fmla="*/ 17 h 112"/>
                  <a:gd name="T8" fmla="*/ 86 w 98"/>
                  <a:gd name="T9" fmla="*/ 31 h 112"/>
                  <a:gd name="T10" fmla="*/ 55 w 98"/>
                  <a:gd name="T11" fmla="*/ 18 h 112"/>
                  <a:gd name="T12" fmla="*/ 20 w 98"/>
                  <a:gd name="T13" fmla="*/ 56 h 112"/>
                  <a:gd name="T14" fmla="*/ 20 w 98"/>
                  <a:gd name="T15" fmla="*/ 56 h 112"/>
                  <a:gd name="T16" fmla="*/ 55 w 98"/>
                  <a:gd name="T17" fmla="*/ 94 h 112"/>
                  <a:gd name="T18" fmla="*/ 86 w 98"/>
                  <a:gd name="T19" fmla="*/ 80 h 112"/>
                  <a:gd name="T20" fmla="*/ 98 w 98"/>
                  <a:gd name="T21" fmla="*/ 93 h 112"/>
                  <a:gd name="T22" fmla="*/ 55 w 98"/>
                  <a:gd name="T23" fmla="*/ 112 h 112"/>
                  <a:gd name="T24" fmla="*/ 0 w 98"/>
                  <a:gd name="T25"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0" y="56"/>
                    </a:moveTo>
                    <a:cubicBezTo>
                      <a:pt x="0" y="56"/>
                      <a:pt x="0" y="56"/>
                      <a:pt x="0" y="56"/>
                    </a:cubicBezTo>
                    <a:cubicBezTo>
                      <a:pt x="0" y="25"/>
                      <a:pt x="23" y="0"/>
                      <a:pt x="55" y="0"/>
                    </a:cubicBezTo>
                    <a:cubicBezTo>
                      <a:pt x="75" y="0"/>
                      <a:pt x="87" y="7"/>
                      <a:pt x="98" y="17"/>
                    </a:cubicBezTo>
                    <a:cubicBezTo>
                      <a:pt x="86" y="31"/>
                      <a:pt x="86" y="31"/>
                      <a:pt x="86" y="31"/>
                    </a:cubicBezTo>
                    <a:cubicBezTo>
                      <a:pt x="77" y="23"/>
                      <a:pt x="68" y="18"/>
                      <a:pt x="55" y="18"/>
                    </a:cubicBezTo>
                    <a:cubicBezTo>
                      <a:pt x="35" y="18"/>
                      <a:pt x="20" y="35"/>
                      <a:pt x="20" y="56"/>
                    </a:cubicBezTo>
                    <a:cubicBezTo>
                      <a:pt x="20" y="56"/>
                      <a:pt x="20" y="56"/>
                      <a:pt x="20" y="56"/>
                    </a:cubicBezTo>
                    <a:cubicBezTo>
                      <a:pt x="20" y="77"/>
                      <a:pt x="35" y="94"/>
                      <a:pt x="55" y="94"/>
                    </a:cubicBezTo>
                    <a:cubicBezTo>
                      <a:pt x="69" y="94"/>
                      <a:pt x="77" y="89"/>
                      <a:pt x="86" y="80"/>
                    </a:cubicBezTo>
                    <a:cubicBezTo>
                      <a:pt x="98" y="93"/>
                      <a:pt x="98" y="93"/>
                      <a:pt x="98" y="93"/>
                    </a:cubicBezTo>
                    <a:cubicBezTo>
                      <a:pt x="87" y="104"/>
                      <a:pt x="75" y="112"/>
                      <a:pt x="55" y="112"/>
                    </a:cubicBezTo>
                    <a:cubicBezTo>
                      <a:pt x="23" y="112"/>
                      <a:pt x="0" y="87"/>
                      <a:pt x="0" y="56"/>
                    </a:cubicBezTo>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 xmlns:a16="http://schemas.microsoft.com/office/drawing/2014/main" id="{2D200554-EBBE-4633-942E-A1B2E76805E7}"/>
                  </a:ext>
                </a:extLst>
              </p:cNvPr>
              <p:cNvSpPr>
                <a:spLocks/>
              </p:cNvSpPr>
              <p:nvPr/>
            </p:nvSpPr>
            <p:spPr bwMode="auto">
              <a:xfrm>
                <a:off x="1209918" y="4871990"/>
                <a:ext cx="21134" cy="120300"/>
              </a:xfrm>
              <a:custGeom>
                <a:avLst/>
                <a:gdLst>
                  <a:gd name="T0" fmla="*/ 26 w 26"/>
                  <a:gd name="T1" fmla="*/ 88 h 148"/>
                  <a:gd name="T2" fmla="*/ 26 w 26"/>
                  <a:gd name="T3" fmla="*/ 57 h 148"/>
                  <a:gd name="T4" fmla="*/ 26 w 26"/>
                  <a:gd name="T5" fmla="*/ 57 h 148"/>
                  <a:gd name="T6" fmla="*/ 26 w 26"/>
                  <a:gd name="T7" fmla="*/ 0 h 148"/>
                  <a:gd name="T8" fmla="*/ 0 w 26"/>
                  <a:gd name="T9" fmla="*/ 0 h 148"/>
                  <a:gd name="T10" fmla="*/ 0 w 26"/>
                  <a:gd name="T11" fmla="*/ 148 h 148"/>
                  <a:gd name="T12" fmla="*/ 26 w 26"/>
                  <a:gd name="T13" fmla="*/ 148 h 148"/>
                  <a:gd name="T14" fmla="*/ 26 w 26"/>
                  <a:gd name="T15" fmla="*/ 88 h 148"/>
                  <a:gd name="T16" fmla="*/ 26 w 26"/>
                  <a:gd name="T17"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88"/>
                    </a:moveTo>
                    <a:lnTo>
                      <a:pt x="26" y="57"/>
                    </a:lnTo>
                    <a:lnTo>
                      <a:pt x="26" y="57"/>
                    </a:lnTo>
                    <a:lnTo>
                      <a:pt x="26" y="0"/>
                    </a:lnTo>
                    <a:lnTo>
                      <a:pt x="0" y="0"/>
                    </a:lnTo>
                    <a:lnTo>
                      <a:pt x="0" y="148"/>
                    </a:lnTo>
                    <a:lnTo>
                      <a:pt x="26" y="148"/>
                    </a:lnTo>
                    <a:lnTo>
                      <a:pt x="26" y="88"/>
                    </a:lnTo>
                    <a:lnTo>
                      <a:pt x="26" y="8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 xmlns:a16="http://schemas.microsoft.com/office/drawing/2014/main" id="{F1C2E21B-92D2-45DE-9DD5-F354FAB0D866}"/>
                  </a:ext>
                </a:extLst>
              </p:cNvPr>
              <p:cNvSpPr>
                <a:spLocks/>
              </p:cNvSpPr>
              <p:nvPr/>
            </p:nvSpPr>
            <p:spPr bwMode="auto">
              <a:xfrm>
                <a:off x="1232678" y="4871990"/>
                <a:ext cx="75594" cy="120300"/>
              </a:xfrm>
              <a:custGeom>
                <a:avLst/>
                <a:gdLst>
                  <a:gd name="T0" fmla="*/ 67 w 93"/>
                  <a:gd name="T1" fmla="*/ 0 h 148"/>
                  <a:gd name="T2" fmla="*/ 67 w 93"/>
                  <a:gd name="T3" fmla="*/ 62 h 148"/>
                  <a:gd name="T4" fmla="*/ 17 w 93"/>
                  <a:gd name="T5" fmla="*/ 62 h 148"/>
                  <a:gd name="T6" fmla="*/ 0 w 93"/>
                  <a:gd name="T7" fmla="*/ 86 h 148"/>
                  <a:gd name="T8" fmla="*/ 67 w 93"/>
                  <a:gd name="T9" fmla="*/ 86 h 148"/>
                  <a:gd name="T10" fmla="*/ 67 w 93"/>
                  <a:gd name="T11" fmla="*/ 148 h 148"/>
                  <a:gd name="T12" fmla="*/ 93 w 93"/>
                  <a:gd name="T13" fmla="*/ 148 h 148"/>
                  <a:gd name="T14" fmla="*/ 93 w 93"/>
                  <a:gd name="T15" fmla="*/ 0 h 148"/>
                  <a:gd name="T16" fmla="*/ 67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7" y="0"/>
                    </a:moveTo>
                    <a:lnTo>
                      <a:pt x="67" y="62"/>
                    </a:lnTo>
                    <a:lnTo>
                      <a:pt x="17" y="62"/>
                    </a:lnTo>
                    <a:lnTo>
                      <a:pt x="0" y="86"/>
                    </a:lnTo>
                    <a:lnTo>
                      <a:pt x="67" y="86"/>
                    </a:lnTo>
                    <a:lnTo>
                      <a:pt x="67" y="148"/>
                    </a:lnTo>
                    <a:lnTo>
                      <a:pt x="93" y="148"/>
                    </a:lnTo>
                    <a:lnTo>
                      <a:pt x="93" y="0"/>
                    </a:lnTo>
                    <a:lnTo>
                      <a:pt x="67"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 xmlns:a16="http://schemas.microsoft.com/office/drawing/2014/main" id="{6ABD8300-316A-4800-8597-B57F86122BD4}"/>
                  </a:ext>
                </a:extLst>
              </p:cNvPr>
              <p:cNvSpPr>
                <a:spLocks/>
              </p:cNvSpPr>
              <p:nvPr/>
            </p:nvSpPr>
            <p:spPr bwMode="auto">
              <a:xfrm>
                <a:off x="2462500" y="4871990"/>
                <a:ext cx="83722" cy="120300"/>
              </a:xfrm>
              <a:custGeom>
                <a:avLst/>
                <a:gdLst>
                  <a:gd name="T0" fmla="*/ 103 w 103"/>
                  <a:gd name="T1" fmla="*/ 125 h 148"/>
                  <a:gd name="T2" fmla="*/ 26 w 103"/>
                  <a:gd name="T3" fmla="*/ 125 h 148"/>
                  <a:gd name="T4" fmla="*/ 26 w 103"/>
                  <a:gd name="T5" fmla="*/ 0 h 148"/>
                  <a:gd name="T6" fmla="*/ 0 w 103"/>
                  <a:gd name="T7" fmla="*/ 0 h 148"/>
                  <a:gd name="T8" fmla="*/ 0 w 103"/>
                  <a:gd name="T9" fmla="*/ 148 h 148"/>
                  <a:gd name="T10" fmla="*/ 86 w 103"/>
                  <a:gd name="T11" fmla="*/ 148 h 148"/>
                  <a:gd name="T12" fmla="*/ 103 w 103"/>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3" h="148">
                    <a:moveTo>
                      <a:pt x="103" y="125"/>
                    </a:moveTo>
                    <a:lnTo>
                      <a:pt x="26" y="125"/>
                    </a:lnTo>
                    <a:lnTo>
                      <a:pt x="26" y="0"/>
                    </a:lnTo>
                    <a:lnTo>
                      <a:pt x="0" y="0"/>
                    </a:lnTo>
                    <a:lnTo>
                      <a:pt x="0" y="148"/>
                    </a:lnTo>
                    <a:lnTo>
                      <a:pt x="86" y="148"/>
                    </a:lnTo>
                    <a:lnTo>
                      <a:pt x="103" y="12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 xmlns:a16="http://schemas.microsoft.com/office/drawing/2014/main" id="{F6C98244-49B9-4902-B68D-A9D88343D761}"/>
                  </a:ext>
                </a:extLst>
              </p:cNvPr>
              <p:cNvSpPr>
                <a:spLocks/>
              </p:cNvSpPr>
              <p:nvPr/>
            </p:nvSpPr>
            <p:spPr bwMode="auto">
              <a:xfrm>
                <a:off x="1483844" y="4871990"/>
                <a:ext cx="82909" cy="120300"/>
              </a:xfrm>
              <a:custGeom>
                <a:avLst/>
                <a:gdLst>
                  <a:gd name="T0" fmla="*/ 102 w 102"/>
                  <a:gd name="T1" fmla="*/ 125 h 148"/>
                  <a:gd name="T2" fmla="*/ 26 w 102"/>
                  <a:gd name="T3" fmla="*/ 125 h 148"/>
                  <a:gd name="T4" fmla="*/ 26 w 102"/>
                  <a:gd name="T5" fmla="*/ 0 h 148"/>
                  <a:gd name="T6" fmla="*/ 0 w 102"/>
                  <a:gd name="T7" fmla="*/ 0 h 148"/>
                  <a:gd name="T8" fmla="*/ 0 w 102"/>
                  <a:gd name="T9" fmla="*/ 148 h 148"/>
                  <a:gd name="T10" fmla="*/ 84 w 102"/>
                  <a:gd name="T11" fmla="*/ 148 h 148"/>
                  <a:gd name="T12" fmla="*/ 102 w 102"/>
                  <a:gd name="T13" fmla="*/ 125 h 148"/>
                </a:gdLst>
                <a:ahLst/>
                <a:cxnLst>
                  <a:cxn ang="0">
                    <a:pos x="T0" y="T1"/>
                  </a:cxn>
                  <a:cxn ang="0">
                    <a:pos x="T2" y="T3"/>
                  </a:cxn>
                  <a:cxn ang="0">
                    <a:pos x="T4" y="T5"/>
                  </a:cxn>
                  <a:cxn ang="0">
                    <a:pos x="T6" y="T7"/>
                  </a:cxn>
                  <a:cxn ang="0">
                    <a:pos x="T8" y="T9"/>
                  </a:cxn>
                  <a:cxn ang="0">
                    <a:pos x="T10" y="T11"/>
                  </a:cxn>
                  <a:cxn ang="0">
                    <a:pos x="T12" y="T13"/>
                  </a:cxn>
                </a:cxnLst>
                <a:rect l="0" t="0" r="r" b="b"/>
                <a:pathLst>
                  <a:path w="102" h="148">
                    <a:moveTo>
                      <a:pt x="102" y="125"/>
                    </a:moveTo>
                    <a:lnTo>
                      <a:pt x="26" y="125"/>
                    </a:lnTo>
                    <a:lnTo>
                      <a:pt x="26" y="0"/>
                    </a:lnTo>
                    <a:lnTo>
                      <a:pt x="0" y="0"/>
                    </a:lnTo>
                    <a:lnTo>
                      <a:pt x="0" y="148"/>
                    </a:lnTo>
                    <a:lnTo>
                      <a:pt x="84" y="148"/>
                    </a:lnTo>
                    <a:lnTo>
                      <a:pt x="102" y="12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 xmlns:a16="http://schemas.microsoft.com/office/drawing/2014/main" id="{B3918B90-CC44-4821-8E35-2FF1EFF94880}"/>
                  </a:ext>
                </a:extLst>
              </p:cNvPr>
              <p:cNvSpPr>
                <a:spLocks/>
              </p:cNvSpPr>
              <p:nvPr/>
            </p:nvSpPr>
            <p:spPr bwMode="auto">
              <a:xfrm>
                <a:off x="2217023" y="4871990"/>
                <a:ext cx="87786" cy="120300"/>
              </a:xfrm>
              <a:custGeom>
                <a:avLst/>
                <a:gdLst>
                  <a:gd name="T0" fmla="*/ 26 w 108"/>
                  <a:gd name="T1" fmla="*/ 125 h 148"/>
                  <a:gd name="T2" fmla="*/ 26 w 108"/>
                  <a:gd name="T3" fmla="*/ 85 h 148"/>
                  <a:gd name="T4" fmla="*/ 81 w 108"/>
                  <a:gd name="T5" fmla="*/ 85 h 148"/>
                  <a:gd name="T6" fmla="*/ 99 w 108"/>
                  <a:gd name="T7" fmla="*/ 62 h 148"/>
                  <a:gd name="T8" fmla="*/ 99 w 108"/>
                  <a:gd name="T9" fmla="*/ 62 h 148"/>
                  <a:gd name="T10" fmla="*/ 26 w 108"/>
                  <a:gd name="T11" fmla="*/ 62 h 148"/>
                  <a:gd name="T12" fmla="*/ 26 w 108"/>
                  <a:gd name="T13" fmla="*/ 23 h 148"/>
                  <a:gd name="T14" fmla="*/ 108 w 108"/>
                  <a:gd name="T15" fmla="*/ 23 h 148"/>
                  <a:gd name="T16" fmla="*/ 108 w 108"/>
                  <a:gd name="T17" fmla="*/ 0 h 148"/>
                  <a:gd name="T18" fmla="*/ 0 w 108"/>
                  <a:gd name="T19" fmla="*/ 0 h 148"/>
                  <a:gd name="T20" fmla="*/ 0 w 108"/>
                  <a:gd name="T21" fmla="*/ 148 h 148"/>
                  <a:gd name="T22" fmla="*/ 108 w 108"/>
                  <a:gd name="T23" fmla="*/ 148 h 148"/>
                  <a:gd name="T24" fmla="*/ 108 w 108"/>
                  <a:gd name="T25" fmla="*/ 125 h 148"/>
                  <a:gd name="T26" fmla="*/ 26 w 108"/>
                  <a:gd name="T27" fmla="*/ 12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48">
                    <a:moveTo>
                      <a:pt x="26" y="125"/>
                    </a:moveTo>
                    <a:lnTo>
                      <a:pt x="26" y="85"/>
                    </a:lnTo>
                    <a:lnTo>
                      <a:pt x="81" y="85"/>
                    </a:lnTo>
                    <a:lnTo>
                      <a:pt x="99" y="62"/>
                    </a:lnTo>
                    <a:lnTo>
                      <a:pt x="99" y="62"/>
                    </a:lnTo>
                    <a:lnTo>
                      <a:pt x="26" y="62"/>
                    </a:lnTo>
                    <a:lnTo>
                      <a:pt x="26" y="23"/>
                    </a:lnTo>
                    <a:lnTo>
                      <a:pt x="108" y="23"/>
                    </a:lnTo>
                    <a:lnTo>
                      <a:pt x="108" y="0"/>
                    </a:lnTo>
                    <a:lnTo>
                      <a:pt x="0" y="0"/>
                    </a:lnTo>
                    <a:lnTo>
                      <a:pt x="0" y="148"/>
                    </a:lnTo>
                    <a:lnTo>
                      <a:pt x="108" y="148"/>
                    </a:lnTo>
                    <a:lnTo>
                      <a:pt x="108" y="125"/>
                    </a:lnTo>
                    <a:lnTo>
                      <a:pt x="26" y="12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 xmlns:a16="http://schemas.microsoft.com/office/drawing/2014/main" id="{828F4F09-C1FF-450F-A65C-4909EC6B3AA4}"/>
                  </a:ext>
                </a:extLst>
              </p:cNvPr>
              <p:cNvSpPr>
                <a:spLocks/>
              </p:cNvSpPr>
              <p:nvPr/>
            </p:nvSpPr>
            <p:spPr bwMode="auto">
              <a:xfrm>
                <a:off x="1904894" y="4869552"/>
                <a:ext cx="111359" cy="125177"/>
              </a:xfrm>
              <a:custGeom>
                <a:avLst/>
                <a:gdLst>
                  <a:gd name="T0" fmla="*/ 69 w 101"/>
                  <a:gd name="T1" fmla="*/ 50 h 112"/>
                  <a:gd name="T2" fmla="*/ 56 w 101"/>
                  <a:gd name="T3" fmla="*/ 66 h 112"/>
                  <a:gd name="T4" fmla="*/ 82 w 101"/>
                  <a:gd name="T5" fmla="*/ 66 h 112"/>
                  <a:gd name="T6" fmla="*/ 82 w 101"/>
                  <a:gd name="T7" fmla="*/ 86 h 112"/>
                  <a:gd name="T8" fmla="*/ 56 w 101"/>
                  <a:gd name="T9" fmla="*/ 95 h 112"/>
                  <a:gd name="T10" fmla="*/ 19 w 101"/>
                  <a:gd name="T11" fmla="*/ 56 h 112"/>
                  <a:gd name="T12" fmla="*/ 19 w 101"/>
                  <a:gd name="T13" fmla="*/ 56 h 112"/>
                  <a:gd name="T14" fmla="*/ 54 w 101"/>
                  <a:gd name="T15" fmla="*/ 18 h 112"/>
                  <a:gd name="T16" fmla="*/ 85 w 101"/>
                  <a:gd name="T17" fmla="*/ 29 h 112"/>
                  <a:gd name="T18" fmla="*/ 97 w 101"/>
                  <a:gd name="T19" fmla="*/ 15 h 112"/>
                  <a:gd name="T20" fmla="*/ 55 w 101"/>
                  <a:gd name="T21" fmla="*/ 0 h 112"/>
                  <a:gd name="T22" fmla="*/ 0 w 101"/>
                  <a:gd name="T23" fmla="*/ 56 h 112"/>
                  <a:gd name="T24" fmla="*/ 0 w 101"/>
                  <a:gd name="T25" fmla="*/ 56 h 112"/>
                  <a:gd name="T26" fmla="*/ 56 w 101"/>
                  <a:gd name="T27" fmla="*/ 112 h 112"/>
                  <a:gd name="T28" fmla="*/ 101 w 101"/>
                  <a:gd name="T29" fmla="*/ 95 h 112"/>
                  <a:gd name="T30" fmla="*/ 101 w 101"/>
                  <a:gd name="T31" fmla="*/ 50 h 112"/>
                  <a:gd name="T32" fmla="*/ 69 w 101"/>
                  <a:gd name="T33"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12">
                    <a:moveTo>
                      <a:pt x="69" y="50"/>
                    </a:moveTo>
                    <a:cubicBezTo>
                      <a:pt x="56" y="66"/>
                      <a:pt x="56" y="66"/>
                      <a:pt x="56" y="66"/>
                    </a:cubicBezTo>
                    <a:cubicBezTo>
                      <a:pt x="82" y="66"/>
                      <a:pt x="82" y="66"/>
                      <a:pt x="82" y="66"/>
                    </a:cubicBezTo>
                    <a:cubicBezTo>
                      <a:pt x="82" y="86"/>
                      <a:pt x="82" y="86"/>
                      <a:pt x="82" y="86"/>
                    </a:cubicBezTo>
                    <a:cubicBezTo>
                      <a:pt x="76" y="91"/>
                      <a:pt x="66" y="95"/>
                      <a:pt x="56" y="95"/>
                    </a:cubicBezTo>
                    <a:cubicBezTo>
                      <a:pt x="34" y="95"/>
                      <a:pt x="19" y="78"/>
                      <a:pt x="19" y="56"/>
                    </a:cubicBezTo>
                    <a:cubicBezTo>
                      <a:pt x="19" y="56"/>
                      <a:pt x="19" y="56"/>
                      <a:pt x="19" y="56"/>
                    </a:cubicBezTo>
                    <a:cubicBezTo>
                      <a:pt x="19" y="35"/>
                      <a:pt x="35" y="18"/>
                      <a:pt x="54" y="18"/>
                    </a:cubicBezTo>
                    <a:cubicBezTo>
                      <a:pt x="68" y="18"/>
                      <a:pt x="76" y="22"/>
                      <a:pt x="85" y="29"/>
                    </a:cubicBezTo>
                    <a:cubicBezTo>
                      <a:pt x="97" y="15"/>
                      <a:pt x="97" y="15"/>
                      <a:pt x="97" y="15"/>
                    </a:cubicBezTo>
                    <a:cubicBezTo>
                      <a:pt x="86" y="6"/>
                      <a:pt x="74" y="0"/>
                      <a:pt x="55" y="0"/>
                    </a:cubicBezTo>
                    <a:cubicBezTo>
                      <a:pt x="23" y="0"/>
                      <a:pt x="0" y="26"/>
                      <a:pt x="0" y="56"/>
                    </a:cubicBezTo>
                    <a:cubicBezTo>
                      <a:pt x="0" y="56"/>
                      <a:pt x="0" y="56"/>
                      <a:pt x="0" y="56"/>
                    </a:cubicBezTo>
                    <a:cubicBezTo>
                      <a:pt x="0" y="88"/>
                      <a:pt x="22" y="112"/>
                      <a:pt x="56" y="112"/>
                    </a:cubicBezTo>
                    <a:cubicBezTo>
                      <a:pt x="75" y="112"/>
                      <a:pt x="90" y="104"/>
                      <a:pt x="101" y="95"/>
                    </a:cubicBezTo>
                    <a:cubicBezTo>
                      <a:pt x="101" y="50"/>
                      <a:pt x="101" y="50"/>
                      <a:pt x="101" y="50"/>
                    </a:cubicBezTo>
                    <a:lnTo>
                      <a:pt x="69" y="5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 xmlns:a16="http://schemas.microsoft.com/office/drawing/2014/main" id="{3179D685-380F-44C6-8D27-2DC21350812A}"/>
                  </a:ext>
                </a:extLst>
              </p:cNvPr>
              <p:cNvSpPr>
                <a:spLocks/>
              </p:cNvSpPr>
              <p:nvPr/>
            </p:nvSpPr>
            <p:spPr bwMode="auto">
              <a:xfrm>
                <a:off x="2746993" y="4871990"/>
                <a:ext cx="21134" cy="120300"/>
              </a:xfrm>
              <a:custGeom>
                <a:avLst/>
                <a:gdLst>
                  <a:gd name="T0" fmla="*/ 26 w 26"/>
                  <a:gd name="T1" fmla="*/ 62 h 148"/>
                  <a:gd name="T2" fmla="*/ 26 w 26"/>
                  <a:gd name="T3" fmla="*/ 62 h 148"/>
                  <a:gd name="T4" fmla="*/ 26 w 26"/>
                  <a:gd name="T5" fmla="*/ 0 h 148"/>
                  <a:gd name="T6" fmla="*/ 0 w 26"/>
                  <a:gd name="T7" fmla="*/ 0 h 148"/>
                  <a:gd name="T8" fmla="*/ 0 w 26"/>
                  <a:gd name="T9" fmla="*/ 148 h 148"/>
                  <a:gd name="T10" fmla="*/ 26 w 26"/>
                  <a:gd name="T11" fmla="*/ 148 h 148"/>
                  <a:gd name="T12" fmla="*/ 26 w 26"/>
                  <a:gd name="T13" fmla="*/ 86 h 148"/>
                  <a:gd name="T14" fmla="*/ 26 w 26"/>
                  <a:gd name="T15" fmla="*/ 86 h 148"/>
                  <a:gd name="T16" fmla="*/ 26 w 26"/>
                  <a:gd name="T17" fmla="*/ 6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48">
                    <a:moveTo>
                      <a:pt x="26" y="62"/>
                    </a:moveTo>
                    <a:lnTo>
                      <a:pt x="26" y="62"/>
                    </a:lnTo>
                    <a:lnTo>
                      <a:pt x="26" y="0"/>
                    </a:lnTo>
                    <a:lnTo>
                      <a:pt x="0" y="0"/>
                    </a:lnTo>
                    <a:lnTo>
                      <a:pt x="0" y="148"/>
                    </a:lnTo>
                    <a:lnTo>
                      <a:pt x="26" y="148"/>
                    </a:lnTo>
                    <a:lnTo>
                      <a:pt x="26" y="86"/>
                    </a:lnTo>
                    <a:lnTo>
                      <a:pt x="26" y="86"/>
                    </a:lnTo>
                    <a:lnTo>
                      <a:pt x="26" y="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 xmlns:a16="http://schemas.microsoft.com/office/drawing/2014/main" id="{D637E5C9-7920-4194-AE2D-A5B3DCC3758E}"/>
                  </a:ext>
                </a:extLst>
              </p:cNvPr>
              <p:cNvSpPr>
                <a:spLocks/>
              </p:cNvSpPr>
              <p:nvPr/>
            </p:nvSpPr>
            <p:spPr bwMode="auto">
              <a:xfrm>
                <a:off x="2770565" y="4871990"/>
                <a:ext cx="75594" cy="120300"/>
              </a:xfrm>
              <a:custGeom>
                <a:avLst/>
                <a:gdLst>
                  <a:gd name="T0" fmla="*/ 68 w 93"/>
                  <a:gd name="T1" fmla="*/ 0 h 148"/>
                  <a:gd name="T2" fmla="*/ 68 w 93"/>
                  <a:gd name="T3" fmla="*/ 62 h 148"/>
                  <a:gd name="T4" fmla="*/ 17 w 93"/>
                  <a:gd name="T5" fmla="*/ 62 h 148"/>
                  <a:gd name="T6" fmla="*/ 0 w 93"/>
                  <a:gd name="T7" fmla="*/ 86 h 148"/>
                  <a:gd name="T8" fmla="*/ 68 w 93"/>
                  <a:gd name="T9" fmla="*/ 86 h 148"/>
                  <a:gd name="T10" fmla="*/ 68 w 93"/>
                  <a:gd name="T11" fmla="*/ 148 h 148"/>
                  <a:gd name="T12" fmla="*/ 93 w 93"/>
                  <a:gd name="T13" fmla="*/ 148 h 148"/>
                  <a:gd name="T14" fmla="*/ 93 w 93"/>
                  <a:gd name="T15" fmla="*/ 0 h 148"/>
                  <a:gd name="T16" fmla="*/ 68 w 9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48">
                    <a:moveTo>
                      <a:pt x="68" y="0"/>
                    </a:moveTo>
                    <a:lnTo>
                      <a:pt x="68" y="62"/>
                    </a:lnTo>
                    <a:lnTo>
                      <a:pt x="17" y="62"/>
                    </a:lnTo>
                    <a:lnTo>
                      <a:pt x="0" y="86"/>
                    </a:lnTo>
                    <a:lnTo>
                      <a:pt x="68" y="86"/>
                    </a:lnTo>
                    <a:lnTo>
                      <a:pt x="68" y="148"/>
                    </a:lnTo>
                    <a:lnTo>
                      <a:pt x="93" y="148"/>
                    </a:lnTo>
                    <a:lnTo>
                      <a:pt x="93" y="0"/>
                    </a:lnTo>
                    <a:lnTo>
                      <a:pt x="68"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 xmlns:a16="http://schemas.microsoft.com/office/drawing/2014/main" id="{C4C8D215-BF68-4E20-AD3B-1C1300531A88}"/>
                  </a:ext>
                </a:extLst>
              </p:cNvPr>
              <p:cNvSpPr>
                <a:spLocks noEditPoints="1"/>
              </p:cNvSpPr>
              <p:nvPr/>
            </p:nvSpPr>
            <p:spPr bwMode="auto">
              <a:xfrm>
                <a:off x="2093472" y="4871990"/>
                <a:ext cx="101605" cy="120300"/>
              </a:xfrm>
              <a:custGeom>
                <a:avLst/>
                <a:gdLst>
                  <a:gd name="T0" fmla="*/ 0 w 92"/>
                  <a:gd name="T1" fmla="*/ 0 h 108"/>
                  <a:gd name="T2" fmla="*/ 48 w 92"/>
                  <a:gd name="T3" fmla="*/ 0 h 108"/>
                  <a:gd name="T4" fmla="*/ 80 w 92"/>
                  <a:gd name="T5" fmla="*/ 11 h 108"/>
                  <a:gd name="T6" fmla="*/ 88 w 92"/>
                  <a:gd name="T7" fmla="*/ 34 h 108"/>
                  <a:gd name="T8" fmla="*/ 88 w 92"/>
                  <a:gd name="T9" fmla="*/ 35 h 108"/>
                  <a:gd name="T10" fmla="*/ 63 w 92"/>
                  <a:gd name="T11" fmla="*/ 67 h 108"/>
                  <a:gd name="T12" fmla="*/ 92 w 92"/>
                  <a:gd name="T13" fmla="*/ 108 h 108"/>
                  <a:gd name="T14" fmla="*/ 70 w 92"/>
                  <a:gd name="T15" fmla="*/ 108 h 108"/>
                  <a:gd name="T16" fmla="*/ 43 w 92"/>
                  <a:gd name="T17" fmla="*/ 70 h 108"/>
                  <a:gd name="T18" fmla="*/ 43 w 92"/>
                  <a:gd name="T19" fmla="*/ 70 h 108"/>
                  <a:gd name="T20" fmla="*/ 19 w 92"/>
                  <a:gd name="T21" fmla="*/ 70 h 108"/>
                  <a:gd name="T22" fmla="*/ 19 w 92"/>
                  <a:gd name="T23" fmla="*/ 108 h 108"/>
                  <a:gd name="T24" fmla="*/ 0 w 92"/>
                  <a:gd name="T25" fmla="*/ 108 h 108"/>
                  <a:gd name="T26" fmla="*/ 0 w 92"/>
                  <a:gd name="T27" fmla="*/ 0 h 108"/>
                  <a:gd name="T28" fmla="*/ 47 w 92"/>
                  <a:gd name="T29" fmla="*/ 54 h 108"/>
                  <a:gd name="T30" fmla="*/ 69 w 92"/>
                  <a:gd name="T31" fmla="*/ 36 h 108"/>
                  <a:gd name="T32" fmla="*/ 69 w 92"/>
                  <a:gd name="T33" fmla="*/ 35 h 108"/>
                  <a:gd name="T34" fmla="*/ 47 w 92"/>
                  <a:gd name="T35" fmla="*/ 17 h 108"/>
                  <a:gd name="T36" fmla="*/ 19 w 92"/>
                  <a:gd name="T37" fmla="*/ 17 h 108"/>
                  <a:gd name="T38" fmla="*/ 19 w 92"/>
                  <a:gd name="T39" fmla="*/ 54 h 108"/>
                  <a:gd name="T40" fmla="*/ 47 w 92"/>
                  <a:gd name="T4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08">
                    <a:moveTo>
                      <a:pt x="0" y="0"/>
                    </a:moveTo>
                    <a:cubicBezTo>
                      <a:pt x="48" y="0"/>
                      <a:pt x="48" y="0"/>
                      <a:pt x="48" y="0"/>
                    </a:cubicBezTo>
                    <a:cubicBezTo>
                      <a:pt x="62" y="0"/>
                      <a:pt x="73" y="4"/>
                      <a:pt x="80" y="11"/>
                    </a:cubicBezTo>
                    <a:cubicBezTo>
                      <a:pt x="85" y="17"/>
                      <a:pt x="88" y="25"/>
                      <a:pt x="88" y="34"/>
                    </a:cubicBezTo>
                    <a:cubicBezTo>
                      <a:pt x="88" y="35"/>
                      <a:pt x="88" y="35"/>
                      <a:pt x="88" y="35"/>
                    </a:cubicBezTo>
                    <a:cubicBezTo>
                      <a:pt x="88" y="52"/>
                      <a:pt x="78" y="63"/>
                      <a:pt x="63" y="67"/>
                    </a:cubicBezTo>
                    <a:cubicBezTo>
                      <a:pt x="92" y="108"/>
                      <a:pt x="92" y="108"/>
                      <a:pt x="92" y="108"/>
                    </a:cubicBezTo>
                    <a:cubicBezTo>
                      <a:pt x="70" y="108"/>
                      <a:pt x="70" y="108"/>
                      <a:pt x="70" y="108"/>
                    </a:cubicBezTo>
                    <a:cubicBezTo>
                      <a:pt x="43" y="70"/>
                      <a:pt x="43" y="70"/>
                      <a:pt x="43" y="70"/>
                    </a:cubicBezTo>
                    <a:cubicBezTo>
                      <a:pt x="43" y="70"/>
                      <a:pt x="43" y="70"/>
                      <a:pt x="43" y="70"/>
                    </a:cubicBezTo>
                    <a:cubicBezTo>
                      <a:pt x="19" y="70"/>
                      <a:pt x="19" y="70"/>
                      <a:pt x="19" y="70"/>
                    </a:cubicBezTo>
                    <a:cubicBezTo>
                      <a:pt x="19" y="108"/>
                      <a:pt x="19" y="108"/>
                      <a:pt x="19" y="108"/>
                    </a:cubicBezTo>
                    <a:cubicBezTo>
                      <a:pt x="0" y="108"/>
                      <a:pt x="0" y="108"/>
                      <a:pt x="0" y="108"/>
                    </a:cubicBezTo>
                    <a:lnTo>
                      <a:pt x="0" y="0"/>
                    </a:lnTo>
                    <a:close/>
                    <a:moveTo>
                      <a:pt x="47" y="54"/>
                    </a:moveTo>
                    <a:cubicBezTo>
                      <a:pt x="61" y="54"/>
                      <a:pt x="69" y="47"/>
                      <a:pt x="69" y="36"/>
                    </a:cubicBezTo>
                    <a:cubicBezTo>
                      <a:pt x="69" y="35"/>
                      <a:pt x="69" y="35"/>
                      <a:pt x="69" y="35"/>
                    </a:cubicBezTo>
                    <a:cubicBezTo>
                      <a:pt x="69" y="24"/>
                      <a:pt x="61" y="17"/>
                      <a:pt x="47" y="17"/>
                    </a:cubicBezTo>
                    <a:cubicBezTo>
                      <a:pt x="19" y="17"/>
                      <a:pt x="19" y="17"/>
                      <a:pt x="19" y="17"/>
                    </a:cubicBezTo>
                    <a:cubicBezTo>
                      <a:pt x="19" y="54"/>
                      <a:pt x="19" y="54"/>
                      <a:pt x="19" y="54"/>
                    </a:cubicBezTo>
                    <a:lnTo>
                      <a:pt x="47" y="5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 xmlns:a16="http://schemas.microsoft.com/office/drawing/2014/main" id="{697BDB11-877F-47E8-B230-E78B22D55219}"/>
                  </a:ext>
                </a:extLst>
              </p:cNvPr>
              <p:cNvSpPr>
                <a:spLocks/>
              </p:cNvSpPr>
              <p:nvPr/>
            </p:nvSpPr>
            <p:spPr bwMode="auto">
              <a:xfrm>
                <a:off x="1027030" y="4823220"/>
                <a:ext cx="52022" cy="208087"/>
              </a:xfrm>
              <a:custGeom>
                <a:avLst/>
                <a:gdLst>
                  <a:gd name="T0" fmla="*/ 0 w 64"/>
                  <a:gd name="T1" fmla="*/ 65 h 256"/>
                  <a:gd name="T2" fmla="*/ 0 w 64"/>
                  <a:gd name="T3" fmla="*/ 256 h 256"/>
                  <a:gd name="T4" fmla="*/ 64 w 64"/>
                  <a:gd name="T5" fmla="*/ 193 h 256"/>
                  <a:gd name="T6" fmla="*/ 64 w 64"/>
                  <a:gd name="T7" fmla="*/ 0 h 256"/>
                  <a:gd name="T8" fmla="*/ 0 w 64"/>
                  <a:gd name="T9" fmla="*/ 65 h 256"/>
                </a:gdLst>
                <a:ahLst/>
                <a:cxnLst>
                  <a:cxn ang="0">
                    <a:pos x="T0" y="T1"/>
                  </a:cxn>
                  <a:cxn ang="0">
                    <a:pos x="T2" y="T3"/>
                  </a:cxn>
                  <a:cxn ang="0">
                    <a:pos x="T4" y="T5"/>
                  </a:cxn>
                  <a:cxn ang="0">
                    <a:pos x="T6" y="T7"/>
                  </a:cxn>
                  <a:cxn ang="0">
                    <a:pos x="T8" y="T9"/>
                  </a:cxn>
                </a:cxnLst>
                <a:rect l="0" t="0" r="r" b="b"/>
                <a:pathLst>
                  <a:path w="64" h="256">
                    <a:moveTo>
                      <a:pt x="0" y="65"/>
                    </a:moveTo>
                    <a:lnTo>
                      <a:pt x="0" y="256"/>
                    </a:lnTo>
                    <a:lnTo>
                      <a:pt x="64" y="193"/>
                    </a:lnTo>
                    <a:lnTo>
                      <a:pt x="64" y="0"/>
                    </a:lnTo>
                    <a:lnTo>
                      <a:pt x="0" y="6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 xmlns:a16="http://schemas.microsoft.com/office/drawing/2014/main" id="{AF505D70-6C0E-4653-8F9D-8181ACA64EE3}"/>
                  </a:ext>
                </a:extLst>
              </p:cNvPr>
              <p:cNvSpPr>
                <a:spLocks/>
              </p:cNvSpPr>
              <p:nvPr/>
            </p:nvSpPr>
            <p:spPr bwMode="auto">
              <a:xfrm>
                <a:off x="937618" y="4902065"/>
                <a:ext cx="141434" cy="129242"/>
              </a:xfrm>
              <a:custGeom>
                <a:avLst/>
                <a:gdLst>
                  <a:gd name="T0" fmla="*/ 64 w 174"/>
                  <a:gd name="T1" fmla="*/ 0 h 159"/>
                  <a:gd name="T2" fmla="*/ 0 w 174"/>
                  <a:gd name="T3" fmla="*/ 63 h 159"/>
                  <a:gd name="T4" fmla="*/ 0 w 174"/>
                  <a:gd name="T5" fmla="*/ 159 h 159"/>
                  <a:gd name="T6" fmla="*/ 64 w 174"/>
                  <a:gd name="T7" fmla="*/ 96 h 159"/>
                  <a:gd name="T8" fmla="*/ 64 w 174"/>
                  <a:gd name="T9" fmla="*/ 63 h 159"/>
                  <a:gd name="T10" fmla="*/ 110 w 174"/>
                  <a:gd name="T11" fmla="*/ 63 h 159"/>
                  <a:gd name="T12" fmla="*/ 174 w 174"/>
                  <a:gd name="T13" fmla="*/ 0 h 159"/>
                  <a:gd name="T14" fmla="*/ 64 w 174"/>
                  <a:gd name="T15" fmla="*/ 0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59">
                    <a:moveTo>
                      <a:pt x="64" y="0"/>
                    </a:moveTo>
                    <a:lnTo>
                      <a:pt x="0" y="63"/>
                    </a:lnTo>
                    <a:lnTo>
                      <a:pt x="0" y="159"/>
                    </a:lnTo>
                    <a:lnTo>
                      <a:pt x="64" y="96"/>
                    </a:lnTo>
                    <a:lnTo>
                      <a:pt x="64" y="63"/>
                    </a:lnTo>
                    <a:lnTo>
                      <a:pt x="110" y="63"/>
                    </a:lnTo>
                    <a:lnTo>
                      <a:pt x="174"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a:extLst>
                  <a:ext uri="{FF2B5EF4-FFF2-40B4-BE49-F238E27FC236}">
                    <a16:creationId xmlns="" xmlns:a16="http://schemas.microsoft.com/office/drawing/2014/main" id="{FC74DAAF-6623-483E-975B-000EC0D7103A}"/>
                  </a:ext>
                </a:extLst>
              </p:cNvPr>
              <p:cNvSpPr>
                <a:spLocks/>
              </p:cNvSpPr>
              <p:nvPr/>
            </p:nvSpPr>
            <p:spPr bwMode="auto">
              <a:xfrm>
                <a:off x="937618" y="4823220"/>
                <a:ext cx="52022" cy="105669"/>
              </a:xfrm>
              <a:custGeom>
                <a:avLst/>
                <a:gdLst>
                  <a:gd name="T0" fmla="*/ 64 w 64"/>
                  <a:gd name="T1" fmla="*/ 0 h 130"/>
                  <a:gd name="T2" fmla="*/ 0 w 64"/>
                  <a:gd name="T3" fmla="*/ 65 h 130"/>
                  <a:gd name="T4" fmla="*/ 0 w 64"/>
                  <a:gd name="T5" fmla="*/ 97 h 130"/>
                  <a:gd name="T6" fmla="*/ 0 w 64"/>
                  <a:gd name="T7" fmla="*/ 130 h 130"/>
                  <a:gd name="T8" fmla="*/ 64 w 64"/>
                  <a:gd name="T9" fmla="*/ 65 h 130"/>
                  <a:gd name="T10" fmla="*/ 64 w 64"/>
                  <a:gd name="T11" fmla="*/ 0 h 130"/>
                </a:gdLst>
                <a:ahLst/>
                <a:cxnLst>
                  <a:cxn ang="0">
                    <a:pos x="T0" y="T1"/>
                  </a:cxn>
                  <a:cxn ang="0">
                    <a:pos x="T2" y="T3"/>
                  </a:cxn>
                  <a:cxn ang="0">
                    <a:pos x="T4" y="T5"/>
                  </a:cxn>
                  <a:cxn ang="0">
                    <a:pos x="T6" y="T7"/>
                  </a:cxn>
                  <a:cxn ang="0">
                    <a:pos x="T8" y="T9"/>
                  </a:cxn>
                  <a:cxn ang="0">
                    <a:pos x="T10" y="T11"/>
                  </a:cxn>
                </a:cxnLst>
                <a:rect l="0" t="0" r="r" b="b"/>
                <a:pathLst>
                  <a:path w="64" h="130">
                    <a:moveTo>
                      <a:pt x="64" y="0"/>
                    </a:moveTo>
                    <a:lnTo>
                      <a:pt x="0" y="65"/>
                    </a:lnTo>
                    <a:lnTo>
                      <a:pt x="0" y="97"/>
                    </a:lnTo>
                    <a:lnTo>
                      <a:pt x="0" y="130"/>
                    </a:lnTo>
                    <a:lnTo>
                      <a:pt x="64" y="65"/>
                    </a:lnTo>
                    <a:lnTo>
                      <a:pt x="64"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grpSp>
      <p:sp>
        <p:nvSpPr>
          <p:cNvPr id="6" name="Title 5">
            <a:extLst>
              <a:ext uri="{FF2B5EF4-FFF2-40B4-BE49-F238E27FC236}">
                <a16:creationId xmlns="" xmlns:a16="http://schemas.microsoft.com/office/drawing/2014/main" id="{3EB0573D-6377-45E7-811C-00967F3BE78D}"/>
              </a:ext>
            </a:extLst>
          </p:cNvPr>
          <p:cNvSpPr>
            <a:spLocks noGrp="1"/>
          </p:cNvSpPr>
          <p:nvPr>
            <p:ph type="ctrTitle"/>
          </p:nvPr>
        </p:nvSpPr>
        <p:spPr>
          <a:xfrm>
            <a:off x="841445" y="1620275"/>
            <a:ext cx="4511846" cy="1588127"/>
          </a:xfrm>
        </p:spPr>
        <p:txBody>
          <a:bodyPr/>
          <a:lstStyle/>
          <a:p>
            <a:r>
              <a:rPr lang="en-AU" dirty="0">
                <a:solidFill>
                  <a:srgbClr val="FF0000"/>
                </a:solidFill>
              </a:rPr>
              <a:t>Workplace Relations </a:t>
            </a:r>
            <a:r>
              <a:rPr lang="en-AU" dirty="0" smtClean="0">
                <a:solidFill>
                  <a:srgbClr val="FF0000"/>
                </a:solidFill>
              </a:rPr>
              <a:t>Risks</a:t>
            </a:r>
            <a:endParaRPr lang="en-US" dirty="0">
              <a:solidFill>
                <a:srgbClr val="FF0000"/>
              </a:solidFill>
            </a:endParaRPr>
          </a:p>
        </p:txBody>
      </p:sp>
      <p:sp>
        <p:nvSpPr>
          <p:cNvPr id="7" name="Subtitle 6">
            <a:extLst>
              <a:ext uri="{FF2B5EF4-FFF2-40B4-BE49-F238E27FC236}">
                <a16:creationId xmlns="" xmlns:a16="http://schemas.microsoft.com/office/drawing/2014/main" id="{5F3762BA-2BD5-454F-9D09-F2825DCC2F07}"/>
              </a:ext>
            </a:extLst>
          </p:cNvPr>
          <p:cNvSpPr>
            <a:spLocks noGrp="1"/>
          </p:cNvSpPr>
          <p:nvPr>
            <p:ph type="subTitle" idx="1"/>
          </p:nvPr>
        </p:nvSpPr>
        <p:spPr>
          <a:xfrm>
            <a:off x="841445" y="3227325"/>
            <a:ext cx="6208184" cy="715396"/>
          </a:xfrm>
        </p:spPr>
        <p:txBody>
          <a:bodyPr>
            <a:normAutofit/>
          </a:bodyPr>
          <a:lstStyle/>
          <a:p>
            <a:r>
              <a:rPr lang="en-US" dirty="0" smtClean="0">
                <a:solidFill>
                  <a:srgbClr val="FF0000"/>
                </a:solidFill>
              </a:rPr>
              <a:t>Ducks</a:t>
            </a:r>
            <a:r>
              <a:rPr lang="en-US" dirty="0">
                <a:solidFill>
                  <a:srgbClr val="FF0000"/>
                </a:solidFill>
              </a:rPr>
              <a:t>, Roosters and </a:t>
            </a:r>
            <a:r>
              <a:rPr lang="en-US" dirty="0" smtClean="0">
                <a:solidFill>
                  <a:srgbClr val="FF0000"/>
                </a:solidFill>
              </a:rPr>
              <a:t>Rollercoasters</a:t>
            </a:r>
            <a:endParaRPr lang="en-US" dirty="0">
              <a:solidFill>
                <a:srgbClr val="FF0000"/>
              </a:solidFill>
            </a:endParaRPr>
          </a:p>
        </p:txBody>
      </p:sp>
      <p:sp>
        <p:nvSpPr>
          <p:cNvPr id="8" name="Text Placeholder 7">
            <a:extLst>
              <a:ext uri="{FF2B5EF4-FFF2-40B4-BE49-F238E27FC236}">
                <a16:creationId xmlns="" xmlns:a16="http://schemas.microsoft.com/office/drawing/2014/main" id="{272BB723-F565-4B72-92E1-4FA9E3ABFFB3}"/>
              </a:ext>
            </a:extLst>
          </p:cNvPr>
          <p:cNvSpPr>
            <a:spLocks noGrp="1"/>
          </p:cNvSpPr>
          <p:nvPr>
            <p:ph type="body" sz="quarter" idx="13"/>
          </p:nvPr>
        </p:nvSpPr>
        <p:spPr>
          <a:xfrm>
            <a:off x="841445" y="3825406"/>
            <a:ext cx="4511846" cy="341632"/>
          </a:xfrm>
        </p:spPr>
        <p:txBody>
          <a:bodyPr/>
          <a:lstStyle/>
          <a:p>
            <a:r>
              <a:rPr lang="en-US" dirty="0" smtClean="0"/>
              <a:t>Rachel Drew</a:t>
            </a:r>
            <a:endParaRPr lang="en-US" dirty="0"/>
          </a:p>
        </p:txBody>
      </p:sp>
      <p:sp>
        <p:nvSpPr>
          <p:cNvPr id="9" name="Text Placeholder 8">
            <a:extLst>
              <a:ext uri="{FF2B5EF4-FFF2-40B4-BE49-F238E27FC236}">
                <a16:creationId xmlns="" xmlns:a16="http://schemas.microsoft.com/office/drawing/2014/main" id="{619BEA1D-65B2-4157-8732-8AAED2450AD1}"/>
              </a:ext>
            </a:extLst>
          </p:cNvPr>
          <p:cNvSpPr>
            <a:spLocks noGrp="1"/>
          </p:cNvSpPr>
          <p:nvPr>
            <p:ph type="body" sz="quarter" idx="14"/>
          </p:nvPr>
        </p:nvSpPr>
        <p:spPr>
          <a:xfrm>
            <a:off x="841445" y="4153497"/>
            <a:ext cx="4511846" cy="341632"/>
          </a:xfrm>
        </p:spPr>
        <p:txBody>
          <a:bodyPr/>
          <a:lstStyle/>
          <a:p>
            <a:r>
              <a:rPr lang="en-US" dirty="0" smtClean="0"/>
              <a:t>16 November 2018</a:t>
            </a:r>
            <a:endParaRPr lang="en-US" dirty="0"/>
          </a:p>
        </p:txBody>
      </p:sp>
      <p:cxnSp>
        <p:nvCxnSpPr>
          <p:cNvPr id="40" name="Straight Connector 39">
            <a:extLst>
              <a:ext uri="{FF2B5EF4-FFF2-40B4-BE49-F238E27FC236}">
                <a16:creationId xmlns="" xmlns:a16="http://schemas.microsoft.com/office/drawing/2014/main" id="{7FA1B4D8-0679-43D6-B98B-A0E8F74AB536}"/>
              </a:ext>
            </a:extLst>
          </p:cNvPr>
          <p:cNvCxnSpPr>
            <a:cxnSpLocks/>
          </p:cNvCxnSpPr>
          <p:nvPr/>
        </p:nvCxnSpPr>
        <p:spPr>
          <a:xfrm>
            <a:off x="841445" y="3709840"/>
            <a:ext cx="4467988" cy="0"/>
          </a:xfrm>
          <a:prstGeom prst="line">
            <a:avLst/>
          </a:prstGeom>
          <a:ln w="6350">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 xmlns:a16="http://schemas.microsoft.com/office/drawing/2014/main" id="{073E3F69-BBC6-47B8-B6B3-852B03DB9D93}"/>
              </a:ext>
            </a:extLst>
          </p:cNvPr>
          <p:cNvSpPr/>
          <p:nvPr/>
        </p:nvSpPr>
        <p:spPr>
          <a:xfrm>
            <a:off x="12496800" y="0"/>
            <a:ext cx="21717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TIP.</a:t>
            </a:r>
          </a:p>
          <a:p>
            <a:pPr algn="ctr"/>
            <a:endParaRPr lang="en-US" dirty="0"/>
          </a:p>
          <a:p>
            <a:pPr algn="ctr"/>
            <a:r>
              <a:rPr lang="en-US" dirty="0"/>
              <a:t>To change the background image, move the grey pattern slightly to the left. </a:t>
            </a:r>
          </a:p>
          <a:p>
            <a:pPr algn="ctr"/>
            <a:endParaRPr lang="en-US" dirty="0"/>
          </a:p>
          <a:p>
            <a:pPr algn="ctr"/>
            <a:r>
              <a:rPr lang="en-US" dirty="0"/>
              <a:t>Click on the image with the right button.</a:t>
            </a:r>
          </a:p>
          <a:p>
            <a:pPr algn="ctr"/>
            <a:endParaRPr lang="en-US" dirty="0"/>
          </a:p>
          <a:p>
            <a:pPr algn="ctr"/>
            <a:r>
              <a:rPr lang="en-US" dirty="0"/>
              <a:t>Choose ‘Change Picture from File’</a:t>
            </a:r>
          </a:p>
          <a:p>
            <a:pPr algn="ctr"/>
            <a:endParaRPr lang="en-US" dirty="0"/>
          </a:p>
          <a:p>
            <a:pPr algn="ctr"/>
            <a:r>
              <a:rPr lang="en-US" dirty="0"/>
              <a:t>Change and place your image correctly</a:t>
            </a:r>
          </a:p>
          <a:p>
            <a:pPr algn="ctr"/>
            <a:endParaRPr lang="en-US" dirty="0"/>
          </a:p>
          <a:p>
            <a:pPr algn="ctr"/>
            <a:r>
              <a:rPr lang="en-US" dirty="0"/>
              <a:t>Move the grey pattern back to the center of the slide</a:t>
            </a:r>
            <a:endParaRPr lang="en-AU" dirty="0"/>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914" y="5256980"/>
            <a:ext cx="1910245" cy="727167"/>
          </a:xfrm>
          <a:prstGeom prst="rect">
            <a:avLst/>
          </a:prstGeom>
        </p:spPr>
      </p:pic>
    </p:spTree>
    <p:extLst>
      <p:ext uri="{BB962C8B-B14F-4D97-AF65-F5344CB8AC3E}">
        <p14:creationId xmlns:p14="http://schemas.microsoft.com/office/powerpoint/2010/main" val="76439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Re Porter</a:t>
            </a:r>
            <a:r>
              <a:rPr lang="en-AU" dirty="0"/>
              <a:t> – </a:t>
            </a:r>
            <a:r>
              <a:rPr lang="en-AU" dirty="0" smtClean="0"/>
              <a:t>Outcome</a:t>
            </a:r>
            <a:endParaRPr lang="en-AU" dirty="0"/>
          </a:p>
        </p:txBody>
      </p:sp>
      <p:sp>
        <p:nvSpPr>
          <p:cNvPr id="3" name="Content Placeholder 2"/>
          <p:cNvSpPr>
            <a:spLocks noGrp="1"/>
          </p:cNvSpPr>
          <p:nvPr>
            <p:ph idx="1"/>
          </p:nvPr>
        </p:nvSpPr>
        <p:spPr>
          <a:xfrm>
            <a:off x="318842" y="941414"/>
            <a:ext cx="11319853" cy="4367526"/>
          </a:xfrm>
        </p:spPr>
        <p:txBody>
          <a:bodyPr>
            <a:normAutofit/>
          </a:bodyPr>
          <a:lstStyle/>
          <a:p>
            <a:pPr marL="0" indent="0">
              <a:buNone/>
            </a:pPr>
            <a:endParaRPr lang="en-AU" dirty="0" smtClean="0"/>
          </a:p>
          <a:p>
            <a:endParaRPr lang="en-AU" dirty="0" smtClean="0"/>
          </a:p>
          <a:p>
            <a:pPr algn="ctr"/>
            <a:r>
              <a:rPr lang="en-AU" sz="3600" dirty="0" smtClean="0"/>
              <a:t>“…the parties cannot create something which has every feature of a rooster, but call it a duck and insist that everybody else recognise it as a duck…”.</a:t>
            </a:r>
            <a:endParaRPr lang="en-AU" sz="3600" dirty="0"/>
          </a:p>
          <a:p>
            <a:endParaRPr lang="en-AU" dirty="0" smtClean="0"/>
          </a:p>
          <a:p>
            <a:endParaRPr lang="en-AU" dirty="0"/>
          </a:p>
          <a:p>
            <a:pPr marL="0" indent="0">
              <a:buNone/>
            </a:pPr>
            <a:r>
              <a:rPr lang="en-AU" dirty="0" smtClean="0"/>
              <a:t>Re </a:t>
            </a:r>
            <a:r>
              <a:rPr lang="en-AU" dirty="0"/>
              <a:t>Porter; ex parte TWU (1989</a:t>
            </a:r>
            <a:r>
              <a:rPr lang="en-AU" dirty="0" smtClean="0"/>
              <a:t>)</a:t>
            </a:r>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10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1717" y="3531478"/>
            <a:ext cx="3094101" cy="1777462"/>
          </a:xfrm>
          <a:prstGeom prst="rect">
            <a:avLst/>
          </a:prstGeom>
        </p:spPr>
      </p:pic>
    </p:spTree>
    <p:extLst>
      <p:ext uri="{BB962C8B-B14F-4D97-AF65-F5344CB8AC3E}">
        <p14:creationId xmlns:p14="http://schemas.microsoft.com/office/powerpoint/2010/main" val="57044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4" y="140006"/>
            <a:ext cx="11319854" cy="1311128"/>
          </a:xfrm>
        </p:spPr>
        <p:txBody>
          <a:bodyPr/>
          <a:lstStyle/>
          <a:p>
            <a:r>
              <a:rPr lang="en-AU" i="1" dirty="0" smtClean="0"/>
              <a:t>Fair Work Ombudsman v Quest South Perth Holdings Pty Ltd </a:t>
            </a:r>
            <a:r>
              <a:rPr lang="en-AU" dirty="0" smtClean="0"/>
              <a:t>[2015] FCAFC 37</a:t>
            </a:r>
            <a:endParaRPr lang="en-AU" dirty="0"/>
          </a:p>
        </p:txBody>
      </p:sp>
      <p:sp>
        <p:nvSpPr>
          <p:cNvPr id="3" name="Content Placeholder 2"/>
          <p:cNvSpPr>
            <a:spLocks noGrp="1"/>
          </p:cNvSpPr>
          <p:nvPr>
            <p:ph idx="1"/>
          </p:nvPr>
        </p:nvSpPr>
        <p:spPr>
          <a:xfrm>
            <a:off x="436074" y="1683650"/>
            <a:ext cx="8123384" cy="4367526"/>
          </a:xfrm>
        </p:spPr>
        <p:txBody>
          <a:bodyPr>
            <a:normAutofit/>
          </a:bodyPr>
          <a:lstStyle/>
          <a:p>
            <a:r>
              <a:rPr lang="en-AU" sz="3200" dirty="0" smtClean="0"/>
              <a:t>Quest converted employees to independent contractors</a:t>
            </a:r>
          </a:p>
          <a:p>
            <a:r>
              <a:rPr lang="en-AU" sz="3200" dirty="0" smtClean="0"/>
              <a:t>Workers continued to perform work for Quest as they had always done</a:t>
            </a:r>
          </a:p>
          <a:p>
            <a:r>
              <a:rPr lang="en-AU" sz="3200" dirty="0" smtClean="0"/>
              <a:t>Business test applied – any “entrepreneurial endeavour” on the part of the individual?</a:t>
            </a:r>
          </a:p>
        </p:txBody>
      </p:sp>
      <p:sp>
        <p:nvSpPr>
          <p:cNvPr id="4" name="Slide Number Placeholder 3"/>
          <p:cNvSpPr>
            <a:spLocks noGrp="1"/>
          </p:cNvSpPr>
          <p:nvPr>
            <p:ph type="sldNum" sz="quarter" idx="4"/>
          </p:nvPr>
        </p:nvSpPr>
        <p:spPr/>
        <p:txBody>
          <a:bodyPr/>
          <a:lstStyle/>
          <a:p>
            <a:fld id="{DF7EDFFD-91AD-4CE8-BDAA-A714A155F4DD}" type="slidenum">
              <a:rPr lang="en-US" smtClean="0"/>
              <a:pPr/>
              <a:t>11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9458" y="1475661"/>
            <a:ext cx="2815765" cy="2383990"/>
          </a:xfrm>
          <a:prstGeom prst="rect">
            <a:avLst/>
          </a:prstGeom>
        </p:spPr>
      </p:pic>
    </p:spTree>
    <p:extLst>
      <p:ext uri="{BB962C8B-B14F-4D97-AF65-F5344CB8AC3E}">
        <p14:creationId xmlns:p14="http://schemas.microsoft.com/office/powerpoint/2010/main" val="11473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164533"/>
            <a:ext cx="11319854" cy="1311128"/>
          </a:xfrm>
        </p:spPr>
        <p:txBody>
          <a:bodyPr/>
          <a:lstStyle/>
          <a:p>
            <a:r>
              <a:rPr lang="en-AU" i="1" dirty="0"/>
              <a:t>Williams v MacMahon Mining </a:t>
            </a:r>
            <a:r>
              <a:rPr lang="en-AU" i="1" dirty="0" smtClean="0"/>
              <a:t>Services [2010] </a:t>
            </a:r>
            <a:r>
              <a:rPr lang="en-AU" dirty="0" smtClean="0"/>
              <a:t>FCA 1321</a:t>
            </a:r>
            <a:endParaRPr lang="en-AU" dirty="0"/>
          </a:p>
        </p:txBody>
      </p:sp>
      <p:sp>
        <p:nvSpPr>
          <p:cNvPr id="3" name="Content Placeholder 2"/>
          <p:cNvSpPr>
            <a:spLocks noGrp="1"/>
          </p:cNvSpPr>
          <p:nvPr>
            <p:ph idx="1"/>
          </p:nvPr>
        </p:nvSpPr>
        <p:spPr/>
        <p:txBody>
          <a:bodyPr/>
          <a:lstStyle/>
          <a:p>
            <a:r>
              <a:rPr lang="en-AU" sz="2400" dirty="0" smtClean="0"/>
              <a:t>Williams – Miner at Argyle Mine in Western Australia</a:t>
            </a:r>
          </a:p>
          <a:p>
            <a:r>
              <a:rPr lang="en-AU" sz="2400" dirty="0" smtClean="0"/>
              <a:t>Roster set in advance: two weeks on, two weeks off, 12 hours every shift, same work crew</a:t>
            </a:r>
          </a:p>
          <a:p>
            <a:r>
              <a:rPr lang="en-AU" sz="2400" dirty="0" err="1" smtClean="0"/>
              <a:t>MacMahon</a:t>
            </a:r>
            <a:r>
              <a:rPr lang="en-AU" sz="2400" dirty="0" smtClean="0"/>
              <a:t> paid accommodation </a:t>
            </a:r>
            <a:r>
              <a:rPr lang="en-AU" sz="2400" dirty="0"/>
              <a:t>and </a:t>
            </a:r>
            <a:r>
              <a:rPr lang="en-AU" sz="2400" dirty="0" smtClean="0"/>
              <a:t>flights </a:t>
            </a:r>
          </a:p>
          <a:p>
            <a:r>
              <a:rPr lang="en-AU" sz="2400" dirty="0"/>
              <a:t>Contract </a:t>
            </a:r>
            <a:r>
              <a:rPr lang="en-AU" sz="2400" dirty="0" smtClean="0"/>
              <a:t>stated “CASUAL”, flat rate $40.00/hour to include </a:t>
            </a:r>
            <a:r>
              <a:rPr lang="en-AU" sz="2400" dirty="0"/>
              <a:t>‘a loading in lieu of leave entitlements</a:t>
            </a:r>
            <a:r>
              <a:rPr lang="en-AU" sz="2400" dirty="0" smtClean="0"/>
              <a:t>’</a:t>
            </a:r>
          </a:p>
          <a:p>
            <a:r>
              <a:rPr lang="en-AU" sz="2400" dirty="0"/>
              <a:t>Contract provided </a:t>
            </a:r>
            <a:r>
              <a:rPr lang="en-AU" sz="2400" b="1" dirty="0" smtClean="0"/>
              <a:t>one </a:t>
            </a:r>
            <a:r>
              <a:rPr lang="en-AU" sz="2400" b="1" dirty="0"/>
              <a:t>hour’s </a:t>
            </a:r>
            <a:r>
              <a:rPr lang="en-AU" sz="2400" b="1" dirty="0" smtClean="0"/>
              <a:t>notice</a:t>
            </a:r>
          </a:p>
          <a:p>
            <a:endParaRPr lang="en-AU" dirty="0"/>
          </a:p>
          <a:p>
            <a:endParaRPr lang="en-AU" dirty="0"/>
          </a:p>
          <a:p>
            <a:endParaRPr lang="en-AU" dirty="0"/>
          </a:p>
          <a:p>
            <a:endParaRPr lang="en-AU" dirty="0" smtClean="0"/>
          </a:p>
          <a:p>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1845" y="4538619"/>
            <a:ext cx="3551711" cy="167405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4198" y="4541707"/>
            <a:ext cx="2507064" cy="1670968"/>
          </a:xfrm>
          <a:prstGeom prst="rect">
            <a:avLst/>
          </a:prstGeom>
        </p:spPr>
      </p:pic>
    </p:spTree>
    <p:extLst>
      <p:ext uri="{BB962C8B-B14F-4D97-AF65-F5344CB8AC3E}">
        <p14:creationId xmlns:p14="http://schemas.microsoft.com/office/powerpoint/2010/main" val="407708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99" y="164533"/>
            <a:ext cx="11319854" cy="1311128"/>
          </a:xfrm>
        </p:spPr>
        <p:txBody>
          <a:bodyPr/>
          <a:lstStyle/>
          <a:p>
            <a:r>
              <a:rPr lang="en-AU" i="1" dirty="0"/>
              <a:t>Williams v MacMahon Mining </a:t>
            </a:r>
            <a:r>
              <a:rPr lang="en-AU" i="1" dirty="0" smtClean="0"/>
              <a:t>Services - Outcome</a:t>
            </a:r>
            <a:endParaRPr lang="en-AU" dirty="0"/>
          </a:p>
        </p:txBody>
      </p:sp>
      <p:sp>
        <p:nvSpPr>
          <p:cNvPr id="3" name="Content Placeholder 2"/>
          <p:cNvSpPr>
            <a:spLocks noGrp="1"/>
          </p:cNvSpPr>
          <p:nvPr>
            <p:ph idx="1"/>
          </p:nvPr>
        </p:nvSpPr>
        <p:spPr/>
        <p:txBody>
          <a:bodyPr>
            <a:normAutofit/>
          </a:bodyPr>
          <a:lstStyle/>
          <a:p>
            <a:r>
              <a:rPr lang="en-AU" sz="4000" dirty="0" smtClean="0"/>
              <a:t>Williams work was performed according to a stable, organised and certain roster, with certainty of working hours throughout the term of employment</a:t>
            </a:r>
          </a:p>
          <a:p>
            <a:r>
              <a:rPr lang="en-AU" sz="4000" dirty="0"/>
              <a:t>H</a:t>
            </a:r>
            <a:r>
              <a:rPr lang="en-AU" sz="4000" dirty="0" smtClean="0"/>
              <a:t>e was a permanent employee, not a casual worker</a:t>
            </a:r>
          </a:p>
        </p:txBody>
      </p:sp>
      <p:sp>
        <p:nvSpPr>
          <p:cNvPr id="4" name="Slide Number Placeholder 3"/>
          <p:cNvSpPr>
            <a:spLocks noGrp="1"/>
          </p:cNvSpPr>
          <p:nvPr>
            <p:ph type="sldNum" sz="quarter" idx="4"/>
          </p:nvPr>
        </p:nvSpPr>
        <p:spPr/>
        <p:txBody>
          <a:bodyPr/>
          <a:lstStyle/>
          <a:p>
            <a:fld id="{DF7EDFFD-91AD-4CE8-BDAA-A714A155F4DD}" type="slidenum">
              <a:rPr lang="en-US" smtClean="0"/>
              <a:pPr/>
              <a:t>13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8287" y="4129951"/>
            <a:ext cx="4096022" cy="2082723"/>
          </a:xfrm>
          <a:prstGeom prst="rect">
            <a:avLst/>
          </a:prstGeom>
        </p:spPr>
      </p:pic>
    </p:spTree>
    <p:extLst>
      <p:ext uri="{BB962C8B-B14F-4D97-AF65-F5344CB8AC3E}">
        <p14:creationId xmlns:p14="http://schemas.microsoft.com/office/powerpoint/2010/main" val="12912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577513"/>
            <a:ext cx="11319854" cy="701731"/>
          </a:xfrm>
        </p:spPr>
        <p:txBody>
          <a:bodyPr/>
          <a:lstStyle/>
          <a:p>
            <a:r>
              <a:rPr lang="en-AU" i="1" dirty="0"/>
              <a:t>Skene v </a:t>
            </a:r>
            <a:r>
              <a:rPr lang="en-AU" i="1" dirty="0" err="1" smtClean="0"/>
              <a:t>WorkPac</a:t>
            </a:r>
            <a:r>
              <a:rPr lang="en-AU" i="1" dirty="0" smtClean="0"/>
              <a:t> </a:t>
            </a:r>
            <a:r>
              <a:rPr lang="en-AU" dirty="0" smtClean="0"/>
              <a:t>[2018] FCAFC 131</a:t>
            </a:r>
            <a:endParaRPr lang="en-AU" dirty="0"/>
          </a:p>
        </p:txBody>
      </p:sp>
      <p:sp>
        <p:nvSpPr>
          <p:cNvPr id="3" name="Content Placeholder 2"/>
          <p:cNvSpPr>
            <a:spLocks noGrp="1"/>
          </p:cNvSpPr>
          <p:nvPr>
            <p:ph idx="1"/>
          </p:nvPr>
        </p:nvSpPr>
        <p:spPr>
          <a:xfrm>
            <a:off x="436072" y="1279244"/>
            <a:ext cx="5393227" cy="4771932"/>
          </a:xfrm>
        </p:spPr>
        <p:txBody>
          <a:bodyPr>
            <a:normAutofit/>
          </a:bodyPr>
          <a:lstStyle/>
          <a:p>
            <a:r>
              <a:rPr lang="en-AU" sz="2800" dirty="0" smtClean="0"/>
              <a:t>Qld Dump-truck operator</a:t>
            </a:r>
          </a:p>
          <a:p>
            <a:r>
              <a:rPr lang="en-AU" sz="2800" dirty="0" smtClean="0"/>
              <a:t>Labour hire through </a:t>
            </a:r>
            <a:r>
              <a:rPr lang="en-AU" sz="2800" dirty="0" err="1" smtClean="0"/>
              <a:t>WorkPac</a:t>
            </a:r>
            <a:endParaRPr lang="en-AU" sz="2800" dirty="0" smtClean="0"/>
          </a:p>
          <a:p>
            <a:r>
              <a:rPr lang="en-AU" sz="2800" dirty="0" smtClean="0"/>
              <a:t>Roster set in advance: </a:t>
            </a:r>
            <a:br>
              <a:rPr lang="en-AU" sz="2800" dirty="0" smtClean="0"/>
            </a:br>
            <a:r>
              <a:rPr lang="en-AU" sz="2800" dirty="0" smtClean="0"/>
              <a:t>7 days on, 7 days off, 12.5 hours every shift, same work crew</a:t>
            </a:r>
          </a:p>
          <a:p>
            <a:r>
              <a:rPr lang="en-AU" sz="2800" dirty="0" smtClean="0"/>
              <a:t>Mine paid accommodation &amp; flights </a:t>
            </a:r>
          </a:p>
          <a:p>
            <a:r>
              <a:rPr lang="en-AU" sz="2800" dirty="0" smtClean="0"/>
              <a:t>Contract classified Skene as casual </a:t>
            </a:r>
          </a:p>
          <a:p>
            <a:endParaRPr lang="en-AU" sz="2800" dirty="0" smtClean="0"/>
          </a:p>
          <a:p>
            <a:endParaRPr lang="en-AU" dirty="0" smtClean="0"/>
          </a:p>
          <a:p>
            <a:endParaRPr lang="en-AU" dirty="0" smtClean="0"/>
          </a:p>
          <a:p>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14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392" y="2532922"/>
            <a:ext cx="2454782" cy="24547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2016" y="1509473"/>
            <a:ext cx="3254619" cy="1808122"/>
          </a:xfrm>
          <a:prstGeom prst="rect">
            <a:avLst/>
          </a:prstGeom>
        </p:spPr>
      </p:pic>
      <p:pic>
        <p:nvPicPr>
          <p:cNvPr id="3074" name="Picture 2" descr="Image result for fly in fly out">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2016" y="4081223"/>
            <a:ext cx="3264694" cy="183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Skene v </a:t>
            </a:r>
            <a:r>
              <a:rPr lang="en-AU" i="1" dirty="0" err="1" smtClean="0"/>
              <a:t>WorkPac</a:t>
            </a:r>
            <a:endParaRPr lang="en-AU" dirty="0"/>
          </a:p>
        </p:txBody>
      </p:sp>
      <p:sp>
        <p:nvSpPr>
          <p:cNvPr id="3" name="Content Placeholder 2"/>
          <p:cNvSpPr>
            <a:spLocks noGrp="1"/>
          </p:cNvSpPr>
          <p:nvPr>
            <p:ph idx="1"/>
          </p:nvPr>
        </p:nvSpPr>
        <p:spPr>
          <a:xfrm>
            <a:off x="4314825" y="1683650"/>
            <a:ext cx="7441101" cy="4367526"/>
          </a:xfrm>
        </p:spPr>
        <p:txBody>
          <a:bodyPr/>
          <a:lstStyle/>
          <a:p>
            <a:r>
              <a:rPr lang="en-AU" sz="3600" dirty="0"/>
              <a:t>Skene required to submit timesheets, paid hourly </a:t>
            </a:r>
            <a:endParaRPr lang="en-AU" sz="3600" dirty="0" smtClean="0"/>
          </a:p>
          <a:p>
            <a:r>
              <a:rPr lang="en-AU" sz="3600" dirty="0"/>
              <a:t>F</a:t>
            </a:r>
            <a:r>
              <a:rPr lang="en-AU" sz="3600" dirty="0" smtClean="0"/>
              <a:t>lat </a:t>
            </a:r>
            <a:r>
              <a:rPr lang="en-AU" sz="3600" dirty="0"/>
              <a:t>rate to include ‘a loading in lieu of leave entitlements’ </a:t>
            </a:r>
            <a:endParaRPr lang="en-AU" sz="3600" dirty="0" smtClean="0"/>
          </a:p>
          <a:p>
            <a:r>
              <a:rPr lang="en-AU" sz="3600" dirty="0" smtClean="0"/>
              <a:t>$</a:t>
            </a:r>
            <a:r>
              <a:rPr lang="en-AU" sz="3600" dirty="0"/>
              <a:t>50.00/hr, then $</a:t>
            </a:r>
            <a:r>
              <a:rPr lang="en-AU" sz="3600" dirty="0" smtClean="0"/>
              <a:t>55.00/hr</a:t>
            </a:r>
            <a:endParaRPr lang="en-AU" sz="3600" dirty="0"/>
          </a:p>
          <a:p>
            <a:r>
              <a:rPr lang="en-AU" sz="3600" dirty="0"/>
              <a:t>Contract provided for termination by one hour’s </a:t>
            </a:r>
            <a:r>
              <a:rPr lang="en-AU" sz="3600" dirty="0" smtClean="0"/>
              <a:t>notice</a:t>
            </a:r>
            <a:endParaRPr lang="en-AU" sz="3600" dirty="0"/>
          </a:p>
          <a:p>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15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782" y="3867413"/>
            <a:ext cx="3080238" cy="20534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782" y="1503301"/>
            <a:ext cx="2965939" cy="2090987"/>
          </a:xfrm>
          <a:prstGeom prst="rect">
            <a:avLst/>
          </a:prstGeom>
        </p:spPr>
      </p:pic>
    </p:spTree>
    <p:extLst>
      <p:ext uri="{BB962C8B-B14F-4D97-AF65-F5344CB8AC3E}">
        <p14:creationId xmlns:p14="http://schemas.microsoft.com/office/powerpoint/2010/main" val="10807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Skene v </a:t>
            </a:r>
            <a:r>
              <a:rPr lang="en-AU" i="1" dirty="0" err="1" smtClean="0"/>
              <a:t>WorkPac</a:t>
            </a:r>
            <a:r>
              <a:rPr lang="en-AU" i="1" dirty="0" smtClean="0"/>
              <a:t> - </a:t>
            </a:r>
            <a:r>
              <a:rPr lang="en-AU" dirty="0" smtClean="0"/>
              <a:t>Outcome</a:t>
            </a:r>
            <a:endParaRPr lang="en-AU" dirty="0"/>
          </a:p>
        </p:txBody>
      </p:sp>
      <p:sp>
        <p:nvSpPr>
          <p:cNvPr id="3" name="Content Placeholder 2"/>
          <p:cNvSpPr>
            <a:spLocks noGrp="1"/>
          </p:cNvSpPr>
          <p:nvPr>
            <p:ph idx="1"/>
          </p:nvPr>
        </p:nvSpPr>
        <p:spPr>
          <a:xfrm>
            <a:off x="436074" y="1485900"/>
            <a:ext cx="8850802" cy="4565276"/>
          </a:xfrm>
        </p:spPr>
        <p:txBody>
          <a:bodyPr>
            <a:normAutofit/>
          </a:bodyPr>
          <a:lstStyle/>
          <a:p>
            <a:r>
              <a:rPr lang="en-AU" sz="2400" dirty="0" smtClean="0"/>
              <a:t>First instance, Federal Circuit Court held:</a:t>
            </a:r>
          </a:p>
          <a:p>
            <a:pPr lvl="1"/>
            <a:r>
              <a:rPr lang="en-AU" sz="2400" dirty="0" smtClean="0"/>
              <a:t>Skene was not a casual employee for the purposes of NES; but </a:t>
            </a:r>
          </a:p>
          <a:p>
            <a:pPr lvl="1"/>
            <a:r>
              <a:rPr lang="en-AU" sz="2400" dirty="0" smtClean="0"/>
              <a:t>Skene was a casual employee within the meaning of the Enterprise Agreement</a:t>
            </a:r>
          </a:p>
          <a:p>
            <a:r>
              <a:rPr lang="en-AU" sz="2400" dirty="0" smtClean="0"/>
              <a:t>Agreement allowed </a:t>
            </a:r>
            <a:r>
              <a:rPr lang="en-AU" sz="2400" dirty="0" err="1" smtClean="0"/>
              <a:t>WorkPac</a:t>
            </a:r>
            <a:r>
              <a:rPr lang="en-AU" sz="2400" dirty="0" smtClean="0"/>
              <a:t> to designate an employee as a casual for the purposes of the Agreement on the commencement of their employment</a:t>
            </a:r>
          </a:p>
          <a:p>
            <a:r>
              <a:rPr lang="en-AU" sz="2400" dirty="0" smtClean="0"/>
              <a:t>As a result, Skene entitled to compensation for unpaid annual leave under NES</a:t>
            </a:r>
          </a:p>
          <a:p>
            <a:r>
              <a:rPr lang="en-AU" sz="2400" dirty="0" smtClean="0"/>
              <a:t>Primary Judge declined to award penalties, on the basis that it had closely considered the legal consequences of the employment arrangement and relied on advice of senior staff member. </a:t>
            </a:r>
          </a:p>
          <a:p>
            <a:endParaRPr lang="en-AU" dirty="0"/>
          </a:p>
          <a:p>
            <a:endParaRPr lang="en-AU" dirty="0"/>
          </a:p>
          <a:p>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16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622" y="1455775"/>
            <a:ext cx="1711569" cy="171156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8177" y="3703935"/>
            <a:ext cx="2203939" cy="1652954"/>
          </a:xfrm>
          <a:prstGeom prst="rect">
            <a:avLst/>
          </a:prstGeom>
        </p:spPr>
      </p:pic>
    </p:spTree>
    <p:extLst>
      <p:ext uri="{BB962C8B-B14F-4D97-AF65-F5344CB8AC3E}">
        <p14:creationId xmlns:p14="http://schemas.microsoft.com/office/powerpoint/2010/main" val="101359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Skene v </a:t>
            </a:r>
            <a:r>
              <a:rPr lang="en-AU" i="1" dirty="0" err="1" smtClean="0"/>
              <a:t>WorkPac</a:t>
            </a:r>
            <a:r>
              <a:rPr lang="en-AU" i="1" dirty="0" smtClean="0"/>
              <a:t> - </a:t>
            </a:r>
            <a:r>
              <a:rPr lang="en-AU" dirty="0" smtClean="0"/>
              <a:t>Outcome</a:t>
            </a:r>
            <a:endParaRPr lang="en-AU" dirty="0"/>
          </a:p>
        </p:txBody>
      </p:sp>
      <p:sp>
        <p:nvSpPr>
          <p:cNvPr id="3" name="Content Placeholder 2"/>
          <p:cNvSpPr>
            <a:spLocks noGrp="1"/>
          </p:cNvSpPr>
          <p:nvPr>
            <p:ph idx="1"/>
          </p:nvPr>
        </p:nvSpPr>
        <p:spPr/>
        <p:txBody>
          <a:bodyPr/>
          <a:lstStyle/>
          <a:p>
            <a:r>
              <a:rPr lang="en-AU" dirty="0" smtClean="0"/>
              <a:t>On appeal, Court considered concept of casual employment in detail, due to no definition in the </a:t>
            </a:r>
            <a:r>
              <a:rPr lang="en-AU" i="1" dirty="0" smtClean="0"/>
              <a:t>Fair Work Act </a:t>
            </a:r>
            <a:r>
              <a:rPr lang="en-AU" dirty="0" smtClean="0"/>
              <a:t>2009 (</a:t>
            </a:r>
            <a:r>
              <a:rPr lang="en-AU" dirty="0" err="1" smtClean="0"/>
              <a:t>Cth</a:t>
            </a:r>
            <a:r>
              <a:rPr lang="en-AU" dirty="0" smtClean="0"/>
              <a:t>) (the Act) – was a permanent employee</a:t>
            </a:r>
            <a:endParaRPr lang="en-AU" i="1" dirty="0" smtClean="0"/>
          </a:p>
          <a:p>
            <a:r>
              <a:rPr lang="en-AU" dirty="0" smtClean="0"/>
              <a:t>Court </a:t>
            </a:r>
            <a:r>
              <a:rPr lang="en-AU" dirty="0"/>
              <a:t>held, Skene was not a casual employee and was therefore entitled to annual leave under NES</a:t>
            </a:r>
          </a:p>
          <a:p>
            <a:r>
              <a:rPr lang="en-AU" dirty="0"/>
              <a:t>Court held, Skene was not a casual employee under the Agreement</a:t>
            </a:r>
          </a:p>
          <a:p>
            <a:endParaRPr lang="en-AU" dirty="0" smtClean="0"/>
          </a:p>
          <a:p>
            <a:pPr marL="0" indent="0">
              <a:buNone/>
            </a:pPr>
            <a:r>
              <a:rPr lang="en-AU" b="1" dirty="0" smtClean="0"/>
              <a:t>Employer may make a claim for off-set? </a:t>
            </a:r>
          </a:p>
          <a:p>
            <a:r>
              <a:rPr lang="en-AU" dirty="0"/>
              <a:t>Concept of ‘double dipping’ – benefits of casual loading </a:t>
            </a:r>
            <a:r>
              <a:rPr lang="en-AU" b="1" dirty="0"/>
              <a:t>and </a:t>
            </a:r>
            <a:r>
              <a:rPr lang="en-AU" dirty="0"/>
              <a:t>annual </a:t>
            </a:r>
            <a:r>
              <a:rPr lang="en-AU" dirty="0" smtClean="0"/>
              <a:t>leave</a:t>
            </a:r>
            <a:r>
              <a:rPr lang="en-AU" dirty="0"/>
              <a:t>?</a:t>
            </a:r>
          </a:p>
          <a:p>
            <a:r>
              <a:rPr lang="en-AU" dirty="0" err="1" smtClean="0"/>
              <a:t>Workpac’s</a:t>
            </a:r>
            <a:r>
              <a:rPr lang="en-AU" dirty="0" smtClean="0"/>
              <a:t> attempts to off-set Skene’s casual loading failed</a:t>
            </a:r>
          </a:p>
          <a:p>
            <a:r>
              <a:rPr lang="en-AU" dirty="0" smtClean="0"/>
              <a:t>There was no designated amount or percentage of his wages expressly attributed to the casual loading</a:t>
            </a:r>
            <a:endParaRPr lang="en-AU" dirty="0"/>
          </a:p>
          <a:p>
            <a:r>
              <a:rPr lang="en-AU" dirty="0" smtClean="0"/>
              <a:t>Remitted determination of compensation and penalties to primary judge</a:t>
            </a:r>
          </a:p>
          <a:p>
            <a:endParaRPr lang="en-AU" dirty="0" smtClean="0"/>
          </a:p>
          <a:p>
            <a:endParaRPr lang="en-AU" dirty="0" smtClean="0"/>
          </a:p>
          <a:p>
            <a:endParaRPr lang="en-AU" dirty="0" smtClean="0"/>
          </a:p>
          <a:p>
            <a:endParaRPr lang="en-AU" dirty="0"/>
          </a:p>
          <a:p>
            <a:endParaRPr lang="en-AU" dirty="0"/>
          </a:p>
          <a:p>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17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spTree>
    <p:extLst>
      <p:ext uri="{BB962C8B-B14F-4D97-AF65-F5344CB8AC3E}">
        <p14:creationId xmlns:p14="http://schemas.microsoft.com/office/powerpoint/2010/main" val="25138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smtClean="0"/>
              <a:t>What we will cover today</a:t>
            </a:r>
            <a:endParaRPr lang="en-AU" dirty="0"/>
          </a:p>
        </p:txBody>
      </p:sp>
      <p:sp>
        <p:nvSpPr>
          <p:cNvPr id="4" name="Slide Number Placeholder 3"/>
          <p:cNvSpPr>
            <a:spLocks noGrp="1"/>
          </p:cNvSpPr>
          <p:nvPr>
            <p:ph type="sldNum" sz="quarter" idx="4294967295"/>
          </p:nvPr>
        </p:nvSpPr>
        <p:spPr>
          <a:xfrm>
            <a:off x="436074" y="6433247"/>
            <a:ext cx="398858" cy="230832"/>
          </a:xfrm>
          <a:prstGeom prst="rect">
            <a:avLst/>
          </a:prstGeom>
        </p:spPr>
        <p:txBody>
          <a:bodyPr/>
          <a:lstStyle/>
          <a:p>
            <a:fld id="{DF7EDFFD-91AD-4CE8-BDAA-A714A155F4DD}" type="slidenum">
              <a:rPr lang="en-US" smtClean="0"/>
              <a:t>18</a:t>
            </a:fld>
            <a:endParaRPr lang="en-US" dirty="0"/>
          </a:p>
        </p:txBody>
      </p:sp>
      <p:graphicFrame>
        <p:nvGraphicFramePr>
          <p:cNvPr id="25" name="Content Placeholder 24"/>
          <p:cNvGraphicFramePr>
            <a:graphicFrameLocks noGrp="1"/>
          </p:cNvGraphicFramePr>
          <p:nvPr>
            <p:ph idx="4294967295"/>
            <p:extLst>
              <p:ext uri="{D42A27DB-BD31-4B8C-83A1-F6EECF244321}">
                <p14:modId xmlns:p14="http://schemas.microsoft.com/office/powerpoint/2010/main" val="923166921"/>
              </p:ext>
            </p:extLst>
          </p:nvPr>
        </p:nvGraphicFramePr>
        <p:xfrm>
          <a:off x="0" y="1580621"/>
          <a:ext cx="12192000" cy="471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183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Terminations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105196"/>
              </p:ext>
            </p:extLst>
          </p:nvPr>
        </p:nvGraphicFramePr>
        <p:xfrm>
          <a:off x="364067" y="1159933"/>
          <a:ext cx="11391859" cy="5147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5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smtClean="0"/>
              <a:t>What we will cover today</a:t>
            </a:r>
            <a:endParaRPr lang="en-AU" dirty="0"/>
          </a:p>
        </p:txBody>
      </p:sp>
      <p:sp>
        <p:nvSpPr>
          <p:cNvPr id="4" name="Slide Number Placeholder 3"/>
          <p:cNvSpPr>
            <a:spLocks noGrp="1"/>
          </p:cNvSpPr>
          <p:nvPr>
            <p:ph type="sldNum" sz="quarter" idx="4294967295"/>
          </p:nvPr>
        </p:nvSpPr>
        <p:spPr>
          <a:xfrm>
            <a:off x="436074" y="6433247"/>
            <a:ext cx="398858" cy="230832"/>
          </a:xfrm>
          <a:prstGeom prst="rect">
            <a:avLst/>
          </a:prstGeom>
        </p:spPr>
        <p:txBody>
          <a:bodyPr/>
          <a:lstStyle/>
          <a:p>
            <a:fld id="{DF7EDFFD-91AD-4CE8-BDAA-A714A155F4DD}" type="slidenum">
              <a:rPr lang="en-US" smtClean="0"/>
              <a:t>2</a:t>
            </a:fld>
            <a:endParaRPr lang="en-US" dirty="0"/>
          </a:p>
        </p:txBody>
      </p:sp>
      <p:graphicFrame>
        <p:nvGraphicFramePr>
          <p:cNvPr id="25" name="Content Placeholder 24"/>
          <p:cNvGraphicFramePr>
            <a:graphicFrameLocks noGrp="1"/>
          </p:cNvGraphicFramePr>
          <p:nvPr>
            <p:ph idx="4294967295"/>
            <p:extLst>
              <p:ext uri="{D42A27DB-BD31-4B8C-83A1-F6EECF244321}">
                <p14:modId xmlns:p14="http://schemas.microsoft.com/office/powerpoint/2010/main" val="2738442695"/>
              </p:ext>
            </p:extLst>
          </p:nvPr>
        </p:nvGraphicFramePr>
        <p:xfrm>
          <a:off x="0" y="1580621"/>
          <a:ext cx="12192000" cy="471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67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Tips: Unfair dismissal </a:t>
            </a:r>
            <a:endParaRPr lang="en-AU" dirty="0"/>
          </a:p>
        </p:txBody>
      </p:sp>
      <p:sp>
        <p:nvSpPr>
          <p:cNvPr id="3" name="Content Placeholder 2"/>
          <p:cNvSpPr>
            <a:spLocks noGrp="1"/>
          </p:cNvSpPr>
          <p:nvPr>
            <p:ph idx="1"/>
          </p:nvPr>
        </p:nvSpPr>
        <p:spPr/>
        <p:txBody>
          <a:bodyPr/>
          <a:lstStyle/>
          <a:p>
            <a:r>
              <a:rPr lang="en-AU" i="1" dirty="0" smtClean="0"/>
              <a:t>West v Holcim (Australia) Pty Ltd </a:t>
            </a:r>
            <a:r>
              <a:rPr lang="en-AU" dirty="0" smtClean="0"/>
              <a:t>[2017] FWC 2346</a:t>
            </a:r>
          </a:p>
          <a:p>
            <a:r>
              <a:rPr lang="en-AU" dirty="0" smtClean="0"/>
              <a:t>Employee dismissed on the basis that he had engaged in dangerous and reckless behaviour. </a:t>
            </a:r>
          </a:p>
          <a:p>
            <a:r>
              <a:rPr lang="en-AU" dirty="0" smtClean="0"/>
              <a:t>He allowed a casual labour hire employee, who had no experienced or training in crane operation, to operate a crane and then failed to report a near miss incident in which another employee was almost struck. </a:t>
            </a:r>
          </a:p>
          <a:p>
            <a:r>
              <a:rPr lang="en-AU" dirty="0" smtClean="0"/>
              <a:t>FWC ordered that West be reinstated after considering the evidence before them that he had engaged in such conduct before and suffered no reprimand or warnings. </a:t>
            </a:r>
          </a:p>
          <a:p>
            <a:r>
              <a:rPr lang="en-AU" dirty="0" smtClean="0"/>
              <a:t>Critical that employers ensure they address misconduct when it arises, each and every time. </a:t>
            </a:r>
          </a:p>
          <a:p>
            <a:r>
              <a:rPr lang="en-AU" dirty="0" smtClean="0"/>
              <a:t>Regardless of how clear the misconduct may be, without evidence to provide that an employee was aware that their actions constitute a breach of policy or misconduct, a failure to address the situation may provide evidence that such conduct was acceptable. </a:t>
            </a:r>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20</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526" y="293758"/>
            <a:ext cx="4193058" cy="1552072"/>
          </a:xfrm>
          <a:prstGeom prst="rect">
            <a:avLst/>
          </a:prstGeom>
        </p:spPr>
      </p:pic>
    </p:spTree>
    <p:extLst>
      <p:ext uri="{BB962C8B-B14F-4D97-AF65-F5344CB8AC3E}">
        <p14:creationId xmlns:p14="http://schemas.microsoft.com/office/powerpoint/2010/main" val="10153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Tips: Unfair dismissal </a:t>
            </a:r>
            <a:endParaRPr lang="en-AU" dirty="0"/>
          </a:p>
        </p:txBody>
      </p:sp>
      <p:sp>
        <p:nvSpPr>
          <p:cNvPr id="3" name="Content Placeholder 2"/>
          <p:cNvSpPr>
            <a:spLocks noGrp="1"/>
          </p:cNvSpPr>
          <p:nvPr>
            <p:ph idx="1"/>
          </p:nvPr>
        </p:nvSpPr>
        <p:spPr/>
        <p:txBody>
          <a:bodyPr/>
          <a:lstStyle/>
          <a:p>
            <a:r>
              <a:rPr lang="en-AU" i="1" dirty="0" smtClean="0"/>
              <a:t>Walker v Salvation Army (NSW) Property Tryst t/as The Salvation Army – Salvos Stores </a:t>
            </a:r>
            <a:r>
              <a:rPr lang="en-AU" dirty="0" smtClean="0"/>
              <a:t>[2017] FWC 32</a:t>
            </a:r>
          </a:p>
          <a:p>
            <a:r>
              <a:rPr lang="en-AU" dirty="0" smtClean="0"/>
              <a:t>Employee alleged to have stolen money from the cash register. Evidence of this was CCTV footage.</a:t>
            </a:r>
          </a:p>
          <a:p>
            <a:r>
              <a:rPr lang="en-AU" dirty="0" smtClean="0"/>
              <a:t>Salvation Army dismissed employee without providing her the opportunity to adequately view or respond to the footage. </a:t>
            </a:r>
          </a:p>
          <a:p>
            <a:r>
              <a:rPr lang="en-AU" dirty="0" smtClean="0"/>
              <a:t>FWC held that due to the employers failure to provide the employee with the opportunity to view or respond to the footage their actions constituted unfair dismissal. </a:t>
            </a:r>
          </a:p>
          <a:p>
            <a:r>
              <a:rPr lang="en-AU" dirty="0" smtClean="0"/>
              <a:t>Salvation Army ordered to pay $22,405 to the employee. </a:t>
            </a:r>
          </a:p>
          <a:p>
            <a:r>
              <a:rPr lang="en-AU" dirty="0" smtClean="0"/>
              <a:t>Importance of ensuring an employee is awarded procedural fairness throughout disciplinary processes, prior to making a decision, as a failure to do so may see any response made to the allegations as insufficient. </a:t>
            </a:r>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21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627" y="4682410"/>
            <a:ext cx="1576754" cy="157675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6637" y="4774855"/>
            <a:ext cx="2085545" cy="1391865"/>
          </a:xfrm>
          <a:prstGeom prst="rect">
            <a:avLst/>
          </a:prstGeom>
        </p:spPr>
      </p:pic>
    </p:spTree>
    <p:extLst>
      <p:ext uri="{BB962C8B-B14F-4D97-AF65-F5344CB8AC3E}">
        <p14:creationId xmlns:p14="http://schemas.microsoft.com/office/powerpoint/2010/main" val="63927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smtClean="0"/>
              <a:t>What we will cover today</a:t>
            </a:r>
            <a:endParaRPr lang="en-AU" dirty="0"/>
          </a:p>
        </p:txBody>
      </p:sp>
      <p:sp>
        <p:nvSpPr>
          <p:cNvPr id="4" name="Slide Number Placeholder 3"/>
          <p:cNvSpPr>
            <a:spLocks noGrp="1"/>
          </p:cNvSpPr>
          <p:nvPr>
            <p:ph type="sldNum" sz="quarter" idx="4294967295"/>
          </p:nvPr>
        </p:nvSpPr>
        <p:spPr>
          <a:xfrm>
            <a:off x="436074" y="6433247"/>
            <a:ext cx="398858" cy="230832"/>
          </a:xfrm>
          <a:prstGeom prst="rect">
            <a:avLst/>
          </a:prstGeom>
        </p:spPr>
        <p:txBody>
          <a:bodyPr/>
          <a:lstStyle/>
          <a:p>
            <a:fld id="{DF7EDFFD-91AD-4CE8-BDAA-A714A155F4DD}" type="slidenum">
              <a:rPr lang="en-US" smtClean="0"/>
              <a:t>22</a:t>
            </a:fld>
            <a:endParaRPr lang="en-US" dirty="0"/>
          </a:p>
        </p:txBody>
      </p:sp>
      <p:graphicFrame>
        <p:nvGraphicFramePr>
          <p:cNvPr id="25" name="Content Placeholder 24"/>
          <p:cNvGraphicFramePr>
            <a:graphicFrameLocks noGrp="1"/>
          </p:cNvGraphicFramePr>
          <p:nvPr>
            <p:ph idx="4294967295"/>
            <p:extLst>
              <p:ext uri="{D42A27DB-BD31-4B8C-83A1-F6EECF244321}">
                <p14:modId xmlns:p14="http://schemas.microsoft.com/office/powerpoint/2010/main" val="1454652064"/>
              </p:ext>
            </p:extLst>
          </p:nvPr>
        </p:nvGraphicFramePr>
        <p:xfrm>
          <a:off x="0" y="1580621"/>
          <a:ext cx="12192000" cy="471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34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6073" y="577513"/>
            <a:ext cx="11319854" cy="701731"/>
          </a:xfrm>
        </p:spPr>
        <p:txBody>
          <a:bodyPr/>
          <a:lstStyle/>
          <a:p>
            <a:r>
              <a:rPr lang="en-US" dirty="0" smtClean="0"/>
              <a:t>FWO – moving up the chain</a:t>
            </a:r>
            <a:endParaRPr lang="en-US" dirty="0"/>
          </a:p>
        </p:txBody>
      </p:sp>
      <p:sp>
        <p:nvSpPr>
          <p:cNvPr id="11" name="Rectangle 10"/>
          <p:cNvSpPr/>
          <p:nvPr/>
        </p:nvSpPr>
        <p:spPr>
          <a:xfrm>
            <a:off x="6908800" y="2751667"/>
            <a:ext cx="2519680" cy="13546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 name="Diagram 1"/>
          <p:cNvGraphicFramePr/>
          <p:nvPr>
            <p:extLst>
              <p:ext uri="{D42A27DB-BD31-4B8C-83A1-F6EECF244321}">
                <p14:modId xmlns:p14="http://schemas.microsoft.com/office/powerpoint/2010/main" val="3452769890"/>
              </p:ext>
            </p:extLst>
          </p:nvPr>
        </p:nvGraphicFramePr>
        <p:xfrm>
          <a:off x="2031999" y="719666"/>
          <a:ext cx="853122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91525" y="2751667"/>
            <a:ext cx="1914525" cy="369332"/>
          </a:xfrm>
          <a:prstGeom prst="rect">
            <a:avLst/>
          </a:prstGeom>
          <a:noFill/>
        </p:spPr>
        <p:txBody>
          <a:bodyPr wrap="square" rtlCol="0">
            <a:spAutoFit/>
          </a:bodyPr>
          <a:lstStyle/>
          <a:p>
            <a:r>
              <a:rPr lang="en-AU" dirty="0" smtClean="0"/>
              <a:t>Sub-Contractor</a:t>
            </a:r>
            <a:endParaRPr lang="en-AU" dirty="0"/>
          </a:p>
        </p:txBody>
      </p:sp>
      <p:sp>
        <p:nvSpPr>
          <p:cNvPr id="20" name="TextBox 19"/>
          <p:cNvSpPr txBox="1"/>
          <p:nvPr/>
        </p:nvSpPr>
        <p:spPr>
          <a:xfrm>
            <a:off x="9428480" y="3791841"/>
            <a:ext cx="1914525" cy="369332"/>
          </a:xfrm>
          <a:prstGeom prst="rect">
            <a:avLst/>
          </a:prstGeom>
          <a:noFill/>
        </p:spPr>
        <p:txBody>
          <a:bodyPr wrap="square" rtlCol="0">
            <a:spAutoFit/>
          </a:bodyPr>
          <a:lstStyle/>
          <a:p>
            <a:r>
              <a:rPr lang="en-AU" dirty="0" smtClean="0"/>
              <a:t>Sub-Contractor</a:t>
            </a:r>
            <a:endParaRPr lang="en-AU" dirty="0"/>
          </a:p>
        </p:txBody>
      </p:sp>
      <p:sp>
        <p:nvSpPr>
          <p:cNvPr id="21" name="TextBox 20"/>
          <p:cNvSpPr txBox="1"/>
          <p:nvPr/>
        </p:nvSpPr>
        <p:spPr>
          <a:xfrm>
            <a:off x="9428480" y="4725581"/>
            <a:ext cx="1914525" cy="369332"/>
          </a:xfrm>
          <a:prstGeom prst="rect">
            <a:avLst/>
          </a:prstGeom>
          <a:noFill/>
        </p:spPr>
        <p:txBody>
          <a:bodyPr wrap="square" rtlCol="0">
            <a:spAutoFit/>
          </a:bodyPr>
          <a:lstStyle/>
          <a:p>
            <a:r>
              <a:rPr lang="en-AU" dirty="0" smtClean="0"/>
              <a:t>Workers</a:t>
            </a:r>
            <a:endParaRPr lang="en-AU" dirty="0"/>
          </a:p>
        </p:txBody>
      </p:sp>
      <p:sp>
        <p:nvSpPr>
          <p:cNvPr id="22" name="TextBox 21"/>
          <p:cNvSpPr txBox="1"/>
          <p:nvPr/>
        </p:nvSpPr>
        <p:spPr>
          <a:xfrm>
            <a:off x="436073" y="1732386"/>
            <a:ext cx="1914525" cy="369332"/>
          </a:xfrm>
          <a:prstGeom prst="rect">
            <a:avLst/>
          </a:prstGeom>
          <a:noFill/>
        </p:spPr>
        <p:txBody>
          <a:bodyPr wrap="square" rtlCol="0">
            <a:spAutoFit/>
          </a:bodyPr>
          <a:lstStyle/>
          <a:p>
            <a:r>
              <a:rPr lang="en-AU" dirty="0" smtClean="0"/>
              <a:t>Financing entity</a:t>
            </a:r>
            <a:endParaRPr lang="en-AU" dirty="0"/>
          </a:p>
        </p:txBody>
      </p:sp>
      <p:cxnSp>
        <p:nvCxnSpPr>
          <p:cNvPr id="7" name="Straight Connector 6"/>
          <p:cNvCxnSpPr/>
          <p:nvPr/>
        </p:nvCxnSpPr>
        <p:spPr>
          <a:xfrm>
            <a:off x="2760452" y="1951556"/>
            <a:ext cx="22169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9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824653"/>
            <a:ext cx="11319854" cy="701731"/>
          </a:xfrm>
        </p:spPr>
        <p:txBody>
          <a:bodyPr/>
          <a:lstStyle/>
          <a:p>
            <a:r>
              <a:rPr lang="en-AU" dirty="0"/>
              <a:t>ISSUE</a:t>
            </a:r>
          </a:p>
        </p:txBody>
      </p:sp>
      <p:pic>
        <p:nvPicPr>
          <p:cNvPr id="4" name="Content Placeholder 5"/>
          <p:cNvPicPr>
            <a:picLocks noChangeAspect="1"/>
          </p:cNvPicPr>
          <p:nvPr/>
        </p:nvPicPr>
        <p:blipFill>
          <a:blip r:embed="rId3"/>
          <a:stretch>
            <a:fillRect/>
          </a:stretch>
        </p:blipFill>
        <p:spPr>
          <a:xfrm rot="244738">
            <a:off x="5426817" y="1253922"/>
            <a:ext cx="5866723" cy="855692"/>
          </a:xfrm>
          <a:prstGeom prst="rect">
            <a:avLst/>
          </a:prstGeom>
        </p:spPr>
      </p:pic>
      <p:pic>
        <p:nvPicPr>
          <p:cNvPr id="5" name="Content Placeholder 4"/>
          <p:cNvPicPr>
            <a:picLocks noGrp="1" noChangeAspect="1"/>
          </p:cNvPicPr>
          <p:nvPr>
            <p:ph idx="1"/>
          </p:nvPr>
        </p:nvPicPr>
        <p:blipFill>
          <a:blip r:embed="rId4"/>
          <a:stretch>
            <a:fillRect/>
          </a:stretch>
        </p:blipFill>
        <p:spPr>
          <a:xfrm>
            <a:off x="436073" y="1905291"/>
            <a:ext cx="6438900" cy="1257300"/>
          </a:xfrm>
          <a:prstGeom prst="rect">
            <a:avLst/>
          </a:prstGeom>
        </p:spPr>
      </p:pic>
      <p:pic>
        <p:nvPicPr>
          <p:cNvPr id="6" name="Picture 5"/>
          <p:cNvPicPr>
            <a:picLocks noChangeAspect="1"/>
          </p:cNvPicPr>
          <p:nvPr/>
        </p:nvPicPr>
        <p:blipFill>
          <a:blip r:embed="rId5"/>
          <a:stretch>
            <a:fillRect/>
          </a:stretch>
        </p:blipFill>
        <p:spPr>
          <a:xfrm>
            <a:off x="6951173" y="2247887"/>
            <a:ext cx="4458890" cy="421568"/>
          </a:xfrm>
          <a:prstGeom prst="rect">
            <a:avLst/>
          </a:prstGeom>
        </p:spPr>
      </p:pic>
      <p:pic>
        <p:nvPicPr>
          <p:cNvPr id="7" name="Picture 2" descr="There has been an average of $39,089 for each of the 2832 claims by 7-Eleven workers who were underpaid under th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073" y="3401568"/>
            <a:ext cx="3970464" cy="22285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436073" y="5869129"/>
            <a:ext cx="6515100" cy="400050"/>
          </a:xfrm>
          <a:prstGeom prst="rect">
            <a:avLst/>
          </a:prstGeom>
        </p:spPr>
      </p:pic>
      <p:pic>
        <p:nvPicPr>
          <p:cNvPr id="9" name="Picture 4" descr="Image result for caltex"/>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5463" y="2820727"/>
            <a:ext cx="375159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stretch>
            <a:fillRect/>
          </a:stretch>
        </p:blipFill>
        <p:spPr>
          <a:xfrm rot="226722">
            <a:off x="4572000" y="3765549"/>
            <a:ext cx="3048000" cy="514350"/>
          </a:xfrm>
          <a:prstGeom prst="rect">
            <a:avLst/>
          </a:prstGeom>
        </p:spPr>
      </p:pic>
      <p:pic>
        <p:nvPicPr>
          <p:cNvPr id="11" name="Picture 10"/>
          <p:cNvPicPr>
            <a:picLocks noChangeAspect="1"/>
          </p:cNvPicPr>
          <p:nvPr/>
        </p:nvPicPr>
        <p:blipFill>
          <a:blip r:embed="rId10"/>
          <a:stretch>
            <a:fillRect/>
          </a:stretch>
        </p:blipFill>
        <p:spPr>
          <a:xfrm rot="21297171">
            <a:off x="5001356" y="4430572"/>
            <a:ext cx="6505575" cy="971550"/>
          </a:xfrm>
          <a:prstGeom prst="rect">
            <a:avLst/>
          </a:prstGeom>
        </p:spPr>
      </p:pic>
      <p:pic>
        <p:nvPicPr>
          <p:cNvPr id="12" name="Picture 11"/>
          <p:cNvPicPr>
            <a:picLocks noChangeAspect="1"/>
          </p:cNvPicPr>
          <p:nvPr/>
        </p:nvPicPr>
        <p:blipFill>
          <a:blip r:embed="rId11"/>
          <a:stretch>
            <a:fillRect/>
          </a:stretch>
        </p:blipFill>
        <p:spPr>
          <a:xfrm rot="21309545">
            <a:off x="5410389" y="5291349"/>
            <a:ext cx="5938521" cy="406855"/>
          </a:xfrm>
          <a:prstGeom prst="rect">
            <a:avLst/>
          </a:prstGeom>
        </p:spPr>
      </p:pic>
      <p:pic>
        <p:nvPicPr>
          <p:cNvPr id="13" name="Picture 8" descr="Image result for dominoes pizz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85303" y="5308323"/>
            <a:ext cx="1494500" cy="150321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21" name="Rectangle 20"/>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22" name="Rectangle 21"/>
          <p:cNvSpPr/>
          <p:nvPr/>
        </p:nvSpPr>
        <p:spPr>
          <a:xfrm>
            <a:off x="3044270" y="11064"/>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23" name="Rectangle 22"/>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330235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Exploitation of workers: case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7-Eleven operators across Australia have been penalised for short-changing workers and falsifying records to conceal underpayments</a:t>
            </a:r>
          </a:p>
          <a:p>
            <a:pPr>
              <a:buFont typeface="Arial" panose="020B0604020202020204" pitchFamily="34" charset="0"/>
              <a:buChar char="•"/>
            </a:pPr>
            <a:r>
              <a:rPr lang="en-AU" dirty="0"/>
              <a:t>Former franchisee of 7-Eleven store in Brisbane’s West End has been ordered to pay $28,000 in penalties, and his corporate enterprise to pay $140,000</a:t>
            </a:r>
          </a:p>
          <a:p>
            <a:pPr>
              <a:buFont typeface="Arial" panose="020B0604020202020204" pitchFamily="34" charset="0"/>
              <a:buChar char="•"/>
            </a:pPr>
            <a:r>
              <a:rPr lang="en-AU" dirty="0"/>
              <a:t>Found that franchisee underpaid one worker $13,962 in 13 months, and paid some workers as low as $13/hr</a:t>
            </a:r>
          </a:p>
          <a:p>
            <a:pPr>
              <a:buFont typeface="Arial" panose="020B0604020202020204" pitchFamily="34" charset="0"/>
              <a:buChar char="•"/>
            </a:pPr>
            <a:r>
              <a:rPr lang="en-AU" dirty="0"/>
              <a:t>Franchisee also made false and misleading entries into </a:t>
            </a:r>
          </a:p>
          <a:p>
            <a:pPr>
              <a:buFont typeface="Arial" panose="020B0604020202020204" pitchFamily="34" charset="0"/>
              <a:buChar char="•"/>
            </a:pPr>
            <a:r>
              <a:rPr lang="en-AU" dirty="0"/>
              <a:t>   payroll system and provided false records to the Fair </a:t>
            </a:r>
          </a:p>
          <a:p>
            <a:pPr>
              <a:buFont typeface="Arial" panose="020B0604020202020204" pitchFamily="34" charset="0"/>
              <a:buChar char="•"/>
            </a:pPr>
            <a:r>
              <a:rPr lang="en-AU" dirty="0"/>
              <a:t>   Work </a:t>
            </a:r>
            <a:r>
              <a:rPr lang="en-AU" dirty="0" smtClean="0"/>
              <a:t>Ombudsman</a:t>
            </a:r>
          </a:p>
          <a:p>
            <a:pPr marL="0" indent="0">
              <a:buNone/>
            </a:pPr>
            <a:endParaRPr lang="en-AU" dirty="0"/>
          </a:p>
          <a:p>
            <a:pPr marL="0" indent="0">
              <a:buNone/>
            </a:pPr>
            <a:r>
              <a:rPr lang="en-AU" sz="1000" dirty="0"/>
              <a:t>Source: </a:t>
            </a:r>
            <a:r>
              <a:rPr lang="en-AU" sz="1000" dirty="0">
                <a:hlinkClick r:id="rId3"/>
              </a:rPr>
              <a:t>http://www.abc.net.au/news/2017-07-25/7-eleven-court-penalties-now-top-1-million/8740706</a:t>
            </a:r>
            <a:r>
              <a:rPr lang="en-AU" sz="1000" dirty="0"/>
              <a:t> </a:t>
            </a:r>
          </a:p>
          <a:p>
            <a:endParaRPr lang="en-AU" dirty="0"/>
          </a:p>
        </p:txBody>
      </p:sp>
      <p:pic>
        <p:nvPicPr>
          <p:cNvPr id="4" name="Picture 3"/>
          <p:cNvPicPr>
            <a:picLocks noChangeAspect="1"/>
          </p:cNvPicPr>
          <p:nvPr/>
        </p:nvPicPr>
        <p:blipFill>
          <a:blip r:embed="rId4"/>
          <a:stretch>
            <a:fillRect/>
          </a:stretch>
        </p:blipFill>
        <p:spPr>
          <a:xfrm>
            <a:off x="8310126" y="3867413"/>
            <a:ext cx="3142315" cy="1861430"/>
          </a:xfrm>
          <a:prstGeom prst="rect">
            <a:avLst/>
          </a:prstGeom>
        </p:spPr>
      </p:pic>
      <p:sp>
        <p:nvSpPr>
          <p:cNvPr id="5" name="Rectangle 4"/>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6" name="Rectangle 5"/>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7" name="Rectangle 6"/>
          <p:cNvSpPr/>
          <p:nvPr/>
        </p:nvSpPr>
        <p:spPr>
          <a:xfrm>
            <a:off x="3044270" y="11064"/>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8" name="Rectangle 7"/>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155016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577513"/>
            <a:ext cx="11319854" cy="1311128"/>
          </a:xfrm>
        </p:spPr>
        <p:txBody>
          <a:bodyPr/>
          <a:lstStyle/>
          <a:p>
            <a:r>
              <a:rPr lang="en-AU" i="1" dirty="0"/>
              <a:t>Fair Work Amendment (Protecting Vulnerable Workers) Act 2017 </a:t>
            </a:r>
            <a:r>
              <a:rPr lang="en-AU" dirty="0"/>
              <a:t>(</a:t>
            </a:r>
            <a:r>
              <a:rPr lang="en-AU" dirty="0" err="1"/>
              <a:t>Cth</a:t>
            </a:r>
            <a:r>
              <a:rPr lang="en-AU" dirty="0"/>
              <a:t>)</a:t>
            </a:r>
          </a:p>
        </p:txBody>
      </p:sp>
      <p:sp>
        <p:nvSpPr>
          <p:cNvPr id="3" name="Content Placeholder 2"/>
          <p:cNvSpPr>
            <a:spLocks noGrp="1"/>
          </p:cNvSpPr>
          <p:nvPr>
            <p:ph idx="1"/>
          </p:nvPr>
        </p:nvSpPr>
        <p:spPr>
          <a:xfrm>
            <a:off x="436074" y="1741315"/>
            <a:ext cx="11319853" cy="4367526"/>
          </a:xfrm>
        </p:spPr>
        <p:txBody>
          <a:bodyPr/>
          <a:lstStyle/>
          <a:p>
            <a:pPr marL="0" indent="0">
              <a:buNone/>
            </a:pPr>
            <a:r>
              <a:rPr lang="en-AU" b="1" dirty="0"/>
              <a:t>Key Amendments</a:t>
            </a:r>
          </a:p>
          <a:p>
            <a:pPr>
              <a:buFont typeface="Arial" panose="020B0604020202020204" pitchFamily="34" charset="0"/>
              <a:buChar char="•"/>
            </a:pPr>
            <a:r>
              <a:rPr lang="en-AU" dirty="0"/>
              <a:t>Introduces higher scale of penalties for “serious contraventions” of prescribed, payment-related workplace laws</a:t>
            </a:r>
          </a:p>
          <a:p>
            <a:pPr>
              <a:buFont typeface="Arial" panose="020B0604020202020204" pitchFamily="34" charset="0"/>
              <a:buChar char="•"/>
            </a:pPr>
            <a:r>
              <a:rPr lang="en-AU" dirty="0"/>
              <a:t>E.g. civil penalties will increase from 60 penalty units up to 600 w/ max. penalties of $630,000 for corporate entities and $126,000 for individuals</a:t>
            </a:r>
          </a:p>
          <a:p>
            <a:pPr>
              <a:buFont typeface="Arial" panose="020B0604020202020204" pitchFamily="34" charset="0"/>
              <a:buChar char="•"/>
            </a:pPr>
            <a:r>
              <a:rPr lang="en-AU" dirty="0"/>
              <a:t>Holding franchisors and companies responsible for underpayments by their franchisees/subsidiaries when they “knew” or “ought to have known” of the breaches and failed to take reasonable steps to prevent them</a:t>
            </a:r>
          </a:p>
          <a:p>
            <a:pPr>
              <a:buFont typeface="Arial" panose="020B0604020202020204" pitchFamily="34" charset="0"/>
              <a:buChar char="•"/>
            </a:pPr>
            <a:r>
              <a:rPr lang="en-AU" dirty="0"/>
              <a:t>However the Act does not absolve franchisees or subsidiaries of their responsibility under workplace laws</a:t>
            </a:r>
          </a:p>
          <a:p>
            <a:pPr marL="0" indent="0">
              <a:buNone/>
            </a:pPr>
            <a:endParaRPr lang="en-AU" dirty="0"/>
          </a:p>
        </p:txBody>
      </p:sp>
      <p:sp>
        <p:nvSpPr>
          <p:cNvPr id="4" name="Rectangle 3"/>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135778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577513"/>
            <a:ext cx="11319854" cy="701731"/>
          </a:xfrm>
        </p:spPr>
        <p:txBody>
          <a:bodyPr/>
          <a:lstStyle/>
          <a:p>
            <a:r>
              <a:rPr lang="en-AU" dirty="0"/>
              <a:t>What does this mean for </a:t>
            </a:r>
            <a:r>
              <a:rPr lang="en-AU" dirty="0" smtClean="0"/>
              <a:t>business?</a:t>
            </a:r>
            <a:endParaRPr lang="en-AU" dirty="0"/>
          </a:p>
        </p:txBody>
      </p:sp>
      <p:sp>
        <p:nvSpPr>
          <p:cNvPr id="3" name="Content Placeholder 2"/>
          <p:cNvSpPr>
            <a:spLocks noGrp="1"/>
          </p:cNvSpPr>
          <p:nvPr>
            <p:ph idx="1"/>
          </p:nvPr>
        </p:nvSpPr>
        <p:spPr>
          <a:xfrm>
            <a:off x="436074" y="1790742"/>
            <a:ext cx="11319853" cy="4367526"/>
          </a:xfrm>
        </p:spPr>
        <p:txBody>
          <a:bodyPr/>
          <a:lstStyle/>
          <a:p>
            <a:pPr>
              <a:buFont typeface="Arial" panose="020B0604020202020204" pitchFamily="34" charset="0"/>
              <a:buChar char="•"/>
            </a:pPr>
            <a:r>
              <a:rPr lang="en-AU" sz="2800" dirty="0" smtClean="0"/>
              <a:t>Company wide compliance </a:t>
            </a:r>
            <a:r>
              <a:rPr lang="en-AU" sz="2800" dirty="0"/>
              <a:t>system for </a:t>
            </a:r>
            <a:r>
              <a:rPr lang="en-AU" sz="2800" dirty="0" smtClean="0"/>
              <a:t>the networks</a:t>
            </a:r>
            <a:endParaRPr lang="en-AU" sz="2800" dirty="0"/>
          </a:p>
          <a:p>
            <a:pPr lvl="2">
              <a:buFont typeface="Arial" panose="020B0604020202020204" pitchFamily="34" charset="0"/>
              <a:buChar char="•"/>
            </a:pPr>
            <a:r>
              <a:rPr lang="en-AU" sz="2800" dirty="0"/>
              <a:t>This may include </a:t>
            </a:r>
            <a:r>
              <a:rPr lang="en-AU" sz="2800" dirty="0" smtClean="0"/>
              <a:t>audits, periodic </a:t>
            </a:r>
            <a:r>
              <a:rPr lang="en-AU" sz="2800" dirty="0"/>
              <a:t>training, developing online questionnaires and checklists </a:t>
            </a:r>
            <a:r>
              <a:rPr lang="en-AU" sz="2800" dirty="0" smtClean="0"/>
              <a:t>for business units</a:t>
            </a:r>
            <a:endParaRPr lang="en-AU" sz="2800" dirty="0"/>
          </a:p>
          <a:p>
            <a:pPr>
              <a:buFont typeface="Arial" panose="020B0604020202020204" pitchFamily="34" charset="0"/>
              <a:buChar char="•"/>
            </a:pPr>
            <a:r>
              <a:rPr lang="en-AU" sz="2800" dirty="0"/>
              <a:t>This will be particularly relevant when constructing a “reasonable steps” defence, as franchisors/companies will be held to be liable when they “knew” or “ought to have known” and failed to take reasonable steps to prevent the breach </a:t>
            </a:r>
          </a:p>
        </p:txBody>
      </p:sp>
      <p:sp>
        <p:nvSpPr>
          <p:cNvPr id="4" name="Rectangle 3"/>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18766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824650"/>
            <a:ext cx="11319854" cy="701731"/>
          </a:xfrm>
        </p:spPr>
        <p:txBody>
          <a:bodyPr/>
          <a:lstStyle/>
          <a:p>
            <a:r>
              <a:rPr lang="en-AU" dirty="0"/>
              <a:t>ISSUE</a:t>
            </a:r>
          </a:p>
        </p:txBody>
      </p:sp>
      <p:pic>
        <p:nvPicPr>
          <p:cNvPr id="4" name="Content Placeholder 5"/>
          <p:cNvPicPr>
            <a:picLocks noGrp="1" noChangeAspect="1"/>
          </p:cNvPicPr>
          <p:nvPr>
            <p:ph idx="1"/>
          </p:nvPr>
        </p:nvPicPr>
        <p:blipFill>
          <a:blip r:embed="rId3"/>
          <a:stretch>
            <a:fillRect/>
          </a:stretch>
        </p:blipFill>
        <p:spPr>
          <a:xfrm>
            <a:off x="322178" y="1394728"/>
            <a:ext cx="5408620" cy="1895113"/>
          </a:xfrm>
          <a:prstGeom prst="rect">
            <a:avLst/>
          </a:prstGeom>
        </p:spPr>
      </p:pic>
      <p:pic>
        <p:nvPicPr>
          <p:cNvPr id="5" name="Picture 4"/>
          <p:cNvPicPr>
            <a:picLocks noChangeAspect="1"/>
          </p:cNvPicPr>
          <p:nvPr/>
        </p:nvPicPr>
        <p:blipFill>
          <a:blip r:embed="rId4"/>
          <a:stretch>
            <a:fillRect/>
          </a:stretch>
        </p:blipFill>
        <p:spPr>
          <a:xfrm>
            <a:off x="436073" y="3566986"/>
            <a:ext cx="3833947" cy="2157824"/>
          </a:xfrm>
          <a:prstGeom prst="rect">
            <a:avLst/>
          </a:prstGeom>
        </p:spPr>
      </p:pic>
      <p:pic>
        <p:nvPicPr>
          <p:cNvPr id="6" name="Picture 5"/>
          <p:cNvPicPr>
            <a:picLocks noChangeAspect="1"/>
          </p:cNvPicPr>
          <p:nvPr/>
        </p:nvPicPr>
        <p:blipFill>
          <a:blip r:embed="rId5"/>
          <a:stretch>
            <a:fillRect/>
          </a:stretch>
        </p:blipFill>
        <p:spPr>
          <a:xfrm>
            <a:off x="635503" y="5841864"/>
            <a:ext cx="7477125" cy="666750"/>
          </a:xfrm>
          <a:prstGeom prst="rect">
            <a:avLst/>
          </a:prstGeom>
        </p:spPr>
      </p:pic>
      <p:pic>
        <p:nvPicPr>
          <p:cNvPr id="7" name="Picture 6"/>
          <p:cNvPicPr>
            <a:picLocks noChangeAspect="1"/>
          </p:cNvPicPr>
          <p:nvPr/>
        </p:nvPicPr>
        <p:blipFill>
          <a:blip r:embed="rId6"/>
          <a:stretch>
            <a:fillRect/>
          </a:stretch>
        </p:blipFill>
        <p:spPr>
          <a:xfrm rot="289534">
            <a:off x="5770223" y="749683"/>
            <a:ext cx="5512571" cy="1169559"/>
          </a:xfrm>
          <a:prstGeom prst="rect">
            <a:avLst/>
          </a:prstGeom>
        </p:spPr>
      </p:pic>
      <p:pic>
        <p:nvPicPr>
          <p:cNvPr id="8" name="Picture 7"/>
          <p:cNvPicPr>
            <a:picLocks noChangeAspect="1"/>
          </p:cNvPicPr>
          <p:nvPr/>
        </p:nvPicPr>
        <p:blipFill>
          <a:blip r:embed="rId7"/>
          <a:stretch>
            <a:fillRect/>
          </a:stretch>
        </p:blipFill>
        <p:spPr>
          <a:xfrm>
            <a:off x="5901945" y="1868648"/>
            <a:ext cx="5420273" cy="320410"/>
          </a:xfrm>
          <a:prstGeom prst="rect">
            <a:avLst/>
          </a:prstGeom>
        </p:spPr>
      </p:pic>
      <p:pic>
        <p:nvPicPr>
          <p:cNvPr id="9" name="Picture 8"/>
          <p:cNvPicPr>
            <a:picLocks noChangeAspect="1"/>
          </p:cNvPicPr>
          <p:nvPr/>
        </p:nvPicPr>
        <p:blipFill>
          <a:blip r:embed="rId8"/>
          <a:stretch>
            <a:fillRect/>
          </a:stretch>
        </p:blipFill>
        <p:spPr>
          <a:xfrm rot="21191488">
            <a:off x="5713013" y="2631177"/>
            <a:ext cx="6423552" cy="1317330"/>
          </a:xfrm>
          <a:prstGeom prst="rect">
            <a:avLst/>
          </a:prstGeom>
        </p:spPr>
      </p:pic>
      <p:pic>
        <p:nvPicPr>
          <p:cNvPr id="10" name="Picture 9"/>
          <p:cNvPicPr>
            <a:picLocks noChangeAspect="1"/>
          </p:cNvPicPr>
          <p:nvPr/>
        </p:nvPicPr>
        <p:blipFill>
          <a:blip r:embed="rId9"/>
          <a:stretch>
            <a:fillRect/>
          </a:stretch>
        </p:blipFill>
        <p:spPr>
          <a:xfrm>
            <a:off x="4907980" y="4213079"/>
            <a:ext cx="5915025" cy="457200"/>
          </a:xfrm>
          <a:prstGeom prst="rect">
            <a:avLst/>
          </a:prstGeom>
        </p:spPr>
      </p:pic>
      <p:pic>
        <p:nvPicPr>
          <p:cNvPr id="11" name="Picture 10"/>
          <p:cNvPicPr>
            <a:picLocks noChangeAspect="1"/>
          </p:cNvPicPr>
          <p:nvPr/>
        </p:nvPicPr>
        <p:blipFill>
          <a:blip r:embed="rId10"/>
          <a:stretch>
            <a:fillRect/>
          </a:stretch>
        </p:blipFill>
        <p:spPr>
          <a:xfrm rot="332541">
            <a:off x="5334435" y="5019058"/>
            <a:ext cx="6555291" cy="949245"/>
          </a:xfrm>
          <a:prstGeom prst="rect">
            <a:avLst/>
          </a:prstGeom>
        </p:spPr>
      </p:pic>
      <p:sp>
        <p:nvSpPr>
          <p:cNvPr id="12" name="Rectangle 11"/>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13" name="Rectangle 12"/>
          <p:cNvSpPr/>
          <p:nvPr/>
        </p:nvSpPr>
        <p:spPr>
          <a:xfrm>
            <a:off x="6096000" y="5978"/>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14" name="Rectangle 13"/>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16" name="Rectangle 15"/>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252739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Exploitation of workers: case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Seasonal farm workers from Vanuatu were employed to pick fruit and vegetables</a:t>
            </a:r>
          </a:p>
          <a:p>
            <a:pPr>
              <a:buFont typeface="Arial" panose="020B0604020202020204" pitchFamily="34" charset="0"/>
              <a:buChar char="•"/>
            </a:pPr>
            <a:r>
              <a:rPr lang="en-AU" dirty="0"/>
              <a:t>Terms of workers’ employment agreement stipulated workers to receive minimum 30 hours a week of work, with wages totalling approx. $500 </a:t>
            </a:r>
            <a:r>
              <a:rPr lang="en-AU" dirty="0" err="1"/>
              <a:t>ea</a:t>
            </a:r>
            <a:endParaRPr lang="en-AU" dirty="0"/>
          </a:p>
          <a:p>
            <a:pPr>
              <a:buFont typeface="Arial" panose="020B0604020202020204" pitchFamily="34" charset="0"/>
              <a:buChar char="•"/>
            </a:pPr>
            <a:r>
              <a:rPr lang="en-AU" dirty="0"/>
              <a:t>Workers only received sporadic employment</a:t>
            </a:r>
          </a:p>
          <a:p>
            <a:pPr>
              <a:buFont typeface="Arial" panose="020B0604020202020204" pitchFamily="34" charset="0"/>
              <a:buChar char="•"/>
            </a:pPr>
            <a:r>
              <a:rPr lang="en-AU" dirty="0"/>
              <a:t>Workers forced to work entire days harvesting without food, drink or pay</a:t>
            </a:r>
          </a:p>
          <a:p>
            <a:pPr>
              <a:buFont typeface="Arial" panose="020B0604020202020204" pitchFamily="34" charset="0"/>
              <a:buChar char="•"/>
            </a:pPr>
            <a:r>
              <a:rPr lang="en-AU" dirty="0"/>
              <a:t>Workers forced to live in isolated, transient accommodation</a:t>
            </a:r>
          </a:p>
          <a:p>
            <a:endParaRPr lang="en-AU" dirty="0"/>
          </a:p>
        </p:txBody>
      </p:sp>
      <p:sp>
        <p:nvSpPr>
          <p:cNvPr id="4" name="Rectangle 3"/>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197681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dirty="0" smtClean="0"/>
              <a:t>What we will cover today</a:t>
            </a:r>
            <a:endParaRPr lang="en-AU" dirty="0"/>
          </a:p>
        </p:txBody>
      </p:sp>
      <p:sp>
        <p:nvSpPr>
          <p:cNvPr id="4" name="Slide Number Placeholder 3"/>
          <p:cNvSpPr>
            <a:spLocks noGrp="1"/>
          </p:cNvSpPr>
          <p:nvPr>
            <p:ph type="sldNum" sz="quarter" idx="4294967295"/>
          </p:nvPr>
        </p:nvSpPr>
        <p:spPr>
          <a:xfrm>
            <a:off x="436074" y="6433247"/>
            <a:ext cx="398858" cy="230832"/>
          </a:xfrm>
          <a:prstGeom prst="rect">
            <a:avLst/>
          </a:prstGeom>
        </p:spPr>
        <p:txBody>
          <a:bodyPr/>
          <a:lstStyle/>
          <a:p>
            <a:fld id="{DF7EDFFD-91AD-4CE8-BDAA-A714A155F4DD}" type="slidenum">
              <a:rPr lang="en-US" smtClean="0"/>
              <a:t>3</a:t>
            </a:fld>
            <a:endParaRPr lang="en-US" dirty="0"/>
          </a:p>
        </p:txBody>
      </p:sp>
      <p:graphicFrame>
        <p:nvGraphicFramePr>
          <p:cNvPr id="25" name="Content Placeholder 24"/>
          <p:cNvGraphicFramePr>
            <a:graphicFrameLocks noGrp="1"/>
          </p:cNvGraphicFramePr>
          <p:nvPr>
            <p:ph idx="4294967295"/>
            <p:extLst>
              <p:ext uri="{D42A27DB-BD31-4B8C-83A1-F6EECF244321}">
                <p14:modId xmlns:p14="http://schemas.microsoft.com/office/powerpoint/2010/main" val="2633603352"/>
              </p:ext>
            </p:extLst>
          </p:nvPr>
        </p:nvGraphicFramePr>
        <p:xfrm>
          <a:off x="0" y="1580621"/>
          <a:ext cx="12192000" cy="471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62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Legislative response</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smtClean="0"/>
              <a:t>Queensland </a:t>
            </a:r>
            <a:r>
              <a:rPr lang="en-AU" dirty="0"/>
              <a:t>Government on 25 May 2017 proposed the </a:t>
            </a:r>
            <a:r>
              <a:rPr lang="en-AU" b="1" i="1" dirty="0"/>
              <a:t>Labour Hire Licensing </a:t>
            </a:r>
            <a:r>
              <a:rPr lang="en-AU" b="1" i="1" dirty="0" smtClean="0"/>
              <a:t>Act </a:t>
            </a:r>
            <a:r>
              <a:rPr lang="en-AU" b="1" i="1" dirty="0"/>
              <a:t>2017</a:t>
            </a:r>
            <a:r>
              <a:rPr lang="en-AU" b="1" dirty="0"/>
              <a:t> (QLD)</a:t>
            </a:r>
          </a:p>
          <a:p>
            <a:pPr>
              <a:buFont typeface="Arial" panose="020B0604020202020204" pitchFamily="34" charset="0"/>
              <a:buChar char="•"/>
            </a:pPr>
            <a:r>
              <a:rPr lang="en-AU" dirty="0"/>
              <a:t>Bill intended to “clean up” the labour hire sector and protect vulnerable workers by establishing a mandatory business licensing scheme for the labour hire industry</a:t>
            </a:r>
          </a:p>
          <a:p>
            <a:pPr>
              <a:buFont typeface="Arial" panose="020B0604020202020204" pitchFamily="34" charset="0"/>
              <a:buChar char="•"/>
            </a:pPr>
            <a:r>
              <a:rPr lang="en-AU" dirty="0"/>
              <a:t>Passed by Parliament on 8 September </a:t>
            </a:r>
            <a:r>
              <a:rPr lang="en-AU" dirty="0" smtClean="0"/>
              <a:t>2017</a:t>
            </a:r>
            <a:endParaRPr lang="en-AU" dirty="0"/>
          </a:p>
          <a:p>
            <a:endParaRPr lang="en-AU" dirty="0"/>
          </a:p>
        </p:txBody>
      </p:sp>
      <p:sp>
        <p:nvSpPr>
          <p:cNvPr id="4" name="Rectangle 3"/>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5559" y="4570187"/>
            <a:ext cx="2493721" cy="140774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3723" y="3867413"/>
            <a:ext cx="3167760" cy="2110520"/>
          </a:xfrm>
          <a:prstGeom prst="rect">
            <a:avLst/>
          </a:prstGeom>
        </p:spPr>
      </p:pic>
    </p:spTree>
    <p:extLst>
      <p:ext uri="{BB962C8B-B14F-4D97-AF65-F5344CB8AC3E}">
        <p14:creationId xmlns:p14="http://schemas.microsoft.com/office/powerpoint/2010/main" val="336505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Labour Hire Licensing Act 2017 </a:t>
            </a:r>
            <a:r>
              <a:rPr lang="en-AU" dirty="0"/>
              <a:t>(Qld)</a:t>
            </a:r>
          </a:p>
        </p:txBody>
      </p:sp>
      <p:sp>
        <p:nvSpPr>
          <p:cNvPr id="3" name="Content Placeholder 2"/>
          <p:cNvSpPr>
            <a:spLocks noGrp="1"/>
          </p:cNvSpPr>
          <p:nvPr>
            <p:ph idx="1"/>
          </p:nvPr>
        </p:nvSpPr>
        <p:spPr/>
        <p:txBody>
          <a:bodyPr>
            <a:normAutofit/>
          </a:bodyPr>
          <a:lstStyle/>
          <a:p>
            <a:pPr marL="0" indent="0">
              <a:buNone/>
            </a:pPr>
            <a:r>
              <a:rPr lang="en-AU" b="1" dirty="0"/>
              <a:t>Key Amendments</a:t>
            </a:r>
          </a:p>
          <a:p>
            <a:pPr>
              <a:buFont typeface="Arial" panose="020B0604020202020204" pitchFamily="34" charset="0"/>
              <a:buChar char="•"/>
            </a:pPr>
            <a:r>
              <a:rPr lang="en-AU" dirty="0"/>
              <a:t>All labour hire providers now required to be licensed</a:t>
            </a:r>
          </a:p>
          <a:p>
            <a:pPr>
              <a:buFont typeface="Arial" panose="020B0604020202020204" pitchFamily="34" charset="0"/>
              <a:buChar char="•"/>
            </a:pPr>
            <a:r>
              <a:rPr lang="en-AU" dirty="0"/>
              <a:t>This means labour hire providers will need to:</a:t>
            </a:r>
          </a:p>
          <a:p>
            <a:pPr lvl="1">
              <a:buFont typeface="Arial" panose="020B0604020202020204" pitchFamily="34" charset="0"/>
              <a:buChar char="•"/>
            </a:pPr>
            <a:r>
              <a:rPr lang="en-AU" dirty="0"/>
              <a:t>Pass a fit and proper person test to establish financial viability and legislative compliance</a:t>
            </a:r>
          </a:p>
          <a:p>
            <a:pPr lvl="3">
              <a:buFont typeface="Arial" panose="020B0604020202020204" pitchFamily="34" charset="0"/>
              <a:buChar char="•"/>
            </a:pPr>
            <a:r>
              <a:rPr lang="en-AU" dirty="0"/>
              <a:t>This includes assessment on character and history of compliance with relevant laws, whether they can demonstrate capacity for future compliance</a:t>
            </a:r>
          </a:p>
          <a:p>
            <a:pPr lvl="1">
              <a:buFont typeface="Arial" panose="020B0604020202020204" pitchFamily="34" charset="0"/>
              <a:buChar char="•"/>
            </a:pPr>
            <a:r>
              <a:rPr lang="en-AU" dirty="0"/>
              <a:t>Labour hire providers required to report regularly on operations, including providing accurate employee details (who, what, where, how)</a:t>
            </a:r>
          </a:p>
          <a:p>
            <a:pPr lvl="1">
              <a:buFont typeface="Arial" panose="020B0604020202020204" pitchFamily="34" charset="0"/>
              <a:buChar char="•"/>
            </a:pPr>
            <a:r>
              <a:rPr lang="en-AU" dirty="0"/>
              <a:t>Pay licence fee depending on size of company (small, medium, large)</a:t>
            </a:r>
          </a:p>
          <a:p>
            <a:endParaRPr lang="en-AU" dirty="0"/>
          </a:p>
        </p:txBody>
      </p:sp>
      <p:sp>
        <p:nvSpPr>
          <p:cNvPr id="4" name="Rectangle 3"/>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220373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577513"/>
            <a:ext cx="11319854" cy="1311128"/>
          </a:xfrm>
        </p:spPr>
        <p:txBody>
          <a:bodyPr/>
          <a:lstStyle/>
          <a:p>
            <a:r>
              <a:rPr lang="en-AU" dirty="0"/>
              <a:t>What does this mean for Queensland businesses?</a:t>
            </a:r>
          </a:p>
        </p:txBody>
      </p:sp>
      <p:sp>
        <p:nvSpPr>
          <p:cNvPr id="3" name="Content Placeholder 2"/>
          <p:cNvSpPr>
            <a:spLocks noGrp="1"/>
          </p:cNvSpPr>
          <p:nvPr>
            <p:ph idx="1"/>
          </p:nvPr>
        </p:nvSpPr>
        <p:spPr>
          <a:xfrm>
            <a:off x="436074" y="1888641"/>
            <a:ext cx="11319853" cy="4367526"/>
          </a:xfrm>
        </p:spPr>
        <p:txBody>
          <a:bodyPr/>
          <a:lstStyle/>
          <a:p>
            <a:pPr lvl="1">
              <a:buFont typeface="Arial" panose="020B0604020202020204" pitchFamily="34" charset="0"/>
              <a:buChar char="•"/>
            </a:pPr>
            <a:r>
              <a:rPr lang="en-AU" sz="2800" dirty="0"/>
              <a:t>Queensland businesses that utilise labour hire workers should now implement management protocols to safeguard themselves under the new legislation</a:t>
            </a:r>
          </a:p>
          <a:p>
            <a:pPr lvl="2">
              <a:buFont typeface="Arial" panose="020B0604020202020204" pitchFamily="34" charset="0"/>
              <a:buChar char="•"/>
            </a:pPr>
            <a:r>
              <a:rPr lang="en-AU" sz="2800" dirty="0"/>
              <a:t>E.g. businesses should seek assurances in any contractual arrangements with labour hire providers to ensure they are meeting the new licence requirements</a:t>
            </a:r>
          </a:p>
          <a:p>
            <a:endParaRPr lang="en-AU" dirty="0"/>
          </a:p>
        </p:txBody>
      </p:sp>
      <p:sp>
        <p:nvSpPr>
          <p:cNvPr id="4" name="Rectangle 3"/>
          <p:cNvSpPr/>
          <p:nvPr/>
        </p:nvSpPr>
        <p:spPr>
          <a:xfrm>
            <a:off x="9135762" y="762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22233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907028"/>
            <a:ext cx="11319854" cy="701731"/>
          </a:xfrm>
        </p:spPr>
        <p:txBody>
          <a:bodyPr/>
          <a:lstStyle/>
          <a:p>
            <a:r>
              <a:rPr lang="en-AU" dirty="0"/>
              <a:t>ISSUE</a:t>
            </a:r>
          </a:p>
        </p:txBody>
      </p:sp>
      <p:pic>
        <p:nvPicPr>
          <p:cNvPr id="4" name="Content Placeholder 3"/>
          <p:cNvPicPr>
            <a:picLocks noGrp="1" noChangeAspect="1"/>
          </p:cNvPicPr>
          <p:nvPr>
            <p:ph idx="1"/>
          </p:nvPr>
        </p:nvPicPr>
        <p:blipFill>
          <a:blip r:embed="rId3"/>
          <a:stretch>
            <a:fillRect/>
          </a:stretch>
        </p:blipFill>
        <p:spPr>
          <a:xfrm>
            <a:off x="436073" y="1608759"/>
            <a:ext cx="5353050" cy="876300"/>
          </a:xfrm>
          <a:prstGeom prst="rect">
            <a:avLst/>
          </a:prstGeom>
        </p:spPr>
      </p:pic>
      <p:pic>
        <p:nvPicPr>
          <p:cNvPr id="5" name="Picture 4"/>
          <p:cNvPicPr>
            <a:picLocks noChangeAspect="1"/>
          </p:cNvPicPr>
          <p:nvPr/>
        </p:nvPicPr>
        <p:blipFill>
          <a:blip r:embed="rId4"/>
          <a:stretch>
            <a:fillRect/>
          </a:stretch>
        </p:blipFill>
        <p:spPr>
          <a:xfrm>
            <a:off x="436073" y="2448739"/>
            <a:ext cx="4879291" cy="897441"/>
          </a:xfrm>
          <a:prstGeom prst="rect">
            <a:avLst/>
          </a:prstGeom>
        </p:spPr>
      </p:pic>
      <p:pic>
        <p:nvPicPr>
          <p:cNvPr id="6"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36073" y="3513034"/>
            <a:ext cx="3896645" cy="21941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436073" y="5821396"/>
            <a:ext cx="5259003" cy="653188"/>
          </a:xfrm>
          <a:prstGeom prst="rect">
            <a:avLst/>
          </a:prstGeom>
        </p:spPr>
      </p:pic>
      <p:pic>
        <p:nvPicPr>
          <p:cNvPr id="8" name="Picture 7"/>
          <p:cNvPicPr>
            <a:picLocks noChangeAspect="1"/>
          </p:cNvPicPr>
          <p:nvPr/>
        </p:nvPicPr>
        <p:blipFill>
          <a:blip r:embed="rId7"/>
          <a:stretch>
            <a:fillRect/>
          </a:stretch>
        </p:blipFill>
        <p:spPr>
          <a:xfrm rot="414116">
            <a:off x="5932346" y="822946"/>
            <a:ext cx="5915025" cy="1571625"/>
          </a:xfrm>
          <a:prstGeom prst="rect">
            <a:avLst/>
          </a:prstGeom>
        </p:spPr>
      </p:pic>
      <p:pic>
        <p:nvPicPr>
          <p:cNvPr id="9" name="Picture 8"/>
          <p:cNvPicPr>
            <a:picLocks noChangeAspect="1"/>
          </p:cNvPicPr>
          <p:nvPr/>
        </p:nvPicPr>
        <p:blipFill>
          <a:blip r:embed="rId8"/>
          <a:stretch>
            <a:fillRect/>
          </a:stretch>
        </p:blipFill>
        <p:spPr>
          <a:xfrm rot="427511">
            <a:off x="6376242" y="2809304"/>
            <a:ext cx="3606973" cy="1287475"/>
          </a:xfrm>
          <a:prstGeom prst="rect">
            <a:avLst/>
          </a:prstGeom>
        </p:spPr>
      </p:pic>
      <p:pic>
        <p:nvPicPr>
          <p:cNvPr id="10" name="Picture 9"/>
          <p:cNvPicPr>
            <a:picLocks noChangeAspect="1"/>
          </p:cNvPicPr>
          <p:nvPr/>
        </p:nvPicPr>
        <p:blipFill>
          <a:blip r:embed="rId9"/>
          <a:stretch>
            <a:fillRect/>
          </a:stretch>
        </p:blipFill>
        <p:spPr>
          <a:xfrm rot="21375386">
            <a:off x="5375651" y="4101662"/>
            <a:ext cx="6355579" cy="964253"/>
          </a:xfrm>
          <a:prstGeom prst="rect">
            <a:avLst/>
          </a:prstGeom>
        </p:spPr>
      </p:pic>
      <p:pic>
        <p:nvPicPr>
          <p:cNvPr id="11" name="Picture 10"/>
          <p:cNvPicPr>
            <a:picLocks noChangeAspect="1"/>
          </p:cNvPicPr>
          <p:nvPr/>
        </p:nvPicPr>
        <p:blipFill>
          <a:blip r:embed="rId10"/>
          <a:stretch>
            <a:fillRect/>
          </a:stretch>
        </p:blipFill>
        <p:spPr>
          <a:xfrm rot="21366068">
            <a:off x="5477758" y="5091890"/>
            <a:ext cx="6704673" cy="509661"/>
          </a:xfrm>
          <a:prstGeom prst="rect">
            <a:avLst/>
          </a:prstGeom>
        </p:spPr>
      </p:pic>
      <p:sp>
        <p:nvSpPr>
          <p:cNvPr id="12" name="Rectangle 11"/>
          <p:cNvSpPr/>
          <p:nvPr/>
        </p:nvSpPr>
        <p:spPr>
          <a:xfrm>
            <a:off x="9135762" y="7625"/>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13" name="Rectangle 12"/>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14" name="Rectangle 13"/>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15" name="Rectangle 14"/>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379925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WH&amp;S incidents: case study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sz="3200" dirty="0" smtClean="0"/>
              <a:t>Dreamworld </a:t>
            </a:r>
            <a:r>
              <a:rPr lang="en-AU" sz="3200" dirty="0">
                <a:sym typeface="Wingdings" panose="05000000000000000000" pitchFamily="2" charset="2"/>
              </a:rPr>
              <a:t></a:t>
            </a:r>
          </a:p>
          <a:p>
            <a:pPr lvl="2">
              <a:buFont typeface="Arial" panose="020B0604020202020204" pitchFamily="34" charset="0"/>
              <a:buChar char="•"/>
            </a:pPr>
            <a:r>
              <a:rPr lang="en-AU" sz="3200" dirty="0">
                <a:sym typeface="Wingdings" panose="05000000000000000000" pitchFamily="2" charset="2"/>
              </a:rPr>
              <a:t>Four patrons were killed on the “Thunder River Rapids” ride when their raft collided with another raft near a large conveyor belt at the end of the ride</a:t>
            </a:r>
          </a:p>
          <a:p>
            <a:pPr>
              <a:buFont typeface="Arial" panose="020B0604020202020204" pitchFamily="34" charset="0"/>
              <a:buChar char="•"/>
            </a:pPr>
            <a:r>
              <a:rPr lang="en-AU" sz="3200" dirty="0">
                <a:sym typeface="Wingdings" panose="05000000000000000000" pitchFamily="2" charset="2"/>
              </a:rPr>
              <a:t>Eagle Farm </a:t>
            </a:r>
          </a:p>
          <a:p>
            <a:pPr lvl="2">
              <a:buFont typeface="Arial" panose="020B0604020202020204" pitchFamily="34" charset="0"/>
              <a:buChar char="•"/>
            </a:pPr>
            <a:r>
              <a:rPr lang="en-AU" sz="3200" dirty="0">
                <a:sym typeface="Wingdings" panose="05000000000000000000" pitchFamily="2" charset="2"/>
              </a:rPr>
              <a:t>Two construction workers were killed at Brisbane’s Eagle Farm racecourse when two concrete walls “failed” and simultaneously collapsed on top of each other due to poor installation procedures</a:t>
            </a:r>
          </a:p>
          <a:p>
            <a:pPr marL="0" indent="0">
              <a:buNone/>
            </a:pPr>
            <a:endParaRPr lang="en-AU" sz="1100" dirty="0"/>
          </a:p>
          <a:p>
            <a:pPr marL="488950" lvl="2" indent="0">
              <a:buNone/>
            </a:pPr>
            <a:endParaRPr lang="en-AU" sz="2800" dirty="0">
              <a:sym typeface="Wingdings" panose="05000000000000000000" pitchFamily="2" charset="2"/>
            </a:endParaRPr>
          </a:p>
          <a:p>
            <a:pPr marL="0" indent="0">
              <a:buNone/>
            </a:pPr>
            <a:endParaRPr lang="en-AU" dirty="0"/>
          </a:p>
        </p:txBody>
      </p:sp>
      <p:sp>
        <p:nvSpPr>
          <p:cNvPr id="4" name="Rectangle 3"/>
          <p:cNvSpPr/>
          <p:nvPr/>
        </p:nvSpPr>
        <p:spPr>
          <a:xfrm>
            <a:off x="9135762" y="7625"/>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21784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Legislative response</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sz="2400" b="1" i="1" dirty="0" smtClean="0"/>
              <a:t>Work </a:t>
            </a:r>
            <a:r>
              <a:rPr lang="en-AU" sz="2400" b="1" i="1" dirty="0"/>
              <a:t>Health and Safety and Oher Legislation Amendment Bill 2017 </a:t>
            </a:r>
            <a:r>
              <a:rPr lang="en-AU" sz="2400" b="1" dirty="0"/>
              <a:t>(Qld) </a:t>
            </a:r>
            <a:r>
              <a:rPr lang="en-AU" sz="2400" b="1" dirty="0" smtClean="0"/>
              <a:t>– </a:t>
            </a:r>
            <a:r>
              <a:rPr lang="en-AU" sz="2400" dirty="0" smtClean="0"/>
              <a:t>August </a:t>
            </a:r>
            <a:r>
              <a:rPr lang="en-AU" sz="2400" dirty="0"/>
              <a:t>2017</a:t>
            </a:r>
          </a:p>
          <a:p>
            <a:pPr>
              <a:buFont typeface="Arial" panose="020B0604020202020204" pitchFamily="34" charset="0"/>
              <a:buChar char="•"/>
            </a:pPr>
            <a:r>
              <a:rPr lang="en-AU" sz="2400" dirty="0"/>
              <a:t>The Bill proposed to introduced the new criminal offence of “industrial manslaughter” into the </a:t>
            </a:r>
            <a:r>
              <a:rPr lang="en-AU" sz="2400" i="1" dirty="0"/>
              <a:t>Work Health and Safety Act 2011 </a:t>
            </a:r>
            <a:r>
              <a:rPr lang="en-AU" sz="2400" dirty="0"/>
              <a:t>(Qld)</a:t>
            </a:r>
          </a:p>
          <a:p>
            <a:pPr>
              <a:buFont typeface="Arial" panose="020B0604020202020204" pitchFamily="34" charset="0"/>
              <a:buChar char="•"/>
            </a:pPr>
            <a:r>
              <a:rPr lang="en-AU" sz="2400" dirty="0"/>
              <a:t>This was recommended in the final report from the independent “Best Practice Review of Workplace Health and Safety in Queensland”, which was also undertaken subsequent to the Dreamworld and Eagle Farm </a:t>
            </a:r>
            <a:r>
              <a:rPr lang="en-AU" sz="2400" dirty="0" smtClean="0"/>
              <a:t>incidents</a:t>
            </a:r>
          </a:p>
          <a:p>
            <a:pPr>
              <a:buFont typeface="Arial" panose="020B0604020202020204" pitchFamily="34" charset="0"/>
              <a:buChar char="•"/>
            </a:pPr>
            <a:r>
              <a:rPr lang="en-AU" sz="2400" dirty="0" smtClean="0"/>
              <a:t>Coronial Inquest still running…</a:t>
            </a:r>
            <a:endParaRPr lang="en-AU" sz="2400" dirty="0"/>
          </a:p>
          <a:p>
            <a:endParaRPr lang="en-AU" dirty="0"/>
          </a:p>
        </p:txBody>
      </p:sp>
      <p:sp>
        <p:nvSpPr>
          <p:cNvPr id="4" name="Rectangle 3"/>
          <p:cNvSpPr/>
          <p:nvPr/>
        </p:nvSpPr>
        <p:spPr>
          <a:xfrm>
            <a:off x="9135762" y="7625"/>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342304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577513"/>
            <a:ext cx="11319854" cy="1311128"/>
          </a:xfrm>
        </p:spPr>
        <p:txBody>
          <a:bodyPr/>
          <a:lstStyle/>
          <a:p>
            <a:r>
              <a:rPr lang="en-AU" i="1" dirty="0"/>
              <a:t>Work Health and Safety and Other Legislation Amendment Act 2017 </a:t>
            </a:r>
            <a:r>
              <a:rPr lang="en-AU" dirty="0"/>
              <a:t>(Qld)</a:t>
            </a:r>
          </a:p>
        </p:txBody>
      </p:sp>
      <p:sp>
        <p:nvSpPr>
          <p:cNvPr id="4" name="Content Placeholder 3"/>
          <p:cNvSpPr>
            <a:spLocks noGrp="1"/>
          </p:cNvSpPr>
          <p:nvPr>
            <p:ph idx="1"/>
          </p:nvPr>
        </p:nvSpPr>
        <p:spPr>
          <a:xfrm>
            <a:off x="436563" y="1816100"/>
            <a:ext cx="11318875" cy="369332"/>
          </a:xfrm>
          <a:prstGeom prst="rect">
            <a:avLst/>
          </a:prstGeom>
        </p:spPr>
        <p:txBody>
          <a:bodyPr>
            <a:spAutoFit/>
          </a:bodyPr>
          <a:lstStyle/>
          <a:p>
            <a:pPr marL="0" indent="0">
              <a:buNone/>
            </a:pPr>
            <a:r>
              <a:rPr lang="en-AU" b="1" dirty="0"/>
              <a:t>Key </a:t>
            </a:r>
            <a:r>
              <a:rPr lang="en-AU" b="1" dirty="0" smtClean="0"/>
              <a:t>Amendments – </a:t>
            </a:r>
            <a:r>
              <a:rPr lang="en-AU" dirty="0" smtClean="0"/>
              <a:t>Introduction </a:t>
            </a:r>
            <a:r>
              <a:rPr lang="en-AU" dirty="0"/>
              <a:t>of “industrial manslaughter”</a:t>
            </a:r>
          </a:p>
        </p:txBody>
      </p:sp>
      <p:sp>
        <p:nvSpPr>
          <p:cNvPr id="5" name="Rectangle 1"/>
          <p:cNvSpPr txBox="1">
            <a:spLocks noChangeArrowheads="1"/>
          </p:cNvSpPr>
          <p:nvPr/>
        </p:nvSpPr>
        <p:spPr bwMode="auto">
          <a:xfrm>
            <a:off x="436073" y="2710909"/>
            <a:ext cx="8572501" cy="3369469"/>
          </a:xfrm>
          <a:prstGeom prst="rect">
            <a:avLst/>
          </a:prstGeom>
          <a:noFill/>
          <a:ln>
            <a:noFill/>
          </a:ln>
          <a:effectLst/>
        </p:spPr>
        <p:txBody>
          <a:bodyPr vert="horz" wrap="square" lIns="122199" tIns="68241" rIns="122199" bIns="68241" numCol="1" rtlCol="0" anchor="ctr" anchorCtr="0" compatLnSpc="1">
            <a:prstTxWarp prst="textNoShape">
              <a:avLst/>
            </a:prstTxWarp>
            <a:spAutoFit/>
          </a:bodyPr>
          <a:lstStyle>
            <a:lvl1pPr marL="228600" indent="-228600" algn="l" defTabSz="914400" rtl="0" eaLnBrk="1" latinLnBrk="0" hangingPunct="1">
              <a:lnSpc>
                <a:spcPct val="90000"/>
              </a:lnSpc>
              <a:spcBef>
                <a:spcPts val="600"/>
              </a:spcBef>
              <a:buClr>
                <a:schemeClr val="bg2"/>
              </a:buClr>
              <a:buFont typeface="Calibri" panose="020F0502020204030204" pitchFamily="34" charset="0"/>
              <a:buChar char="›"/>
              <a:defRPr sz="2000" kern="1200">
                <a:solidFill>
                  <a:schemeClr val="bg2"/>
                </a:solidFill>
                <a:latin typeface="+mn-lt"/>
                <a:ea typeface="+mn-ea"/>
                <a:cs typeface="+mn-cs"/>
              </a:defRPr>
            </a:lvl1pPr>
            <a:lvl2pPr marL="450850" indent="-228600" algn="l" defTabSz="914400" rtl="0" eaLnBrk="1" latinLnBrk="0" hangingPunct="1">
              <a:lnSpc>
                <a:spcPct val="90000"/>
              </a:lnSpc>
              <a:spcBef>
                <a:spcPts val="600"/>
              </a:spcBef>
              <a:buClr>
                <a:schemeClr val="bg2"/>
              </a:buClr>
              <a:buFont typeface="Calibri" panose="020F0502020204030204" pitchFamily="34" charset="0"/>
              <a:buChar char="›"/>
              <a:defRPr sz="2000" kern="1200">
                <a:solidFill>
                  <a:schemeClr val="bg2"/>
                </a:solidFill>
                <a:latin typeface="+mn-lt"/>
                <a:ea typeface="+mn-ea"/>
                <a:cs typeface="+mn-cs"/>
              </a:defRPr>
            </a:lvl2pPr>
            <a:lvl3pPr marL="717550" indent="-228600" algn="l" defTabSz="914400" rtl="0" eaLnBrk="1" latinLnBrk="0" hangingPunct="1">
              <a:lnSpc>
                <a:spcPct val="90000"/>
              </a:lnSpc>
              <a:spcBef>
                <a:spcPts val="600"/>
              </a:spcBef>
              <a:buClr>
                <a:schemeClr val="bg2"/>
              </a:buClr>
              <a:buFont typeface="Calibri" panose="020F0502020204030204" pitchFamily="34" charset="0"/>
              <a:buChar char="›"/>
              <a:defRPr sz="2000" kern="1200">
                <a:solidFill>
                  <a:schemeClr val="bg2"/>
                </a:solidFill>
                <a:latin typeface="+mn-lt"/>
                <a:ea typeface="+mn-ea"/>
                <a:cs typeface="+mn-cs"/>
              </a:defRPr>
            </a:lvl3pPr>
            <a:lvl4pPr marL="984250" indent="-228600" algn="l" defTabSz="914400" rtl="0" eaLnBrk="1" latinLnBrk="0" hangingPunct="1">
              <a:lnSpc>
                <a:spcPct val="90000"/>
              </a:lnSpc>
              <a:spcBef>
                <a:spcPts val="600"/>
              </a:spcBef>
              <a:buClr>
                <a:schemeClr val="bg2"/>
              </a:buClr>
              <a:buFont typeface="Calibri" panose="020F0502020204030204" pitchFamily="34" charset="0"/>
              <a:buChar char="›"/>
              <a:tabLst/>
              <a:defRPr sz="2000" kern="1200">
                <a:solidFill>
                  <a:schemeClr val="bg2"/>
                </a:solidFill>
                <a:latin typeface="+mn-lt"/>
                <a:ea typeface="+mn-ea"/>
                <a:cs typeface="+mn-cs"/>
              </a:defRPr>
            </a:lvl4pPr>
            <a:lvl5pPr marL="1249363" indent="-228600" algn="l" defTabSz="914400" rtl="0" eaLnBrk="1" latinLnBrk="0" hangingPunct="1">
              <a:lnSpc>
                <a:spcPct val="90000"/>
              </a:lnSpc>
              <a:spcBef>
                <a:spcPts val="600"/>
              </a:spcBef>
              <a:buClr>
                <a:schemeClr val="bg2"/>
              </a:buClr>
              <a:buFont typeface="Calibri" panose="020F0502020204030204" pitchFamily="34" charset="0"/>
              <a:buChar char="›"/>
              <a:defRPr sz="2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t" hangingPunct="0">
              <a:lnSpc>
                <a:spcPct val="100000"/>
              </a:lnSpc>
              <a:spcBef>
                <a:spcPct val="0"/>
              </a:spcBef>
              <a:spcAft>
                <a:spcPct val="0"/>
              </a:spcAft>
              <a:buClrTx/>
              <a:buFontTx/>
              <a:buNone/>
            </a:pPr>
            <a:r>
              <a:rPr lang="en-US" altLang="en-US" sz="1800" b="1" dirty="0" smtClean="0">
                <a:solidFill>
                  <a:schemeClr val="tx1"/>
                </a:solidFill>
                <a:latin typeface="Calibri" panose="020F0502020204030204" pitchFamily="34" charset="0"/>
                <a:cs typeface="Arial" panose="020B0604020202020204" pitchFamily="34" charset="0"/>
              </a:rPr>
              <a:t>34C Industrial manslaughter—person conducting business or undertaking</a:t>
            </a:r>
            <a:endParaRPr lang="en-US" altLang="en-US" sz="1800" dirty="0" smtClean="0">
              <a:solidFill>
                <a:schemeClr val="tx1"/>
              </a:solidFill>
              <a:latin typeface="Calibri" panose="020F0502020204030204" pitchFamily="34" charset="0"/>
            </a:endParaRPr>
          </a:p>
          <a:p>
            <a:pPr marL="342900" indent="-342900" eaLnBrk="0" fontAlgn="t" hangingPunct="0">
              <a:lnSpc>
                <a:spcPct val="100000"/>
              </a:lnSpc>
              <a:spcBef>
                <a:spcPct val="0"/>
              </a:spcBef>
              <a:spcAft>
                <a:spcPct val="0"/>
              </a:spcAft>
              <a:buClrTx/>
              <a:buFontTx/>
              <a:buAutoNum type="arabicParenBoth"/>
            </a:pPr>
            <a:r>
              <a:rPr lang="en-US" altLang="en-US" sz="1800" dirty="0" smtClean="0">
                <a:solidFill>
                  <a:schemeClr val="tx1"/>
                </a:solidFill>
                <a:latin typeface="Calibri" panose="020F0502020204030204" pitchFamily="34" charset="0"/>
              </a:rPr>
              <a:t>A person conducting a business or undertaking commits an offence if—</a:t>
            </a:r>
          </a:p>
          <a:p>
            <a:pPr marL="0" indent="0" eaLnBrk="0" fontAlgn="t" hangingPunct="0">
              <a:lnSpc>
                <a:spcPct val="100000"/>
              </a:lnSpc>
              <a:spcBef>
                <a:spcPct val="0"/>
              </a:spcBef>
              <a:spcAft>
                <a:spcPct val="0"/>
              </a:spcAft>
              <a:buClrTx/>
              <a:buNone/>
            </a:pPr>
            <a:r>
              <a:rPr lang="en-US" altLang="en-US" sz="1800" dirty="0" smtClean="0">
                <a:solidFill>
                  <a:schemeClr val="tx1"/>
                </a:solidFill>
                <a:latin typeface="Calibri" panose="020F0502020204030204" pitchFamily="34" charset="0"/>
              </a:rPr>
              <a:t>(a) a worker dies in the course of carrying out work for the business or undertaking………….; and</a:t>
            </a:r>
            <a:br>
              <a:rPr lang="en-US" altLang="en-US" sz="1800" dirty="0" smtClean="0">
                <a:solidFill>
                  <a:schemeClr val="tx1"/>
                </a:solidFill>
                <a:latin typeface="Calibri" panose="020F0502020204030204" pitchFamily="34" charset="0"/>
              </a:rPr>
            </a:br>
            <a:r>
              <a:rPr lang="en-US" altLang="en-US" sz="1800" dirty="0" smtClean="0">
                <a:solidFill>
                  <a:schemeClr val="tx1"/>
                </a:solidFill>
                <a:latin typeface="Calibri" panose="020F0502020204030204" pitchFamily="34" charset="0"/>
              </a:rPr>
              <a:t>(b) the person’s conduct causes the death of the worker; and</a:t>
            </a:r>
          </a:p>
          <a:p>
            <a:pPr marL="0" indent="0" eaLnBrk="0" fontAlgn="t" hangingPunct="0">
              <a:lnSpc>
                <a:spcPct val="100000"/>
              </a:lnSpc>
              <a:spcBef>
                <a:spcPct val="0"/>
              </a:spcBef>
              <a:spcAft>
                <a:spcPct val="0"/>
              </a:spcAft>
              <a:buClrTx/>
              <a:buNone/>
            </a:pPr>
            <a:r>
              <a:rPr lang="en-US" altLang="en-US" sz="1800" dirty="0" smtClean="0">
                <a:solidFill>
                  <a:schemeClr val="tx1"/>
                </a:solidFill>
                <a:latin typeface="Calibri" panose="020F0502020204030204" pitchFamily="34" charset="0"/>
              </a:rPr>
              <a:t>(c) the person is negligent about causing the death of the worker by the conduct.</a:t>
            </a:r>
          </a:p>
          <a:p>
            <a:pPr marL="0" indent="0" eaLnBrk="0" fontAlgn="base" hangingPunct="0">
              <a:lnSpc>
                <a:spcPct val="100000"/>
              </a:lnSpc>
              <a:spcBef>
                <a:spcPct val="0"/>
              </a:spcBef>
              <a:spcAft>
                <a:spcPct val="0"/>
              </a:spcAft>
              <a:buClrTx/>
              <a:buFontTx/>
              <a:buNone/>
            </a:pPr>
            <a:endParaRPr lang="en-US" altLang="en-US" sz="1800" dirty="0" smtClean="0">
              <a:solidFill>
                <a:schemeClr val="tx1"/>
              </a:solidFill>
              <a:latin typeface="Calibri" panose="020F0502020204030204" pitchFamily="34" charset="0"/>
              <a:cs typeface="Times New Roman" panose="02020603050405020304" pitchFamily="18" charset="0"/>
            </a:endParaRPr>
          </a:p>
          <a:p>
            <a:pPr marL="0" indent="0" eaLnBrk="0" fontAlgn="base" hangingPunct="0">
              <a:lnSpc>
                <a:spcPct val="100000"/>
              </a:lnSpc>
              <a:spcBef>
                <a:spcPct val="0"/>
              </a:spcBef>
              <a:spcAft>
                <a:spcPct val="0"/>
              </a:spcAft>
              <a:buClrTx/>
              <a:buFontTx/>
              <a:buNone/>
            </a:pPr>
            <a:r>
              <a:rPr lang="en-US" altLang="en-US" sz="1800" dirty="0" smtClean="0">
                <a:solidFill>
                  <a:schemeClr val="tx1"/>
                </a:solidFill>
                <a:latin typeface="Calibri" panose="020F0502020204030204" pitchFamily="34" charset="0"/>
                <a:cs typeface="Times New Roman" panose="02020603050405020304" pitchFamily="18" charset="0"/>
              </a:rPr>
              <a:t>Maximum penalty—</a:t>
            </a:r>
            <a:endParaRPr lang="en-US" altLang="en-US" sz="1800" dirty="0" smtClean="0">
              <a:solidFill>
                <a:schemeClr val="tx1"/>
              </a:solidFill>
              <a:latin typeface="Calibri" panose="020F0502020204030204" pitchFamily="34" charset="0"/>
            </a:endParaRPr>
          </a:p>
          <a:p>
            <a:pPr marL="342900" indent="-342900" eaLnBrk="0" fontAlgn="t" hangingPunct="0">
              <a:lnSpc>
                <a:spcPct val="100000"/>
              </a:lnSpc>
              <a:spcBef>
                <a:spcPct val="0"/>
              </a:spcBef>
              <a:spcAft>
                <a:spcPct val="0"/>
              </a:spcAft>
              <a:buClrTx/>
              <a:buFontTx/>
              <a:buAutoNum type="alphaLcParenBoth"/>
            </a:pPr>
            <a:r>
              <a:rPr lang="en-US" altLang="en-US" sz="1800" dirty="0" smtClean="0">
                <a:solidFill>
                  <a:schemeClr val="tx1"/>
                </a:solidFill>
                <a:latin typeface="Calibri" panose="020F0502020204030204" pitchFamily="34" charset="0"/>
              </a:rPr>
              <a:t>for an individual—20 years imprisonment; or</a:t>
            </a:r>
          </a:p>
          <a:p>
            <a:pPr marL="342900" indent="-342900" eaLnBrk="0" fontAlgn="t" hangingPunct="0">
              <a:lnSpc>
                <a:spcPct val="100000"/>
              </a:lnSpc>
              <a:spcBef>
                <a:spcPct val="0"/>
              </a:spcBef>
              <a:spcAft>
                <a:spcPct val="0"/>
              </a:spcAft>
              <a:buClrTx/>
              <a:buFontTx/>
              <a:buAutoNum type="alphaLcParenBoth"/>
            </a:pPr>
            <a:r>
              <a:rPr lang="en-US" altLang="en-US" sz="1800" dirty="0" smtClean="0">
                <a:solidFill>
                  <a:schemeClr val="tx1"/>
                </a:solidFill>
                <a:latin typeface="Calibri" panose="020F0502020204030204" pitchFamily="34" charset="0"/>
              </a:rPr>
              <a:t>for a body corporate—100,000 penalty units.</a:t>
            </a:r>
          </a:p>
          <a:p>
            <a:pPr marL="0" indent="0" eaLnBrk="0" fontAlgn="base" hangingPunct="0">
              <a:lnSpc>
                <a:spcPct val="100000"/>
              </a:lnSpc>
              <a:spcBef>
                <a:spcPct val="0"/>
              </a:spcBef>
              <a:spcAft>
                <a:spcPct val="0"/>
              </a:spcAft>
              <a:buClrTx/>
              <a:buFontTx/>
              <a:buNone/>
            </a:pPr>
            <a:endParaRPr lang="en-US" altLang="en-US" sz="1800" dirty="0" smtClean="0">
              <a:solidFill>
                <a:schemeClr val="tx1"/>
              </a:solidFill>
              <a:latin typeface="Calibri" panose="020F0502020204030204" pitchFamily="34" charset="0"/>
            </a:endParaRPr>
          </a:p>
          <a:p>
            <a:pPr marL="0" indent="0" eaLnBrk="0" fontAlgn="t" hangingPunct="0">
              <a:lnSpc>
                <a:spcPct val="100000"/>
              </a:lnSpc>
              <a:spcBef>
                <a:spcPct val="0"/>
              </a:spcBef>
              <a:spcAft>
                <a:spcPct val="0"/>
              </a:spcAft>
              <a:buClrTx/>
              <a:buFontTx/>
              <a:buNone/>
            </a:pPr>
            <a:endParaRPr lang="en-US" altLang="en-US" sz="1200" dirty="0" smtClean="0">
              <a:solidFill>
                <a:schemeClr val="tx1"/>
              </a:solidFill>
              <a:latin typeface="Calibri" panose="020F0502020204030204" pitchFamily="34" charset="0"/>
            </a:endParaRPr>
          </a:p>
        </p:txBody>
      </p:sp>
      <p:sp>
        <p:nvSpPr>
          <p:cNvPr id="6" name="Rectangle 5"/>
          <p:cNvSpPr/>
          <p:nvPr/>
        </p:nvSpPr>
        <p:spPr>
          <a:xfrm>
            <a:off x="9135762" y="7625"/>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7" name="Rectangle 6"/>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8" name="Rectangle 7"/>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9" name="Rectangle 8"/>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293967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577513"/>
            <a:ext cx="11319854" cy="1311128"/>
          </a:xfrm>
        </p:spPr>
        <p:txBody>
          <a:bodyPr/>
          <a:lstStyle/>
          <a:p>
            <a:r>
              <a:rPr lang="en-AU" i="1" dirty="0"/>
              <a:t>Work Health and Safety and Other Legislation Amendment Act 2017 </a:t>
            </a:r>
            <a:r>
              <a:rPr lang="en-AU" dirty="0"/>
              <a:t>(Qld) </a:t>
            </a:r>
            <a:r>
              <a:rPr lang="en-AU" dirty="0" err="1"/>
              <a:t>cont</a:t>
            </a:r>
            <a:r>
              <a:rPr lang="en-AU" dirty="0"/>
              <a:t>…</a:t>
            </a:r>
          </a:p>
        </p:txBody>
      </p:sp>
      <p:sp>
        <p:nvSpPr>
          <p:cNvPr id="3" name="Content Placeholder 2"/>
          <p:cNvSpPr>
            <a:spLocks noGrp="1"/>
          </p:cNvSpPr>
          <p:nvPr>
            <p:ph idx="1"/>
          </p:nvPr>
        </p:nvSpPr>
        <p:spPr>
          <a:xfrm>
            <a:off x="436074" y="1815456"/>
            <a:ext cx="11319853" cy="4367526"/>
          </a:xfrm>
        </p:spPr>
        <p:txBody>
          <a:bodyPr/>
          <a:lstStyle/>
          <a:p>
            <a:pPr marL="0" indent="0" eaLnBrk="0" fontAlgn="t" hangingPunct="0">
              <a:lnSpc>
                <a:spcPct val="100000"/>
              </a:lnSpc>
              <a:spcBef>
                <a:spcPct val="0"/>
              </a:spcBef>
              <a:spcAft>
                <a:spcPct val="0"/>
              </a:spcAft>
              <a:buClrTx/>
              <a:buFontTx/>
              <a:buNone/>
            </a:pPr>
            <a:r>
              <a:rPr lang="en-US" altLang="en-US" b="1" dirty="0">
                <a:solidFill>
                  <a:schemeClr val="tx1"/>
                </a:solidFill>
                <a:latin typeface="Calibri" panose="020F0502020204030204" pitchFamily="34" charset="0"/>
                <a:cs typeface="Arial" panose="020B0604020202020204" pitchFamily="34" charset="0"/>
              </a:rPr>
              <a:t>34D Industrial manslaughter—senior officer</a:t>
            </a:r>
            <a:endParaRPr lang="en-US" altLang="en-US" dirty="0">
              <a:solidFill>
                <a:schemeClr val="tx1"/>
              </a:solidFill>
              <a:latin typeface="Calibri" panose="020F0502020204030204" pitchFamily="34" charset="0"/>
            </a:endParaRPr>
          </a:p>
          <a:p>
            <a:pPr marL="457200" indent="-457200" eaLnBrk="0" fontAlgn="t" hangingPunct="0">
              <a:lnSpc>
                <a:spcPct val="100000"/>
              </a:lnSpc>
              <a:spcBef>
                <a:spcPct val="0"/>
              </a:spcBef>
              <a:spcAft>
                <a:spcPct val="0"/>
              </a:spcAft>
              <a:buClrTx/>
              <a:buFontTx/>
              <a:buAutoNum type="arabicParenBoth"/>
            </a:pPr>
            <a:r>
              <a:rPr lang="en-US" altLang="en-US" dirty="0" smtClean="0">
                <a:solidFill>
                  <a:schemeClr val="tx1"/>
                </a:solidFill>
                <a:latin typeface="Calibri" panose="020F0502020204030204" pitchFamily="34" charset="0"/>
              </a:rPr>
              <a:t>A </a:t>
            </a:r>
            <a:r>
              <a:rPr lang="en-US" altLang="en-US" dirty="0">
                <a:solidFill>
                  <a:schemeClr val="tx1"/>
                </a:solidFill>
                <a:latin typeface="Calibri" panose="020F0502020204030204" pitchFamily="34" charset="0"/>
              </a:rPr>
              <a:t>senior officer of a person who carries out a business or undertaking commits an offence if</a:t>
            </a:r>
            <a:r>
              <a:rPr lang="en-US" altLang="en-US" dirty="0" smtClean="0">
                <a:solidFill>
                  <a:schemeClr val="tx1"/>
                </a:solidFill>
                <a:latin typeface="Calibri" panose="020F0502020204030204" pitchFamily="34" charset="0"/>
              </a:rPr>
              <a:t>—</a:t>
            </a:r>
          </a:p>
          <a:p>
            <a:pPr marL="457200" indent="-457200" eaLnBrk="0" fontAlgn="t" hangingPunct="0">
              <a:lnSpc>
                <a:spcPct val="100000"/>
              </a:lnSpc>
              <a:spcBef>
                <a:spcPct val="0"/>
              </a:spcBef>
              <a:spcAft>
                <a:spcPct val="0"/>
              </a:spcAft>
              <a:buClrTx/>
              <a:buAutoNum type="alphaLcParenBoth"/>
            </a:pPr>
            <a:r>
              <a:rPr lang="en-US" altLang="en-US" dirty="0" smtClean="0">
                <a:solidFill>
                  <a:schemeClr val="tx1"/>
                </a:solidFill>
                <a:latin typeface="Calibri" panose="020F0502020204030204" pitchFamily="34" charset="0"/>
              </a:rPr>
              <a:t>a worker— (i)dies </a:t>
            </a:r>
            <a:r>
              <a:rPr lang="en-US" altLang="en-US" dirty="0">
                <a:solidFill>
                  <a:schemeClr val="tx1"/>
                </a:solidFill>
                <a:latin typeface="Calibri" panose="020F0502020204030204" pitchFamily="34" charset="0"/>
              </a:rPr>
              <a:t>in the course of carrying out work for the business or </a:t>
            </a:r>
            <a:r>
              <a:rPr lang="en-US" altLang="en-US" dirty="0" smtClean="0">
                <a:solidFill>
                  <a:schemeClr val="tx1"/>
                </a:solidFill>
                <a:latin typeface="Calibri" panose="020F0502020204030204" pitchFamily="34" charset="0"/>
              </a:rPr>
              <a:t>undertaking…………..; and</a:t>
            </a:r>
          </a:p>
          <a:p>
            <a:pPr marL="457200" indent="-457200" eaLnBrk="0" fontAlgn="t" hangingPunct="0">
              <a:lnSpc>
                <a:spcPct val="100000"/>
              </a:lnSpc>
              <a:spcBef>
                <a:spcPct val="0"/>
              </a:spcBef>
              <a:spcAft>
                <a:spcPct val="0"/>
              </a:spcAft>
              <a:buClrTx/>
              <a:buAutoNum type="alphaLcParenBoth" startAt="2"/>
            </a:pPr>
            <a:r>
              <a:rPr lang="en-US" altLang="en-US" dirty="0" smtClean="0">
                <a:solidFill>
                  <a:schemeClr val="tx1"/>
                </a:solidFill>
                <a:latin typeface="Calibri" panose="020F0502020204030204" pitchFamily="34" charset="0"/>
              </a:rPr>
              <a:t>the </a:t>
            </a:r>
            <a:r>
              <a:rPr lang="en-US" altLang="en-US" dirty="0">
                <a:solidFill>
                  <a:schemeClr val="tx1"/>
                </a:solidFill>
                <a:latin typeface="Calibri" panose="020F0502020204030204" pitchFamily="34" charset="0"/>
              </a:rPr>
              <a:t>senior officer’s conduct causes the death of the worker; </a:t>
            </a:r>
            <a:r>
              <a:rPr lang="en-US" altLang="en-US" dirty="0" smtClean="0">
                <a:solidFill>
                  <a:schemeClr val="tx1"/>
                </a:solidFill>
                <a:latin typeface="Calibri" panose="020F0502020204030204" pitchFamily="34" charset="0"/>
              </a:rPr>
              <a:t>and</a:t>
            </a:r>
          </a:p>
          <a:p>
            <a:pPr marL="457200" indent="-457200" eaLnBrk="0" fontAlgn="t" hangingPunct="0">
              <a:lnSpc>
                <a:spcPct val="100000"/>
              </a:lnSpc>
              <a:spcBef>
                <a:spcPct val="0"/>
              </a:spcBef>
              <a:spcAft>
                <a:spcPct val="0"/>
              </a:spcAft>
              <a:buClrTx/>
              <a:buAutoNum type="alphaLcParenBoth" startAt="2"/>
            </a:pPr>
            <a:r>
              <a:rPr lang="en-US" altLang="en-US" dirty="0" smtClean="0">
                <a:solidFill>
                  <a:schemeClr val="tx1"/>
                </a:solidFill>
                <a:latin typeface="Calibri" panose="020F0502020204030204" pitchFamily="34" charset="0"/>
              </a:rPr>
              <a:t>the </a:t>
            </a:r>
            <a:r>
              <a:rPr lang="en-US" altLang="en-US" dirty="0">
                <a:solidFill>
                  <a:schemeClr val="tx1"/>
                </a:solidFill>
                <a:latin typeface="Calibri" panose="020F0502020204030204" pitchFamily="34" charset="0"/>
              </a:rPr>
              <a:t>senior officer is negligent about causing the death of the worker by the conduct.</a:t>
            </a:r>
          </a:p>
          <a:p>
            <a:pPr marL="0" indent="0" eaLnBrk="0" fontAlgn="base" hangingPunct="0">
              <a:lnSpc>
                <a:spcPct val="100000"/>
              </a:lnSpc>
              <a:spcBef>
                <a:spcPct val="0"/>
              </a:spcBef>
              <a:spcAft>
                <a:spcPct val="0"/>
              </a:spcAft>
              <a:buClrTx/>
              <a:buFontTx/>
              <a:buNone/>
            </a:pPr>
            <a:r>
              <a:rPr lang="en-US" altLang="en-US" dirty="0" smtClean="0">
                <a:solidFill>
                  <a:schemeClr val="tx1"/>
                </a:solidFill>
                <a:latin typeface="Calibri" panose="020F0502020204030204" pitchFamily="34" charset="0"/>
                <a:cs typeface="Times New Roman" panose="02020603050405020304" pitchFamily="18" charset="0"/>
              </a:rPr>
              <a:t/>
            </a:r>
            <a:br>
              <a:rPr lang="en-US" altLang="en-US" dirty="0" smtClean="0">
                <a:solidFill>
                  <a:schemeClr val="tx1"/>
                </a:solidFill>
                <a:latin typeface="Calibri" panose="020F0502020204030204" pitchFamily="34" charset="0"/>
                <a:cs typeface="Times New Roman" panose="02020603050405020304" pitchFamily="18" charset="0"/>
              </a:rPr>
            </a:br>
            <a:r>
              <a:rPr lang="en-US" altLang="en-US" dirty="0" smtClean="0">
                <a:solidFill>
                  <a:schemeClr val="tx1"/>
                </a:solidFill>
                <a:latin typeface="Calibri" panose="020F0502020204030204" pitchFamily="34" charset="0"/>
                <a:cs typeface="Times New Roman" panose="02020603050405020304" pitchFamily="18" charset="0"/>
              </a:rPr>
              <a:t>Maximum </a:t>
            </a:r>
            <a:r>
              <a:rPr lang="en-US" altLang="en-US" dirty="0">
                <a:solidFill>
                  <a:schemeClr val="tx1"/>
                </a:solidFill>
                <a:latin typeface="Calibri" panose="020F0502020204030204" pitchFamily="34" charset="0"/>
                <a:cs typeface="Times New Roman" panose="02020603050405020304" pitchFamily="18" charset="0"/>
              </a:rPr>
              <a:t>penalty—20 years imprisonment.</a:t>
            </a:r>
            <a:endParaRPr lang="en-US" altLang="en-US" dirty="0">
              <a:solidFill>
                <a:schemeClr val="tx1"/>
              </a:solidFill>
              <a:latin typeface="Calibri" panose="020F0502020204030204" pitchFamily="34" charset="0"/>
            </a:endParaRPr>
          </a:p>
          <a:p>
            <a:endParaRPr lang="en-AU" dirty="0"/>
          </a:p>
        </p:txBody>
      </p:sp>
      <p:sp>
        <p:nvSpPr>
          <p:cNvPr id="4" name="Rectangle 3"/>
          <p:cNvSpPr/>
          <p:nvPr/>
        </p:nvSpPr>
        <p:spPr>
          <a:xfrm>
            <a:off x="9135762" y="7625"/>
            <a:ext cx="3028187" cy="453081"/>
          </a:xfrm>
          <a:prstGeom prst="rect">
            <a:avLst/>
          </a:prstGeom>
          <a:solidFill>
            <a:schemeClr val="accent1">
              <a:lumMod val="40000"/>
              <a:lumOff val="60000"/>
            </a:schemeClr>
          </a:solidFill>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Work Health and Safety and Other Legislation Amendment Act 2017 </a:t>
            </a:r>
            <a:r>
              <a:rPr lang="en-AU" sz="1200" b="1" dirty="0">
                <a:solidFill>
                  <a:schemeClr val="bg1"/>
                </a:solidFill>
              </a:rPr>
              <a:t>(Qld)</a:t>
            </a:r>
          </a:p>
        </p:txBody>
      </p:sp>
      <p:sp>
        <p:nvSpPr>
          <p:cNvPr id="5" name="Rectangle 4"/>
          <p:cNvSpPr/>
          <p:nvPr/>
        </p:nvSpPr>
        <p:spPr>
          <a:xfrm>
            <a:off x="6096000" y="5978"/>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AU" sz="1200" b="1" i="1" dirty="0">
                <a:solidFill>
                  <a:schemeClr val="bg1"/>
                </a:solidFill>
              </a:rPr>
              <a:t>Labour Hire Licensing Act 2017 </a:t>
            </a:r>
            <a:r>
              <a:rPr lang="en-AU" sz="1200" b="1" dirty="0">
                <a:solidFill>
                  <a:schemeClr val="bg1"/>
                </a:solidFill>
              </a:rPr>
              <a:t>(Qld)</a:t>
            </a:r>
          </a:p>
        </p:txBody>
      </p:sp>
      <p:sp>
        <p:nvSpPr>
          <p:cNvPr id="6" name="Rectangle 5"/>
          <p:cNvSpPr/>
          <p:nvPr/>
        </p:nvSpPr>
        <p:spPr>
          <a:xfrm>
            <a:off x="3044270" y="11064"/>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00" b="1" i="1" dirty="0">
                <a:solidFill>
                  <a:schemeClr val="bg1"/>
                </a:solidFill>
              </a:rPr>
              <a:t>Fair Work Amendment (Protecting Vulnerable Workers) Act 2017 </a:t>
            </a:r>
            <a:r>
              <a:rPr lang="en-AU" sz="1200" b="1" dirty="0">
                <a:solidFill>
                  <a:schemeClr val="bg1"/>
                </a:solidFill>
              </a:rPr>
              <a:t>(</a:t>
            </a:r>
            <a:r>
              <a:rPr lang="en-AU" sz="1200" b="1" dirty="0" err="1">
                <a:solidFill>
                  <a:schemeClr val="bg1"/>
                </a:solidFill>
              </a:rPr>
              <a:t>Cth</a:t>
            </a:r>
            <a:r>
              <a:rPr lang="en-AU" sz="1200" b="1" dirty="0" smtClean="0">
                <a:solidFill>
                  <a:schemeClr val="bg1"/>
                </a:solidFill>
              </a:rPr>
              <a:t>)</a:t>
            </a:r>
            <a:endParaRPr lang="en-AU" sz="1200" b="1" dirty="0">
              <a:solidFill>
                <a:schemeClr val="bg1"/>
              </a:solidFill>
            </a:endParaRPr>
          </a:p>
        </p:txBody>
      </p:sp>
      <p:sp>
        <p:nvSpPr>
          <p:cNvPr id="7" name="Rectangle 6"/>
          <p:cNvSpPr/>
          <p:nvPr/>
        </p:nvSpPr>
        <p:spPr>
          <a:xfrm>
            <a:off x="16083" y="11815"/>
            <a:ext cx="3028187" cy="453081"/>
          </a:xfrm>
          <a:prstGeom prst="rect">
            <a:avLst/>
          </a:prstGeom>
          <a:solidFill>
            <a:srgbClr val="3FAAD3"/>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solidFill>
                  <a:schemeClr val="bg1"/>
                </a:solidFill>
              </a:rPr>
              <a:t>Overview</a:t>
            </a:r>
            <a:endParaRPr lang="en-AU" b="1" dirty="0">
              <a:solidFill>
                <a:schemeClr val="bg1"/>
              </a:solidFill>
            </a:endParaRPr>
          </a:p>
        </p:txBody>
      </p:sp>
    </p:spTree>
    <p:extLst>
      <p:ext uri="{BB962C8B-B14F-4D97-AF65-F5344CB8AC3E}">
        <p14:creationId xmlns:p14="http://schemas.microsoft.com/office/powerpoint/2010/main" val="7829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28"/>
          <p:cNvSpPr txBox="1">
            <a:spLocks/>
          </p:cNvSpPr>
          <p:nvPr/>
        </p:nvSpPr>
        <p:spPr>
          <a:xfrm>
            <a:off x="900044" y="3429000"/>
            <a:ext cx="3902631" cy="1006429"/>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chemeClr val="tx2"/>
                </a:solidFill>
              </a:rPr>
              <a:t>Thank you</a:t>
            </a:r>
          </a:p>
        </p:txBody>
      </p:sp>
      <p:sp>
        <p:nvSpPr>
          <p:cNvPr id="152" name="Rectangle 151"/>
          <p:cNvSpPr/>
          <p:nvPr/>
        </p:nvSpPr>
        <p:spPr>
          <a:xfrm>
            <a:off x="900045" y="4492623"/>
            <a:ext cx="3652906" cy="1214179"/>
          </a:xfrm>
          <a:prstGeom prst="rect">
            <a:avLst/>
          </a:prstGeom>
        </p:spPr>
        <p:txBody>
          <a:bodyPr wrap="square">
            <a:spAutoFit/>
          </a:bodyPr>
          <a:lstStyle/>
          <a:p>
            <a:pPr algn="just">
              <a:lnSpc>
                <a:spcPct val="90000"/>
              </a:lnSpc>
            </a:pPr>
            <a:r>
              <a:rPr lang="en-AU" sz="900" dirty="0">
                <a:solidFill>
                  <a:srgbClr val="64747F"/>
                </a:solidFill>
              </a:rPr>
              <a:t>Disclaimer</a:t>
            </a:r>
          </a:p>
          <a:p>
            <a:pPr algn="just">
              <a:lnSpc>
                <a:spcPct val="90000"/>
              </a:lnSpc>
            </a:pPr>
            <a:r>
              <a:rPr lang="en-AU" sz="900" dirty="0">
                <a:solidFill>
                  <a:srgbClr val="64747F"/>
                </a:solidFill>
              </a:rPr>
              <a:t>The information in this publication is of a general nature and is not intended to address the circumstances of any particular individual or entity.  Although we endeavour to provide accurate and timely information, we do not guarantee that the information in this publication is accurate at the date it is received or that it will continue to be accurate in the future.  We are not responsible for the information of any source to which a link is provided or reference is made and exclude all liability in connection with use of these sources.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6565" y="6363541"/>
            <a:ext cx="1094905" cy="416794"/>
          </a:xfrm>
          <a:prstGeom prst="rect">
            <a:avLst/>
          </a:prstGeom>
        </p:spPr>
      </p:pic>
    </p:spTree>
    <p:extLst>
      <p:ext uri="{BB962C8B-B14F-4D97-AF65-F5344CB8AC3E}">
        <p14:creationId xmlns:p14="http://schemas.microsoft.com/office/powerpoint/2010/main" val="32193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Social Media </a:t>
            </a:r>
            <a:endParaRPr lang="en-AU" dirty="0"/>
          </a:p>
        </p:txBody>
      </p:sp>
      <p:sp>
        <p:nvSpPr>
          <p:cNvPr id="3" name="Content Placeholder 2"/>
          <p:cNvSpPr>
            <a:spLocks noGrp="1"/>
          </p:cNvSpPr>
          <p:nvPr>
            <p:ph idx="1"/>
          </p:nvPr>
        </p:nvSpPr>
        <p:spPr/>
        <p:txBody>
          <a:bodyPr/>
          <a:lstStyle/>
          <a:p>
            <a:pPr algn="ctr"/>
            <a:endParaRPr lang="en-AU" sz="4400" dirty="0" smtClean="0"/>
          </a:p>
          <a:p>
            <a:pPr marL="0" indent="0" algn="ctr">
              <a:buNone/>
            </a:pPr>
            <a:r>
              <a:rPr lang="en-AU" sz="4400" dirty="0" smtClean="0"/>
              <a:t>#</a:t>
            </a:r>
            <a:r>
              <a:rPr lang="en-AU" sz="4400" dirty="0" err="1" smtClean="0"/>
              <a:t>morethanalawyer</a:t>
            </a:r>
            <a:endParaRPr lang="en-AU" sz="4400" dirty="0" smtClean="0"/>
          </a:p>
          <a:p>
            <a:pPr marL="0" indent="0" algn="ctr">
              <a:buNone/>
            </a:pPr>
            <a:r>
              <a:rPr lang="en-AU" sz="4400" dirty="0" smtClean="0"/>
              <a:t>#</a:t>
            </a:r>
            <a:r>
              <a:rPr lang="en-AU" sz="4400" dirty="0" err="1" smtClean="0"/>
              <a:t>byinhouse</a:t>
            </a:r>
            <a:endParaRPr lang="en-AU" sz="4400" dirty="0" smtClean="0"/>
          </a:p>
          <a:p>
            <a:pPr marL="0" indent="0" algn="ctr">
              <a:buNone/>
            </a:pPr>
            <a:r>
              <a:rPr lang="en-AU" sz="4400" dirty="0" smtClean="0"/>
              <a:t>#NatCon18</a:t>
            </a:r>
          </a:p>
          <a:p>
            <a:pPr marL="0" indent="0" algn="ctr">
              <a:buNone/>
            </a:pPr>
            <a:endParaRPr lang="en-AU" sz="4400" dirty="0" smtClean="0"/>
          </a:p>
          <a:p>
            <a:pPr marL="0" indent="0">
              <a:buNone/>
            </a:pPr>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39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0473" y="1522151"/>
            <a:ext cx="1921762" cy="19217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4715" y="1549068"/>
            <a:ext cx="2602924" cy="22103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503" y="4386771"/>
            <a:ext cx="3319849" cy="124826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038" y="4497858"/>
            <a:ext cx="2032278" cy="1354139"/>
          </a:xfrm>
          <a:prstGeom prst="rect">
            <a:avLst/>
          </a:prstGeom>
        </p:spPr>
      </p:pic>
    </p:spTree>
    <p:extLst>
      <p:ext uri="{BB962C8B-B14F-4D97-AF65-F5344CB8AC3E}">
        <p14:creationId xmlns:p14="http://schemas.microsoft.com/office/powerpoint/2010/main" val="146864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AU" dirty="0" smtClean="0"/>
              <a:t>The ‘Working’ </a:t>
            </a:r>
            <a:r>
              <a:rPr lang="en-AU" dirty="0"/>
              <a:t>F</a:t>
            </a:r>
            <a:r>
              <a:rPr lang="en-AU" dirty="0" smtClean="0"/>
              <a:t>ramework</a:t>
            </a:r>
            <a:endParaRPr lang="en-AU" dirty="0"/>
          </a:p>
        </p:txBody>
      </p:sp>
      <p:sp>
        <p:nvSpPr>
          <p:cNvPr id="23" name="Content Placeholder 22"/>
          <p:cNvSpPr>
            <a:spLocks noGrp="1"/>
          </p:cNvSpPr>
          <p:nvPr>
            <p:ph idx="1"/>
          </p:nvPr>
        </p:nvSpPr>
        <p:spPr>
          <a:xfrm>
            <a:off x="510214" y="1683650"/>
            <a:ext cx="11319853" cy="3907525"/>
          </a:xfrm>
        </p:spPr>
        <p:txBody>
          <a:bodyPr/>
          <a:lstStyle/>
          <a:p>
            <a:pPr lvl="4"/>
            <a:r>
              <a:rPr lang="en-AU" dirty="0" smtClean="0"/>
              <a:t>								</a:t>
            </a:r>
            <a:endParaRPr lang="en-AU" dirty="0"/>
          </a:p>
        </p:txBody>
      </p:sp>
      <p:sp>
        <p:nvSpPr>
          <p:cNvPr id="5" name="Slide Number Placeholder 4"/>
          <p:cNvSpPr>
            <a:spLocks noGrp="1"/>
          </p:cNvSpPr>
          <p:nvPr>
            <p:ph type="sldNum" sz="quarter" idx="4294967295"/>
          </p:nvPr>
        </p:nvSpPr>
        <p:spPr>
          <a:xfrm>
            <a:off x="436074" y="6433247"/>
            <a:ext cx="398858" cy="230832"/>
          </a:xfrm>
          <a:prstGeom prst="rect">
            <a:avLst/>
          </a:prstGeom>
        </p:spPr>
        <p:txBody>
          <a:bodyPr/>
          <a:lstStyle/>
          <a:p>
            <a:fld id="{DF7EDFFD-91AD-4CE8-BDAA-A714A155F4DD}" type="slidenum">
              <a:rPr lang="en-US" smtClean="0"/>
              <a:t>4</a:t>
            </a:fld>
            <a:endParaRPr lang="en-US" dirty="0"/>
          </a:p>
        </p:txBody>
      </p:sp>
      <p:sp>
        <p:nvSpPr>
          <p:cNvPr id="2" name="Oval 1"/>
          <p:cNvSpPr/>
          <p:nvPr/>
        </p:nvSpPr>
        <p:spPr>
          <a:xfrm>
            <a:off x="4333103" y="3328086"/>
            <a:ext cx="2883243" cy="12521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Worker</a:t>
            </a:r>
            <a:endParaRPr lang="en-AU" dirty="0"/>
          </a:p>
        </p:txBody>
      </p:sp>
      <p:sp>
        <p:nvSpPr>
          <p:cNvPr id="3" name="Rectangle 2"/>
          <p:cNvSpPr/>
          <p:nvPr/>
        </p:nvSpPr>
        <p:spPr>
          <a:xfrm>
            <a:off x="1383957" y="2183027"/>
            <a:ext cx="1886465" cy="8320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Casual</a:t>
            </a:r>
            <a:endParaRPr lang="en-AU" dirty="0"/>
          </a:p>
        </p:txBody>
      </p:sp>
      <p:sp>
        <p:nvSpPr>
          <p:cNvPr id="12" name="Rectangle 11"/>
          <p:cNvSpPr/>
          <p:nvPr/>
        </p:nvSpPr>
        <p:spPr>
          <a:xfrm>
            <a:off x="4748981" y="2183028"/>
            <a:ext cx="1858031" cy="8773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Permanent</a:t>
            </a:r>
            <a:endParaRPr lang="en-AU" dirty="0"/>
          </a:p>
        </p:txBody>
      </p:sp>
      <p:sp>
        <p:nvSpPr>
          <p:cNvPr id="13" name="Rectangle 12"/>
          <p:cNvSpPr/>
          <p:nvPr/>
        </p:nvSpPr>
        <p:spPr>
          <a:xfrm>
            <a:off x="8200103" y="2183028"/>
            <a:ext cx="1920082" cy="845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Intern / Work Experience</a:t>
            </a:r>
            <a:endParaRPr lang="en-AU" dirty="0"/>
          </a:p>
        </p:txBody>
      </p:sp>
      <p:sp>
        <p:nvSpPr>
          <p:cNvPr id="14" name="Rectangle 13"/>
          <p:cNvSpPr/>
          <p:nvPr/>
        </p:nvSpPr>
        <p:spPr>
          <a:xfrm>
            <a:off x="1445740" y="4759153"/>
            <a:ext cx="1886465" cy="8320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a:t>
            </a:r>
            <a:r>
              <a:rPr lang="en-AU" dirty="0" smtClean="0"/>
              <a:t>ontractor</a:t>
            </a:r>
            <a:endParaRPr lang="en-AU" dirty="0"/>
          </a:p>
        </p:txBody>
      </p:sp>
      <p:sp>
        <p:nvSpPr>
          <p:cNvPr id="15" name="Rectangle 14"/>
          <p:cNvSpPr/>
          <p:nvPr/>
        </p:nvSpPr>
        <p:spPr>
          <a:xfrm>
            <a:off x="3678194" y="4759153"/>
            <a:ext cx="1886465" cy="8320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Employee of labour hire</a:t>
            </a:r>
            <a:endParaRPr lang="en-AU" dirty="0"/>
          </a:p>
        </p:txBody>
      </p:sp>
      <p:sp>
        <p:nvSpPr>
          <p:cNvPr id="16" name="Rectangle 15"/>
          <p:cNvSpPr/>
          <p:nvPr/>
        </p:nvSpPr>
        <p:spPr>
          <a:xfrm>
            <a:off x="6001266" y="4759153"/>
            <a:ext cx="1886465" cy="8320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Contractor or third party</a:t>
            </a:r>
            <a:endParaRPr lang="en-AU" dirty="0"/>
          </a:p>
        </p:txBody>
      </p:sp>
      <p:sp>
        <p:nvSpPr>
          <p:cNvPr id="17" name="Rectangle 16"/>
          <p:cNvSpPr/>
          <p:nvPr/>
        </p:nvSpPr>
        <p:spPr>
          <a:xfrm>
            <a:off x="8233720" y="4759153"/>
            <a:ext cx="1886465" cy="8452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Employees of outsourced provider</a:t>
            </a:r>
            <a:endParaRPr lang="en-AU" dirty="0"/>
          </a:p>
        </p:txBody>
      </p:sp>
    </p:spTree>
    <p:extLst>
      <p:ext uri="{BB962C8B-B14F-4D97-AF65-F5344CB8AC3E}">
        <p14:creationId xmlns:p14="http://schemas.microsoft.com/office/powerpoint/2010/main" val="219119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355976" y="4240213"/>
            <a:ext cx="5480051" cy="411163"/>
            <a:chOff x="3355976" y="4240213"/>
            <a:chExt cx="5480051" cy="411163"/>
          </a:xfrm>
          <a:solidFill>
            <a:schemeClr val="bg2"/>
          </a:solidFill>
        </p:grpSpPr>
        <p:sp>
          <p:nvSpPr>
            <p:cNvPr id="11" name="Freeform 8"/>
            <p:cNvSpPr>
              <a:spLocks noEditPoints="1"/>
            </p:cNvSpPr>
            <p:nvPr/>
          </p:nvSpPr>
          <p:spPr bwMode="auto">
            <a:xfrm>
              <a:off x="3770314" y="4240213"/>
              <a:ext cx="415925" cy="411163"/>
            </a:xfrm>
            <a:custGeom>
              <a:avLst/>
              <a:gdLst>
                <a:gd name="T0" fmla="*/ 0 w 193"/>
                <a:gd name="T1" fmla="*/ 96 h 191"/>
                <a:gd name="T2" fmla="*/ 0 w 193"/>
                <a:gd name="T3" fmla="*/ 95 h 191"/>
                <a:gd name="T4" fmla="*/ 97 w 193"/>
                <a:gd name="T5" fmla="*/ 0 h 191"/>
                <a:gd name="T6" fmla="*/ 193 w 193"/>
                <a:gd name="T7" fmla="*/ 95 h 191"/>
                <a:gd name="T8" fmla="*/ 193 w 193"/>
                <a:gd name="T9" fmla="*/ 95 h 191"/>
                <a:gd name="T10" fmla="*/ 96 w 193"/>
                <a:gd name="T11" fmla="*/ 191 h 191"/>
                <a:gd name="T12" fmla="*/ 0 w 193"/>
                <a:gd name="T13" fmla="*/ 96 h 191"/>
                <a:gd name="T14" fmla="*/ 159 w 193"/>
                <a:gd name="T15" fmla="*/ 96 h 191"/>
                <a:gd name="T16" fmla="*/ 159 w 193"/>
                <a:gd name="T17" fmla="*/ 95 h 191"/>
                <a:gd name="T18" fmla="*/ 96 w 193"/>
                <a:gd name="T19" fmla="*/ 30 h 191"/>
                <a:gd name="T20" fmla="*/ 34 w 193"/>
                <a:gd name="T21" fmla="*/ 95 h 191"/>
                <a:gd name="T22" fmla="*/ 34 w 193"/>
                <a:gd name="T23" fmla="*/ 95 h 191"/>
                <a:gd name="T24" fmla="*/ 97 w 193"/>
                <a:gd name="T25" fmla="*/ 161 h 191"/>
                <a:gd name="T26" fmla="*/ 159 w 193"/>
                <a:gd name="T2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191">
                  <a:moveTo>
                    <a:pt x="0" y="96"/>
                  </a:moveTo>
                  <a:cubicBezTo>
                    <a:pt x="0" y="95"/>
                    <a:pt x="0" y="95"/>
                    <a:pt x="0" y="95"/>
                  </a:cubicBezTo>
                  <a:cubicBezTo>
                    <a:pt x="0" y="43"/>
                    <a:pt x="40" y="0"/>
                    <a:pt x="97" y="0"/>
                  </a:cubicBezTo>
                  <a:cubicBezTo>
                    <a:pt x="154" y="0"/>
                    <a:pt x="193" y="43"/>
                    <a:pt x="193" y="95"/>
                  </a:cubicBezTo>
                  <a:cubicBezTo>
                    <a:pt x="193" y="95"/>
                    <a:pt x="193" y="95"/>
                    <a:pt x="193" y="95"/>
                  </a:cubicBezTo>
                  <a:cubicBezTo>
                    <a:pt x="193" y="147"/>
                    <a:pt x="153" y="191"/>
                    <a:pt x="96" y="191"/>
                  </a:cubicBezTo>
                  <a:cubicBezTo>
                    <a:pt x="39" y="191"/>
                    <a:pt x="0" y="148"/>
                    <a:pt x="0" y="96"/>
                  </a:cubicBezTo>
                  <a:moveTo>
                    <a:pt x="159" y="96"/>
                  </a:moveTo>
                  <a:cubicBezTo>
                    <a:pt x="159" y="95"/>
                    <a:pt x="159" y="95"/>
                    <a:pt x="159" y="95"/>
                  </a:cubicBezTo>
                  <a:cubicBezTo>
                    <a:pt x="159" y="59"/>
                    <a:pt x="133" y="30"/>
                    <a:pt x="96" y="30"/>
                  </a:cubicBezTo>
                  <a:cubicBezTo>
                    <a:pt x="59" y="30"/>
                    <a:pt x="34" y="59"/>
                    <a:pt x="34" y="95"/>
                  </a:cubicBezTo>
                  <a:cubicBezTo>
                    <a:pt x="34" y="95"/>
                    <a:pt x="34" y="95"/>
                    <a:pt x="34" y="95"/>
                  </a:cubicBezTo>
                  <a:cubicBezTo>
                    <a:pt x="34" y="131"/>
                    <a:pt x="60" y="161"/>
                    <a:pt x="97" y="161"/>
                  </a:cubicBezTo>
                  <a:cubicBezTo>
                    <a:pt x="133" y="161"/>
                    <a:pt x="159" y="132"/>
                    <a:pt x="159" y="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p:nvSpPr>
          <p:spPr bwMode="auto">
            <a:xfrm>
              <a:off x="4622801" y="4246563"/>
              <a:ext cx="360363" cy="398463"/>
            </a:xfrm>
            <a:custGeom>
              <a:avLst/>
              <a:gdLst>
                <a:gd name="T0" fmla="*/ 0 w 167"/>
                <a:gd name="T1" fmla="*/ 0 h 185"/>
                <a:gd name="T2" fmla="*/ 69 w 167"/>
                <a:gd name="T3" fmla="*/ 0 h 185"/>
                <a:gd name="T4" fmla="*/ 167 w 167"/>
                <a:gd name="T5" fmla="*/ 92 h 185"/>
                <a:gd name="T6" fmla="*/ 167 w 167"/>
                <a:gd name="T7" fmla="*/ 92 h 185"/>
                <a:gd name="T8" fmla="*/ 69 w 167"/>
                <a:gd name="T9" fmla="*/ 185 h 185"/>
                <a:gd name="T10" fmla="*/ 0 w 167"/>
                <a:gd name="T11" fmla="*/ 185 h 185"/>
                <a:gd name="T12" fmla="*/ 0 w 167"/>
                <a:gd name="T13" fmla="*/ 0 h 185"/>
                <a:gd name="T14" fmla="*/ 69 w 167"/>
                <a:gd name="T15" fmla="*/ 155 h 185"/>
                <a:gd name="T16" fmla="*/ 133 w 167"/>
                <a:gd name="T17" fmla="*/ 93 h 185"/>
                <a:gd name="T18" fmla="*/ 133 w 167"/>
                <a:gd name="T19" fmla="*/ 92 h 185"/>
                <a:gd name="T20" fmla="*/ 69 w 167"/>
                <a:gd name="T21" fmla="*/ 29 h 185"/>
                <a:gd name="T22" fmla="*/ 33 w 167"/>
                <a:gd name="T23" fmla="*/ 29 h 185"/>
                <a:gd name="T24" fmla="*/ 33 w 167"/>
                <a:gd name="T25" fmla="*/ 155 h 185"/>
                <a:gd name="T26" fmla="*/ 69 w 167"/>
                <a:gd name="T27" fmla="*/ 15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85">
                  <a:moveTo>
                    <a:pt x="0" y="0"/>
                  </a:moveTo>
                  <a:cubicBezTo>
                    <a:pt x="69" y="0"/>
                    <a:pt x="69" y="0"/>
                    <a:pt x="69" y="0"/>
                  </a:cubicBezTo>
                  <a:cubicBezTo>
                    <a:pt x="127" y="0"/>
                    <a:pt x="167" y="40"/>
                    <a:pt x="167" y="92"/>
                  </a:cubicBezTo>
                  <a:cubicBezTo>
                    <a:pt x="167" y="92"/>
                    <a:pt x="167" y="92"/>
                    <a:pt x="167" y="92"/>
                  </a:cubicBezTo>
                  <a:cubicBezTo>
                    <a:pt x="167" y="144"/>
                    <a:pt x="127" y="185"/>
                    <a:pt x="69" y="185"/>
                  </a:cubicBezTo>
                  <a:cubicBezTo>
                    <a:pt x="0" y="185"/>
                    <a:pt x="0" y="185"/>
                    <a:pt x="0" y="185"/>
                  </a:cubicBezTo>
                  <a:lnTo>
                    <a:pt x="0" y="0"/>
                  </a:lnTo>
                  <a:close/>
                  <a:moveTo>
                    <a:pt x="69" y="155"/>
                  </a:moveTo>
                  <a:cubicBezTo>
                    <a:pt x="108" y="155"/>
                    <a:pt x="133" y="129"/>
                    <a:pt x="133" y="93"/>
                  </a:cubicBezTo>
                  <a:cubicBezTo>
                    <a:pt x="133" y="92"/>
                    <a:pt x="133" y="92"/>
                    <a:pt x="133" y="92"/>
                  </a:cubicBezTo>
                  <a:cubicBezTo>
                    <a:pt x="133" y="56"/>
                    <a:pt x="108" y="29"/>
                    <a:pt x="69" y="29"/>
                  </a:cubicBezTo>
                  <a:cubicBezTo>
                    <a:pt x="33" y="29"/>
                    <a:pt x="33" y="29"/>
                    <a:pt x="33" y="29"/>
                  </a:cubicBezTo>
                  <a:cubicBezTo>
                    <a:pt x="33" y="155"/>
                    <a:pt x="33" y="155"/>
                    <a:pt x="33" y="155"/>
                  </a:cubicBezTo>
                  <a:lnTo>
                    <a:pt x="69" y="15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5073651" y="4246563"/>
              <a:ext cx="68263" cy="39846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5249864" y="4246563"/>
              <a:ext cx="346075" cy="398463"/>
            </a:xfrm>
            <a:custGeom>
              <a:avLst/>
              <a:gdLst>
                <a:gd name="T0" fmla="*/ 0 w 218"/>
                <a:gd name="T1" fmla="*/ 0 h 251"/>
                <a:gd name="T2" fmla="*/ 41 w 218"/>
                <a:gd name="T3" fmla="*/ 0 h 251"/>
                <a:gd name="T4" fmla="*/ 175 w 218"/>
                <a:gd name="T5" fmla="*/ 174 h 251"/>
                <a:gd name="T6" fmla="*/ 175 w 218"/>
                <a:gd name="T7" fmla="*/ 0 h 251"/>
                <a:gd name="T8" fmla="*/ 218 w 218"/>
                <a:gd name="T9" fmla="*/ 0 h 251"/>
                <a:gd name="T10" fmla="*/ 218 w 218"/>
                <a:gd name="T11" fmla="*/ 251 h 251"/>
                <a:gd name="T12" fmla="*/ 182 w 218"/>
                <a:gd name="T13" fmla="*/ 251 h 251"/>
                <a:gd name="T14" fmla="*/ 43 w 218"/>
                <a:gd name="T15" fmla="*/ 72 h 251"/>
                <a:gd name="T16" fmla="*/ 43 w 218"/>
                <a:gd name="T17" fmla="*/ 251 h 251"/>
                <a:gd name="T18" fmla="*/ 0 w 218"/>
                <a:gd name="T19" fmla="*/ 251 h 251"/>
                <a:gd name="T20" fmla="*/ 0 w 218"/>
                <a:gd name="T2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51">
                  <a:moveTo>
                    <a:pt x="0" y="0"/>
                  </a:moveTo>
                  <a:lnTo>
                    <a:pt x="41" y="0"/>
                  </a:lnTo>
                  <a:lnTo>
                    <a:pt x="175" y="174"/>
                  </a:lnTo>
                  <a:lnTo>
                    <a:pt x="175" y="0"/>
                  </a:lnTo>
                  <a:lnTo>
                    <a:pt x="218" y="0"/>
                  </a:lnTo>
                  <a:lnTo>
                    <a:pt x="218" y="251"/>
                  </a:lnTo>
                  <a:lnTo>
                    <a:pt x="182" y="251"/>
                  </a:lnTo>
                  <a:lnTo>
                    <a:pt x="43" y="72"/>
                  </a:lnTo>
                  <a:lnTo>
                    <a:pt x="43" y="251"/>
                  </a:lnTo>
                  <a:lnTo>
                    <a:pt x="0" y="25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p:nvSpPr>
          <p:spPr bwMode="auto">
            <a:xfrm>
              <a:off x="7107239" y="4246563"/>
              <a:ext cx="360363" cy="398463"/>
            </a:xfrm>
            <a:custGeom>
              <a:avLst/>
              <a:gdLst>
                <a:gd name="T0" fmla="*/ 0 w 167"/>
                <a:gd name="T1" fmla="*/ 0 h 185"/>
                <a:gd name="T2" fmla="*/ 69 w 167"/>
                <a:gd name="T3" fmla="*/ 0 h 185"/>
                <a:gd name="T4" fmla="*/ 167 w 167"/>
                <a:gd name="T5" fmla="*/ 92 h 185"/>
                <a:gd name="T6" fmla="*/ 167 w 167"/>
                <a:gd name="T7" fmla="*/ 92 h 185"/>
                <a:gd name="T8" fmla="*/ 69 w 167"/>
                <a:gd name="T9" fmla="*/ 185 h 185"/>
                <a:gd name="T10" fmla="*/ 0 w 167"/>
                <a:gd name="T11" fmla="*/ 185 h 185"/>
                <a:gd name="T12" fmla="*/ 0 w 167"/>
                <a:gd name="T13" fmla="*/ 0 h 185"/>
                <a:gd name="T14" fmla="*/ 69 w 167"/>
                <a:gd name="T15" fmla="*/ 155 h 185"/>
                <a:gd name="T16" fmla="*/ 133 w 167"/>
                <a:gd name="T17" fmla="*/ 93 h 185"/>
                <a:gd name="T18" fmla="*/ 133 w 167"/>
                <a:gd name="T19" fmla="*/ 92 h 185"/>
                <a:gd name="T20" fmla="*/ 69 w 167"/>
                <a:gd name="T21" fmla="*/ 29 h 185"/>
                <a:gd name="T22" fmla="*/ 33 w 167"/>
                <a:gd name="T23" fmla="*/ 29 h 185"/>
                <a:gd name="T24" fmla="*/ 33 w 167"/>
                <a:gd name="T25" fmla="*/ 155 h 185"/>
                <a:gd name="T26" fmla="*/ 69 w 167"/>
                <a:gd name="T27" fmla="*/ 15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85">
                  <a:moveTo>
                    <a:pt x="0" y="0"/>
                  </a:moveTo>
                  <a:cubicBezTo>
                    <a:pt x="69" y="0"/>
                    <a:pt x="69" y="0"/>
                    <a:pt x="69" y="0"/>
                  </a:cubicBezTo>
                  <a:cubicBezTo>
                    <a:pt x="127" y="0"/>
                    <a:pt x="167" y="40"/>
                    <a:pt x="167" y="92"/>
                  </a:cubicBezTo>
                  <a:cubicBezTo>
                    <a:pt x="167" y="92"/>
                    <a:pt x="167" y="92"/>
                    <a:pt x="167" y="92"/>
                  </a:cubicBezTo>
                  <a:cubicBezTo>
                    <a:pt x="167" y="144"/>
                    <a:pt x="127" y="185"/>
                    <a:pt x="69" y="185"/>
                  </a:cubicBezTo>
                  <a:cubicBezTo>
                    <a:pt x="0" y="185"/>
                    <a:pt x="0" y="185"/>
                    <a:pt x="0" y="185"/>
                  </a:cubicBezTo>
                  <a:lnTo>
                    <a:pt x="0" y="0"/>
                  </a:lnTo>
                  <a:close/>
                  <a:moveTo>
                    <a:pt x="69" y="155"/>
                  </a:moveTo>
                  <a:cubicBezTo>
                    <a:pt x="108" y="155"/>
                    <a:pt x="133" y="129"/>
                    <a:pt x="133" y="93"/>
                  </a:cubicBezTo>
                  <a:cubicBezTo>
                    <a:pt x="133" y="92"/>
                    <a:pt x="133" y="92"/>
                    <a:pt x="133" y="92"/>
                  </a:cubicBezTo>
                  <a:cubicBezTo>
                    <a:pt x="133" y="56"/>
                    <a:pt x="108" y="29"/>
                    <a:pt x="69" y="29"/>
                  </a:cubicBezTo>
                  <a:cubicBezTo>
                    <a:pt x="33" y="29"/>
                    <a:pt x="33" y="29"/>
                    <a:pt x="33" y="29"/>
                  </a:cubicBezTo>
                  <a:cubicBezTo>
                    <a:pt x="33" y="155"/>
                    <a:pt x="33" y="155"/>
                    <a:pt x="33" y="155"/>
                  </a:cubicBezTo>
                  <a:lnTo>
                    <a:pt x="69" y="15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7908926" y="4246563"/>
              <a:ext cx="71438" cy="39846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8067676" y="4240213"/>
              <a:ext cx="363538" cy="411163"/>
            </a:xfrm>
            <a:custGeom>
              <a:avLst/>
              <a:gdLst>
                <a:gd name="T0" fmla="*/ 0 w 169"/>
                <a:gd name="T1" fmla="*/ 96 h 191"/>
                <a:gd name="T2" fmla="*/ 0 w 169"/>
                <a:gd name="T3" fmla="*/ 95 h 191"/>
                <a:gd name="T4" fmla="*/ 95 w 169"/>
                <a:gd name="T5" fmla="*/ 0 h 191"/>
                <a:gd name="T6" fmla="*/ 168 w 169"/>
                <a:gd name="T7" fmla="*/ 28 h 191"/>
                <a:gd name="T8" fmla="*/ 147 w 169"/>
                <a:gd name="T9" fmla="*/ 53 h 191"/>
                <a:gd name="T10" fmla="*/ 95 w 169"/>
                <a:gd name="T11" fmla="*/ 30 h 191"/>
                <a:gd name="T12" fmla="*/ 34 w 169"/>
                <a:gd name="T13" fmla="*/ 95 h 191"/>
                <a:gd name="T14" fmla="*/ 34 w 169"/>
                <a:gd name="T15" fmla="*/ 95 h 191"/>
                <a:gd name="T16" fmla="*/ 95 w 169"/>
                <a:gd name="T17" fmla="*/ 161 h 191"/>
                <a:gd name="T18" fmla="*/ 148 w 169"/>
                <a:gd name="T19" fmla="*/ 137 h 191"/>
                <a:gd name="T20" fmla="*/ 169 w 169"/>
                <a:gd name="T21" fmla="*/ 158 h 191"/>
                <a:gd name="T22" fmla="*/ 94 w 169"/>
                <a:gd name="T23" fmla="*/ 191 h 191"/>
                <a:gd name="T24" fmla="*/ 0 w 169"/>
                <a:gd name="T25"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91">
                  <a:moveTo>
                    <a:pt x="0" y="96"/>
                  </a:moveTo>
                  <a:cubicBezTo>
                    <a:pt x="0" y="95"/>
                    <a:pt x="0" y="95"/>
                    <a:pt x="0" y="95"/>
                  </a:cubicBezTo>
                  <a:cubicBezTo>
                    <a:pt x="0" y="43"/>
                    <a:pt x="39" y="0"/>
                    <a:pt x="95" y="0"/>
                  </a:cubicBezTo>
                  <a:cubicBezTo>
                    <a:pt x="130" y="0"/>
                    <a:pt x="150" y="12"/>
                    <a:pt x="168" y="28"/>
                  </a:cubicBezTo>
                  <a:cubicBezTo>
                    <a:pt x="147" y="53"/>
                    <a:pt x="147" y="53"/>
                    <a:pt x="147" y="53"/>
                  </a:cubicBezTo>
                  <a:cubicBezTo>
                    <a:pt x="132" y="39"/>
                    <a:pt x="116" y="30"/>
                    <a:pt x="95" y="30"/>
                  </a:cubicBezTo>
                  <a:cubicBezTo>
                    <a:pt x="60" y="30"/>
                    <a:pt x="34" y="59"/>
                    <a:pt x="34" y="95"/>
                  </a:cubicBezTo>
                  <a:cubicBezTo>
                    <a:pt x="34" y="95"/>
                    <a:pt x="34" y="95"/>
                    <a:pt x="34" y="95"/>
                  </a:cubicBezTo>
                  <a:cubicBezTo>
                    <a:pt x="34" y="132"/>
                    <a:pt x="60" y="161"/>
                    <a:pt x="95" y="161"/>
                  </a:cubicBezTo>
                  <a:cubicBezTo>
                    <a:pt x="118" y="161"/>
                    <a:pt x="132" y="152"/>
                    <a:pt x="148" y="137"/>
                  </a:cubicBezTo>
                  <a:cubicBezTo>
                    <a:pt x="169" y="158"/>
                    <a:pt x="169" y="158"/>
                    <a:pt x="169" y="158"/>
                  </a:cubicBezTo>
                  <a:cubicBezTo>
                    <a:pt x="150" y="178"/>
                    <a:pt x="129" y="191"/>
                    <a:pt x="94" y="191"/>
                  </a:cubicBezTo>
                  <a:cubicBezTo>
                    <a:pt x="40" y="191"/>
                    <a:pt x="0" y="149"/>
                    <a:pt x="0" y="96"/>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3355976" y="4246563"/>
              <a:ext cx="69850" cy="398463"/>
            </a:xfrm>
            <a:custGeom>
              <a:avLst/>
              <a:gdLst>
                <a:gd name="T0" fmla="*/ 44 w 44"/>
                <a:gd name="T1" fmla="*/ 149 h 251"/>
                <a:gd name="T2" fmla="*/ 44 w 44"/>
                <a:gd name="T3" fmla="*/ 97 h 251"/>
                <a:gd name="T4" fmla="*/ 44 w 44"/>
                <a:gd name="T5" fmla="*/ 97 h 251"/>
                <a:gd name="T6" fmla="*/ 44 w 44"/>
                <a:gd name="T7" fmla="*/ 0 h 251"/>
                <a:gd name="T8" fmla="*/ 0 w 44"/>
                <a:gd name="T9" fmla="*/ 0 h 251"/>
                <a:gd name="T10" fmla="*/ 0 w 44"/>
                <a:gd name="T11" fmla="*/ 251 h 251"/>
                <a:gd name="T12" fmla="*/ 44 w 44"/>
                <a:gd name="T13" fmla="*/ 251 h 251"/>
                <a:gd name="T14" fmla="*/ 44 w 44"/>
                <a:gd name="T15" fmla="*/ 149 h 251"/>
                <a:gd name="T16" fmla="*/ 44 w 44"/>
                <a:gd name="T17" fmla="*/ 14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1">
                  <a:moveTo>
                    <a:pt x="44" y="149"/>
                  </a:moveTo>
                  <a:lnTo>
                    <a:pt x="44" y="97"/>
                  </a:lnTo>
                  <a:lnTo>
                    <a:pt x="44" y="97"/>
                  </a:lnTo>
                  <a:lnTo>
                    <a:pt x="44" y="0"/>
                  </a:lnTo>
                  <a:lnTo>
                    <a:pt x="0" y="0"/>
                  </a:lnTo>
                  <a:lnTo>
                    <a:pt x="0" y="251"/>
                  </a:lnTo>
                  <a:lnTo>
                    <a:pt x="44" y="251"/>
                  </a:lnTo>
                  <a:lnTo>
                    <a:pt x="44" y="149"/>
                  </a:lnTo>
                  <a:lnTo>
                    <a:pt x="44" y="14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3430589" y="4246563"/>
              <a:ext cx="254000" cy="398463"/>
            </a:xfrm>
            <a:custGeom>
              <a:avLst/>
              <a:gdLst>
                <a:gd name="T0" fmla="*/ 117 w 160"/>
                <a:gd name="T1" fmla="*/ 0 h 251"/>
                <a:gd name="T2" fmla="*/ 117 w 160"/>
                <a:gd name="T3" fmla="*/ 105 h 251"/>
                <a:gd name="T4" fmla="*/ 30 w 160"/>
                <a:gd name="T5" fmla="*/ 105 h 251"/>
                <a:gd name="T6" fmla="*/ 0 w 160"/>
                <a:gd name="T7" fmla="*/ 145 h 251"/>
                <a:gd name="T8" fmla="*/ 117 w 160"/>
                <a:gd name="T9" fmla="*/ 145 h 251"/>
                <a:gd name="T10" fmla="*/ 117 w 160"/>
                <a:gd name="T11" fmla="*/ 251 h 251"/>
                <a:gd name="T12" fmla="*/ 160 w 160"/>
                <a:gd name="T13" fmla="*/ 251 h 251"/>
                <a:gd name="T14" fmla="*/ 160 w 160"/>
                <a:gd name="T15" fmla="*/ 0 h 251"/>
                <a:gd name="T16" fmla="*/ 117 w 160"/>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251">
                  <a:moveTo>
                    <a:pt x="117" y="0"/>
                  </a:moveTo>
                  <a:lnTo>
                    <a:pt x="117" y="105"/>
                  </a:lnTo>
                  <a:lnTo>
                    <a:pt x="30" y="105"/>
                  </a:lnTo>
                  <a:lnTo>
                    <a:pt x="0" y="145"/>
                  </a:lnTo>
                  <a:lnTo>
                    <a:pt x="117" y="145"/>
                  </a:lnTo>
                  <a:lnTo>
                    <a:pt x="117" y="251"/>
                  </a:lnTo>
                  <a:lnTo>
                    <a:pt x="160" y="251"/>
                  </a:lnTo>
                  <a:lnTo>
                    <a:pt x="160" y="0"/>
                  </a:lnTo>
                  <a:lnTo>
                    <a:pt x="117"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7553326" y="4246563"/>
              <a:ext cx="277813" cy="398463"/>
            </a:xfrm>
            <a:custGeom>
              <a:avLst/>
              <a:gdLst>
                <a:gd name="T0" fmla="*/ 175 w 175"/>
                <a:gd name="T1" fmla="*/ 210 h 251"/>
                <a:gd name="T2" fmla="*/ 43 w 175"/>
                <a:gd name="T3" fmla="*/ 210 h 251"/>
                <a:gd name="T4" fmla="*/ 43 w 175"/>
                <a:gd name="T5" fmla="*/ 0 h 251"/>
                <a:gd name="T6" fmla="*/ 0 w 175"/>
                <a:gd name="T7" fmla="*/ 0 h 251"/>
                <a:gd name="T8" fmla="*/ 0 w 175"/>
                <a:gd name="T9" fmla="*/ 251 h 251"/>
                <a:gd name="T10" fmla="*/ 145 w 175"/>
                <a:gd name="T11" fmla="*/ 251 h 251"/>
                <a:gd name="T12" fmla="*/ 175 w 175"/>
                <a:gd name="T13" fmla="*/ 210 h 251"/>
              </a:gdLst>
              <a:ahLst/>
              <a:cxnLst>
                <a:cxn ang="0">
                  <a:pos x="T0" y="T1"/>
                </a:cxn>
                <a:cxn ang="0">
                  <a:pos x="T2" y="T3"/>
                </a:cxn>
                <a:cxn ang="0">
                  <a:pos x="T4" y="T5"/>
                </a:cxn>
                <a:cxn ang="0">
                  <a:pos x="T6" y="T7"/>
                </a:cxn>
                <a:cxn ang="0">
                  <a:pos x="T8" y="T9"/>
                </a:cxn>
                <a:cxn ang="0">
                  <a:pos x="T10" y="T11"/>
                </a:cxn>
                <a:cxn ang="0">
                  <a:pos x="T12" y="T13"/>
                </a:cxn>
              </a:cxnLst>
              <a:rect l="0" t="0" r="r" b="b"/>
              <a:pathLst>
                <a:path w="175" h="251">
                  <a:moveTo>
                    <a:pt x="175" y="210"/>
                  </a:moveTo>
                  <a:lnTo>
                    <a:pt x="43" y="210"/>
                  </a:lnTo>
                  <a:lnTo>
                    <a:pt x="43" y="0"/>
                  </a:lnTo>
                  <a:lnTo>
                    <a:pt x="0" y="0"/>
                  </a:lnTo>
                  <a:lnTo>
                    <a:pt x="0" y="251"/>
                  </a:lnTo>
                  <a:lnTo>
                    <a:pt x="145" y="251"/>
                  </a:lnTo>
                  <a:lnTo>
                    <a:pt x="175" y="21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4271964" y="4246563"/>
              <a:ext cx="277813" cy="398463"/>
            </a:xfrm>
            <a:custGeom>
              <a:avLst/>
              <a:gdLst>
                <a:gd name="T0" fmla="*/ 175 w 175"/>
                <a:gd name="T1" fmla="*/ 210 h 251"/>
                <a:gd name="T2" fmla="*/ 44 w 175"/>
                <a:gd name="T3" fmla="*/ 210 h 251"/>
                <a:gd name="T4" fmla="*/ 44 w 175"/>
                <a:gd name="T5" fmla="*/ 0 h 251"/>
                <a:gd name="T6" fmla="*/ 0 w 175"/>
                <a:gd name="T7" fmla="*/ 0 h 251"/>
                <a:gd name="T8" fmla="*/ 0 w 175"/>
                <a:gd name="T9" fmla="*/ 251 h 251"/>
                <a:gd name="T10" fmla="*/ 145 w 175"/>
                <a:gd name="T11" fmla="*/ 251 h 251"/>
                <a:gd name="T12" fmla="*/ 175 w 175"/>
                <a:gd name="T13" fmla="*/ 210 h 251"/>
              </a:gdLst>
              <a:ahLst/>
              <a:cxnLst>
                <a:cxn ang="0">
                  <a:pos x="T0" y="T1"/>
                </a:cxn>
                <a:cxn ang="0">
                  <a:pos x="T2" y="T3"/>
                </a:cxn>
                <a:cxn ang="0">
                  <a:pos x="T4" y="T5"/>
                </a:cxn>
                <a:cxn ang="0">
                  <a:pos x="T6" y="T7"/>
                </a:cxn>
                <a:cxn ang="0">
                  <a:pos x="T8" y="T9"/>
                </a:cxn>
                <a:cxn ang="0">
                  <a:pos x="T10" y="T11"/>
                </a:cxn>
                <a:cxn ang="0">
                  <a:pos x="T12" y="T13"/>
                </a:cxn>
              </a:cxnLst>
              <a:rect l="0" t="0" r="r" b="b"/>
              <a:pathLst>
                <a:path w="175" h="251">
                  <a:moveTo>
                    <a:pt x="175" y="210"/>
                  </a:moveTo>
                  <a:lnTo>
                    <a:pt x="44" y="210"/>
                  </a:lnTo>
                  <a:lnTo>
                    <a:pt x="44" y="0"/>
                  </a:lnTo>
                  <a:lnTo>
                    <a:pt x="0" y="0"/>
                  </a:lnTo>
                  <a:lnTo>
                    <a:pt x="0" y="251"/>
                  </a:lnTo>
                  <a:lnTo>
                    <a:pt x="145" y="251"/>
                  </a:lnTo>
                  <a:lnTo>
                    <a:pt x="175" y="21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6726239" y="4246563"/>
              <a:ext cx="300038" cy="398463"/>
            </a:xfrm>
            <a:custGeom>
              <a:avLst/>
              <a:gdLst>
                <a:gd name="T0" fmla="*/ 45 w 189"/>
                <a:gd name="T1" fmla="*/ 212 h 251"/>
                <a:gd name="T2" fmla="*/ 45 w 189"/>
                <a:gd name="T3" fmla="*/ 144 h 251"/>
                <a:gd name="T4" fmla="*/ 141 w 189"/>
                <a:gd name="T5" fmla="*/ 144 h 251"/>
                <a:gd name="T6" fmla="*/ 170 w 189"/>
                <a:gd name="T7" fmla="*/ 105 h 251"/>
                <a:gd name="T8" fmla="*/ 170 w 189"/>
                <a:gd name="T9" fmla="*/ 105 h 251"/>
                <a:gd name="T10" fmla="*/ 45 w 189"/>
                <a:gd name="T11" fmla="*/ 105 h 251"/>
                <a:gd name="T12" fmla="*/ 45 w 189"/>
                <a:gd name="T13" fmla="*/ 40 h 251"/>
                <a:gd name="T14" fmla="*/ 186 w 189"/>
                <a:gd name="T15" fmla="*/ 40 h 251"/>
                <a:gd name="T16" fmla="*/ 186 w 189"/>
                <a:gd name="T17" fmla="*/ 0 h 251"/>
                <a:gd name="T18" fmla="*/ 0 w 189"/>
                <a:gd name="T19" fmla="*/ 0 h 251"/>
                <a:gd name="T20" fmla="*/ 0 w 189"/>
                <a:gd name="T21" fmla="*/ 251 h 251"/>
                <a:gd name="T22" fmla="*/ 189 w 189"/>
                <a:gd name="T23" fmla="*/ 251 h 251"/>
                <a:gd name="T24" fmla="*/ 189 w 189"/>
                <a:gd name="T25" fmla="*/ 212 h 251"/>
                <a:gd name="T26" fmla="*/ 45 w 189"/>
                <a:gd name="T27" fmla="*/ 21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251">
                  <a:moveTo>
                    <a:pt x="45" y="212"/>
                  </a:moveTo>
                  <a:lnTo>
                    <a:pt x="45" y="144"/>
                  </a:lnTo>
                  <a:lnTo>
                    <a:pt x="141" y="144"/>
                  </a:lnTo>
                  <a:lnTo>
                    <a:pt x="170" y="105"/>
                  </a:lnTo>
                  <a:lnTo>
                    <a:pt x="170" y="105"/>
                  </a:lnTo>
                  <a:lnTo>
                    <a:pt x="45" y="105"/>
                  </a:lnTo>
                  <a:lnTo>
                    <a:pt x="45" y="40"/>
                  </a:lnTo>
                  <a:lnTo>
                    <a:pt x="186" y="40"/>
                  </a:lnTo>
                  <a:lnTo>
                    <a:pt x="186" y="0"/>
                  </a:lnTo>
                  <a:lnTo>
                    <a:pt x="0" y="0"/>
                  </a:lnTo>
                  <a:lnTo>
                    <a:pt x="0" y="251"/>
                  </a:lnTo>
                  <a:lnTo>
                    <a:pt x="189" y="251"/>
                  </a:lnTo>
                  <a:lnTo>
                    <a:pt x="189" y="212"/>
                  </a:lnTo>
                  <a:lnTo>
                    <a:pt x="45" y="21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5680076" y="4240213"/>
              <a:ext cx="373063" cy="411163"/>
            </a:xfrm>
            <a:custGeom>
              <a:avLst/>
              <a:gdLst>
                <a:gd name="T0" fmla="*/ 119 w 173"/>
                <a:gd name="T1" fmla="*/ 85 h 191"/>
                <a:gd name="T2" fmla="*/ 97 w 173"/>
                <a:gd name="T3" fmla="*/ 113 h 191"/>
                <a:gd name="T4" fmla="*/ 142 w 173"/>
                <a:gd name="T5" fmla="*/ 113 h 191"/>
                <a:gd name="T6" fmla="*/ 142 w 173"/>
                <a:gd name="T7" fmla="*/ 147 h 191"/>
                <a:gd name="T8" fmla="*/ 97 w 173"/>
                <a:gd name="T9" fmla="*/ 161 h 191"/>
                <a:gd name="T10" fmla="*/ 34 w 173"/>
                <a:gd name="T11" fmla="*/ 95 h 191"/>
                <a:gd name="T12" fmla="*/ 34 w 173"/>
                <a:gd name="T13" fmla="*/ 95 h 191"/>
                <a:gd name="T14" fmla="*/ 94 w 173"/>
                <a:gd name="T15" fmla="*/ 30 h 191"/>
                <a:gd name="T16" fmla="*/ 146 w 173"/>
                <a:gd name="T17" fmla="*/ 49 h 191"/>
                <a:gd name="T18" fmla="*/ 167 w 173"/>
                <a:gd name="T19" fmla="*/ 25 h 191"/>
                <a:gd name="T20" fmla="*/ 96 w 173"/>
                <a:gd name="T21" fmla="*/ 0 h 191"/>
                <a:gd name="T22" fmla="*/ 0 w 173"/>
                <a:gd name="T23" fmla="*/ 95 h 191"/>
                <a:gd name="T24" fmla="*/ 0 w 173"/>
                <a:gd name="T25" fmla="*/ 96 h 191"/>
                <a:gd name="T26" fmla="*/ 96 w 173"/>
                <a:gd name="T27" fmla="*/ 191 h 191"/>
                <a:gd name="T28" fmla="*/ 173 w 173"/>
                <a:gd name="T29" fmla="*/ 162 h 191"/>
                <a:gd name="T30" fmla="*/ 173 w 173"/>
                <a:gd name="T31" fmla="*/ 85 h 191"/>
                <a:gd name="T32" fmla="*/ 119 w 173"/>
                <a:gd name="T33" fmla="*/ 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91">
                  <a:moveTo>
                    <a:pt x="119" y="85"/>
                  </a:moveTo>
                  <a:cubicBezTo>
                    <a:pt x="97" y="113"/>
                    <a:pt x="97" y="113"/>
                    <a:pt x="97" y="113"/>
                  </a:cubicBezTo>
                  <a:cubicBezTo>
                    <a:pt x="142" y="113"/>
                    <a:pt x="142" y="113"/>
                    <a:pt x="142" y="113"/>
                  </a:cubicBezTo>
                  <a:cubicBezTo>
                    <a:pt x="142" y="147"/>
                    <a:pt x="142" y="147"/>
                    <a:pt x="142" y="147"/>
                  </a:cubicBezTo>
                  <a:cubicBezTo>
                    <a:pt x="131" y="156"/>
                    <a:pt x="115" y="161"/>
                    <a:pt x="97" y="161"/>
                  </a:cubicBezTo>
                  <a:cubicBezTo>
                    <a:pt x="59" y="161"/>
                    <a:pt x="34" y="133"/>
                    <a:pt x="34" y="95"/>
                  </a:cubicBezTo>
                  <a:cubicBezTo>
                    <a:pt x="34" y="95"/>
                    <a:pt x="34" y="95"/>
                    <a:pt x="34" y="95"/>
                  </a:cubicBezTo>
                  <a:cubicBezTo>
                    <a:pt x="34" y="59"/>
                    <a:pt x="60" y="30"/>
                    <a:pt x="94" y="30"/>
                  </a:cubicBezTo>
                  <a:cubicBezTo>
                    <a:pt x="118" y="30"/>
                    <a:pt x="132" y="37"/>
                    <a:pt x="146" y="49"/>
                  </a:cubicBezTo>
                  <a:cubicBezTo>
                    <a:pt x="167" y="25"/>
                    <a:pt x="167" y="25"/>
                    <a:pt x="167" y="25"/>
                  </a:cubicBezTo>
                  <a:cubicBezTo>
                    <a:pt x="148" y="9"/>
                    <a:pt x="128" y="0"/>
                    <a:pt x="96" y="0"/>
                  </a:cubicBezTo>
                  <a:cubicBezTo>
                    <a:pt x="40" y="0"/>
                    <a:pt x="0" y="44"/>
                    <a:pt x="0" y="95"/>
                  </a:cubicBezTo>
                  <a:cubicBezTo>
                    <a:pt x="0" y="96"/>
                    <a:pt x="0" y="96"/>
                    <a:pt x="0" y="96"/>
                  </a:cubicBezTo>
                  <a:cubicBezTo>
                    <a:pt x="0" y="150"/>
                    <a:pt x="38" y="191"/>
                    <a:pt x="96" y="191"/>
                  </a:cubicBezTo>
                  <a:cubicBezTo>
                    <a:pt x="129" y="191"/>
                    <a:pt x="155" y="178"/>
                    <a:pt x="173" y="162"/>
                  </a:cubicBezTo>
                  <a:cubicBezTo>
                    <a:pt x="173" y="85"/>
                    <a:pt x="173" y="85"/>
                    <a:pt x="173" y="85"/>
                  </a:cubicBezTo>
                  <a:lnTo>
                    <a:pt x="119" y="8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8504239" y="4246563"/>
              <a:ext cx="71438" cy="398463"/>
            </a:xfrm>
            <a:custGeom>
              <a:avLst/>
              <a:gdLst>
                <a:gd name="T0" fmla="*/ 45 w 45"/>
                <a:gd name="T1" fmla="*/ 105 h 251"/>
                <a:gd name="T2" fmla="*/ 45 w 45"/>
                <a:gd name="T3" fmla="*/ 105 h 251"/>
                <a:gd name="T4" fmla="*/ 45 w 45"/>
                <a:gd name="T5" fmla="*/ 0 h 251"/>
                <a:gd name="T6" fmla="*/ 0 w 45"/>
                <a:gd name="T7" fmla="*/ 0 h 251"/>
                <a:gd name="T8" fmla="*/ 0 w 45"/>
                <a:gd name="T9" fmla="*/ 251 h 251"/>
                <a:gd name="T10" fmla="*/ 45 w 45"/>
                <a:gd name="T11" fmla="*/ 251 h 251"/>
                <a:gd name="T12" fmla="*/ 45 w 45"/>
                <a:gd name="T13" fmla="*/ 145 h 251"/>
                <a:gd name="T14" fmla="*/ 45 w 45"/>
                <a:gd name="T15" fmla="*/ 145 h 251"/>
                <a:gd name="T16" fmla="*/ 45 w 45"/>
                <a:gd name="T17" fmla="*/ 10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51">
                  <a:moveTo>
                    <a:pt x="45" y="105"/>
                  </a:moveTo>
                  <a:lnTo>
                    <a:pt x="45" y="105"/>
                  </a:lnTo>
                  <a:lnTo>
                    <a:pt x="45" y="0"/>
                  </a:lnTo>
                  <a:lnTo>
                    <a:pt x="0" y="0"/>
                  </a:lnTo>
                  <a:lnTo>
                    <a:pt x="0" y="251"/>
                  </a:lnTo>
                  <a:lnTo>
                    <a:pt x="45" y="251"/>
                  </a:lnTo>
                  <a:lnTo>
                    <a:pt x="45" y="145"/>
                  </a:lnTo>
                  <a:lnTo>
                    <a:pt x="45" y="145"/>
                  </a:lnTo>
                  <a:lnTo>
                    <a:pt x="45" y="10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8580439" y="4246563"/>
              <a:ext cx="255588" cy="398463"/>
            </a:xfrm>
            <a:custGeom>
              <a:avLst/>
              <a:gdLst>
                <a:gd name="T0" fmla="*/ 117 w 161"/>
                <a:gd name="T1" fmla="*/ 0 h 251"/>
                <a:gd name="T2" fmla="*/ 117 w 161"/>
                <a:gd name="T3" fmla="*/ 105 h 251"/>
                <a:gd name="T4" fmla="*/ 31 w 161"/>
                <a:gd name="T5" fmla="*/ 105 h 251"/>
                <a:gd name="T6" fmla="*/ 0 w 161"/>
                <a:gd name="T7" fmla="*/ 145 h 251"/>
                <a:gd name="T8" fmla="*/ 117 w 161"/>
                <a:gd name="T9" fmla="*/ 145 h 251"/>
                <a:gd name="T10" fmla="*/ 117 w 161"/>
                <a:gd name="T11" fmla="*/ 251 h 251"/>
                <a:gd name="T12" fmla="*/ 161 w 161"/>
                <a:gd name="T13" fmla="*/ 251 h 251"/>
                <a:gd name="T14" fmla="*/ 161 w 161"/>
                <a:gd name="T15" fmla="*/ 0 h 251"/>
                <a:gd name="T16" fmla="*/ 117 w 161"/>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1">
                  <a:moveTo>
                    <a:pt x="117" y="0"/>
                  </a:moveTo>
                  <a:lnTo>
                    <a:pt x="117" y="105"/>
                  </a:lnTo>
                  <a:lnTo>
                    <a:pt x="31" y="105"/>
                  </a:lnTo>
                  <a:lnTo>
                    <a:pt x="0" y="145"/>
                  </a:lnTo>
                  <a:lnTo>
                    <a:pt x="117" y="145"/>
                  </a:lnTo>
                  <a:lnTo>
                    <a:pt x="117" y="251"/>
                  </a:lnTo>
                  <a:lnTo>
                    <a:pt x="161" y="251"/>
                  </a:lnTo>
                  <a:lnTo>
                    <a:pt x="161" y="0"/>
                  </a:lnTo>
                  <a:lnTo>
                    <a:pt x="117"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noEditPoints="1"/>
            </p:cNvSpPr>
            <p:nvPr/>
          </p:nvSpPr>
          <p:spPr bwMode="auto">
            <a:xfrm>
              <a:off x="6315076" y="4246563"/>
              <a:ext cx="338138" cy="398463"/>
            </a:xfrm>
            <a:custGeom>
              <a:avLst/>
              <a:gdLst>
                <a:gd name="T0" fmla="*/ 0 w 157"/>
                <a:gd name="T1" fmla="*/ 0 h 185"/>
                <a:gd name="T2" fmla="*/ 82 w 157"/>
                <a:gd name="T3" fmla="*/ 0 h 185"/>
                <a:gd name="T4" fmla="*/ 136 w 157"/>
                <a:gd name="T5" fmla="*/ 18 h 185"/>
                <a:gd name="T6" fmla="*/ 151 w 157"/>
                <a:gd name="T7" fmla="*/ 58 h 185"/>
                <a:gd name="T8" fmla="*/ 151 w 157"/>
                <a:gd name="T9" fmla="*/ 59 h 185"/>
                <a:gd name="T10" fmla="*/ 107 w 157"/>
                <a:gd name="T11" fmla="*/ 115 h 185"/>
                <a:gd name="T12" fmla="*/ 157 w 157"/>
                <a:gd name="T13" fmla="*/ 185 h 185"/>
                <a:gd name="T14" fmla="*/ 119 w 157"/>
                <a:gd name="T15" fmla="*/ 185 h 185"/>
                <a:gd name="T16" fmla="*/ 73 w 157"/>
                <a:gd name="T17" fmla="*/ 120 h 185"/>
                <a:gd name="T18" fmla="*/ 73 w 157"/>
                <a:gd name="T19" fmla="*/ 120 h 185"/>
                <a:gd name="T20" fmla="*/ 32 w 157"/>
                <a:gd name="T21" fmla="*/ 120 h 185"/>
                <a:gd name="T22" fmla="*/ 32 w 157"/>
                <a:gd name="T23" fmla="*/ 185 h 185"/>
                <a:gd name="T24" fmla="*/ 0 w 157"/>
                <a:gd name="T25" fmla="*/ 185 h 185"/>
                <a:gd name="T26" fmla="*/ 0 w 157"/>
                <a:gd name="T27" fmla="*/ 0 h 185"/>
                <a:gd name="T28" fmla="*/ 80 w 157"/>
                <a:gd name="T29" fmla="*/ 92 h 185"/>
                <a:gd name="T30" fmla="*/ 118 w 157"/>
                <a:gd name="T31" fmla="*/ 61 h 185"/>
                <a:gd name="T32" fmla="*/ 118 w 157"/>
                <a:gd name="T33" fmla="*/ 60 h 185"/>
                <a:gd name="T34" fmla="*/ 80 w 157"/>
                <a:gd name="T35" fmla="*/ 29 h 185"/>
                <a:gd name="T36" fmla="*/ 32 w 157"/>
                <a:gd name="T37" fmla="*/ 29 h 185"/>
                <a:gd name="T38" fmla="*/ 32 w 157"/>
                <a:gd name="T39" fmla="*/ 92 h 185"/>
                <a:gd name="T40" fmla="*/ 80 w 157"/>
                <a:gd name="T41"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85">
                  <a:moveTo>
                    <a:pt x="0" y="0"/>
                  </a:moveTo>
                  <a:cubicBezTo>
                    <a:pt x="82" y="0"/>
                    <a:pt x="82" y="0"/>
                    <a:pt x="82" y="0"/>
                  </a:cubicBezTo>
                  <a:cubicBezTo>
                    <a:pt x="106" y="0"/>
                    <a:pt x="124" y="7"/>
                    <a:pt x="136" y="18"/>
                  </a:cubicBezTo>
                  <a:cubicBezTo>
                    <a:pt x="146" y="28"/>
                    <a:pt x="151" y="42"/>
                    <a:pt x="151" y="58"/>
                  </a:cubicBezTo>
                  <a:cubicBezTo>
                    <a:pt x="151" y="59"/>
                    <a:pt x="151" y="59"/>
                    <a:pt x="151" y="59"/>
                  </a:cubicBezTo>
                  <a:cubicBezTo>
                    <a:pt x="151" y="89"/>
                    <a:pt x="133" y="107"/>
                    <a:pt x="107" y="115"/>
                  </a:cubicBezTo>
                  <a:cubicBezTo>
                    <a:pt x="157" y="185"/>
                    <a:pt x="157" y="185"/>
                    <a:pt x="157" y="185"/>
                  </a:cubicBezTo>
                  <a:cubicBezTo>
                    <a:pt x="119" y="185"/>
                    <a:pt x="119" y="185"/>
                    <a:pt x="119" y="185"/>
                  </a:cubicBezTo>
                  <a:cubicBezTo>
                    <a:pt x="73" y="120"/>
                    <a:pt x="73" y="120"/>
                    <a:pt x="73" y="120"/>
                  </a:cubicBezTo>
                  <a:cubicBezTo>
                    <a:pt x="73" y="120"/>
                    <a:pt x="73" y="120"/>
                    <a:pt x="73" y="120"/>
                  </a:cubicBezTo>
                  <a:cubicBezTo>
                    <a:pt x="32" y="120"/>
                    <a:pt x="32" y="120"/>
                    <a:pt x="32" y="120"/>
                  </a:cubicBezTo>
                  <a:cubicBezTo>
                    <a:pt x="32" y="185"/>
                    <a:pt x="32" y="185"/>
                    <a:pt x="32" y="185"/>
                  </a:cubicBezTo>
                  <a:cubicBezTo>
                    <a:pt x="0" y="185"/>
                    <a:pt x="0" y="185"/>
                    <a:pt x="0" y="185"/>
                  </a:cubicBezTo>
                  <a:lnTo>
                    <a:pt x="0" y="0"/>
                  </a:lnTo>
                  <a:close/>
                  <a:moveTo>
                    <a:pt x="80" y="92"/>
                  </a:moveTo>
                  <a:cubicBezTo>
                    <a:pt x="103" y="92"/>
                    <a:pt x="118" y="79"/>
                    <a:pt x="118" y="61"/>
                  </a:cubicBezTo>
                  <a:cubicBezTo>
                    <a:pt x="118" y="60"/>
                    <a:pt x="118" y="60"/>
                    <a:pt x="118" y="60"/>
                  </a:cubicBezTo>
                  <a:cubicBezTo>
                    <a:pt x="118" y="40"/>
                    <a:pt x="104" y="29"/>
                    <a:pt x="80" y="29"/>
                  </a:cubicBezTo>
                  <a:cubicBezTo>
                    <a:pt x="32" y="29"/>
                    <a:pt x="32" y="29"/>
                    <a:pt x="32" y="29"/>
                  </a:cubicBezTo>
                  <a:cubicBezTo>
                    <a:pt x="32" y="92"/>
                    <a:pt x="32" y="92"/>
                    <a:pt x="32" y="92"/>
                  </a:cubicBezTo>
                  <a:lnTo>
                    <a:pt x="80" y="9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8" name="Rectangle 37"/>
          <p:cNvSpPr/>
          <p:nvPr/>
        </p:nvSpPr>
        <p:spPr>
          <a:xfrm>
            <a:off x="0" y="0"/>
            <a:ext cx="12192000" cy="4154489"/>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a:off x="13039487" y="3576636"/>
            <a:ext cx="1133950" cy="3289302"/>
          </a:xfrm>
          <a:prstGeom prst="parallelogram">
            <a:avLst>
              <a:gd name="adj" fmla="val 54552"/>
            </a:avLst>
          </a:prstGeom>
          <a:solidFill>
            <a:schemeClr val="accent6">
              <a:lumMod val="10000"/>
              <a:lumOff val="9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Parallelogram 42"/>
          <p:cNvSpPr/>
          <p:nvPr/>
        </p:nvSpPr>
        <p:spPr>
          <a:xfrm>
            <a:off x="12237801" y="3576636"/>
            <a:ext cx="1133950" cy="3289302"/>
          </a:xfrm>
          <a:prstGeom prst="parallelogram">
            <a:avLst>
              <a:gd name="adj" fmla="val 54552"/>
            </a:avLst>
          </a:prstGeom>
          <a:solidFill>
            <a:schemeClr val="accent6">
              <a:lumMod val="10000"/>
              <a:lumOff val="9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0" y="0"/>
            <a:ext cx="3321050" cy="6858000"/>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870950" y="0"/>
            <a:ext cx="3321050" cy="6858000"/>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p:nvSpPr>
        <p:spPr>
          <a:xfrm rot="16200000" flipH="1">
            <a:off x="3457496" y="4900216"/>
            <a:ext cx="4544697" cy="427511"/>
          </a:xfrm>
          <a:prstGeom prst="parallelogram">
            <a:avLst>
              <a:gd name="adj" fmla="val 989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Parallelogram 29"/>
          <p:cNvSpPr/>
          <p:nvPr/>
        </p:nvSpPr>
        <p:spPr>
          <a:xfrm rot="16200000" flipH="1">
            <a:off x="3537586" y="647065"/>
            <a:ext cx="4381818" cy="424814"/>
          </a:xfrm>
          <a:prstGeom prst="parallelogram">
            <a:avLst>
              <a:gd name="adj" fmla="val 989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Parallelogram 28"/>
          <p:cNvSpPr/>
          <p:nvPr/>
        </p:nvSpPr>
        <p:spPr>
          <a:xfrm rot="16200000" flipH="1">
            <a:off x="4279425" y="1490823"/>
            <a:ext cx="4381818" cy="424814"/>
          </a:xfrm>
          <a:prstGeom prst="parallelogram">
            <a:avLst>
              <a:gd name="adj" fmla="val 989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Freeform 5"/>
          <p:cNvSpPr>
            <a:spLocks/>
          </p:cNvSpPr>
          <p:nvPr/>
        </p:nvSpPr>
        <p:spPr bwMode="auto">
          <a:xfrm>
            <a:off x="6257926" y="2206625"/>
            <a:ext cx="423863" cy="1687513"/>
          </a:xfrm>
          <a:custGeom>
            <a:avLst/>
            <a:gdLst>
              <a:gd name="T0" fmla="*/ 0 w 267"/>
              <a:gd name="T1" fmla="*/ 267 h 1063"/>
              <a:gd name="T2" fmla="*/ 0 w 267"/>
              <a:gd name="T3" fmla="*/ 1063 h 1063"/>
              <a:gd name="T4" fmla="*/ 267 w 267"/>
              <a:gd name="T5" fmla="*/ 798 h 1063"/>
              <a:gd name="T6" fmla="*/ 267 w 267"/>
              <a:gd name="T7" fmla="*/ 0 h 1063"/>
              <a:gd name="T8" fmla="*/ 0 w 267"/>
              <a:gd name="T9" fmla="*/ 267 h 1063"/>
            </a:gdLst>
            <a:ahLst/>
            <a:cxnLst>
              <a:cxn ang="0">
                <a:pos x="T0" y="T1"/>
              </a:cxn>
              <a:cxn ang="0">
                <a:pos x="T2" y="T3"/>
              </a:cxn>
              <a:cxn ang="0">
                <a:pos x="T4" y="T5"/>
              </a:cxn>
              <a:cxn ang="0">
                <a:pos x="T6" y="T7"/>
              </a:cxn>
              <a:cxn ang="0">
                <a:pos x="T8" y="T9"/>
              </a:cxn>
            </a:cxnLst>
            <a:rect l="0" t="0" r="r" b="b"/>
            <a:pathLst>
              <a:path w="267" h="1063">
                <a:moveTo>
                  <a:pt x="0" y="267"/>
                </a:moveTo>
                <a:lnTo>
                  <a:pt x="0" y="1063"/>
                </a:lnTo>
                <a:lnTo>
                  <a:pt x="267" y="798"/>
                </a:lnTo>
                <a:lnTo>
                  <a:pt x="267" y="0"/>
                </a:lnTo>
                <a:lnTo>
                  <a:pt x="0" y="26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5516564" y="2206625"/>
            <a:ext cx="423863" cy="849313"/>
          </a:xfrm>
          <a:custGeom>
            <a:avLst/>
            <a:gdLst>
              <a:gd name="T0" fmla="*/ 267 w 267"/>
              <a:gd name="T1" fmla="*/ 0 h 535"/>
              <a:gd name="T2" fmla="*/ 0 w 267"/>
              <a:gd name="T3" fmla="*/ 267 h 535"/>
              <a:gd name="T4" fmla="*/ 0 w 267"/>
              <a:gd name="T5" fmla="*/ 398 h 535"/>
              <a:gd name="T6" fmla="*/ 0 w 267"/>
              <a:gd name="T7" fmla="*/ 535 h 535"/>
              <a:gd name="T8" fmla="*/ 267 w 267"/>
              <a:gd name="T9" fmla="*/ 267 h 535"/>
              <a:gd name="T10" fmla="*/ 267 w 267"/>
              <a:gd name="T11" fmla="*/ 0 h 535"/>
            </a:gdLst>
            <a:ahLst/>
            <a:cxnLst>
              <a:cxn ang="0">
                <a:pos x="T0" y="T1"/>
              </a:cxn>
              <a:cxn ang="0">
                <a:pos x="T2" y="T3"/>
              </a:cxn>
              <a:cxn ang="0">
                <a:pos x="T4" y="T5"/>
              </a:cxn>
              <a:cxn ang="0">
                <a:pos x="T6" y="T7"/>
              </a:cxn>
              <a:cxn ang="0">
                <a:pos x="T8" y="T9"/>
              </a:cxn>
              <a:cxn ang="0">
                <a:pos x="T10" y="T11"/>
              </a:cxn>
            </a:cxnLst>
            <a:rect l="0" t="0" r="r" b="b"/>
            <a:pathLst>
              <a:path w="267" h="535">
                <a:moveTo>
                  <a:pt x="267" y="0"/>
                </a:moveTo>
                <a:lnTo>
                  <a:pt x="0" y="267"/>
                </a:lnTo>
                <a:lnTo>
                  <a:pt x="0" y="398"/>
                </a:lnTo>
                <a:lnTo>
                  <a:pt x="0" y="535"/>
                </a:lnTo>
                <a:lnTo>
                  <a:pt x="267" y="267"/>
                </a:lnTo>
                <a:lnTo>
                  <a:pt x="267" y="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27"/>
          <p:cNvSpPr>
            <a:spLocks/>
          </p:cNvSpPr>
          <p:nvPr/>
        </p:nvSpPr>
        <p:spPr bwMode="auto">
          <a:xfrm>
            <a:off x="5516564" y="2841625"/>
            <a:ext cx="427038" cy="1054100"/>
          </a:xfrm>
          <a:custGeom>
            <a:avLst/>
            <a:gdLst>
              <a:gd name="T0" fmla="*/ 269 w 269"/>
              <a:gd name="T1" fmla="*/ 0 h 664"/>
              <a:gd name="T2" fmla="*/ 0 w 269"/>
              <a:gd name="T3" fmla="*/ 266 h 664"/>
              <a:gd name="T4" fmla="*/ 0 w 269"/>
              <a:gd name="T5" fmla="*/ 664 h 664"/>
              <a:gd name="T6" fmla="*/ 269 w 269"/>
              <a:gd name="T7" fmla="*/ 398 h 664"/>
              <a:gd name="T8" fmla="*/ 267 w 269"/>
              <a:gd name="T9" fmla="*/ 266 h 664"/>
              <a:gd name="T10" fmla="*/ 269 w 269"/>
              <a:gd name="T11" fmla="*/ 0 h 664"/>
            </a:gdLst>
            <a:ahLst/>
            <a:cxnLst>
              <a:cxn ang="0">
                <a:pos x="T0" y="T1"/>
              </a:cxn>
              <a:cxn ang="0">
                <a:pos x="T2" y="T3"/>
              </a:cxn>
              <a:cxn ang="0">
                <a:pos x="T4" y="T5"/>
              </a:cxn>
              <a:cxn ang="0">
                <a:pos x="T6" y="T7"/>
              </a:cxn>
              <a:cxn ang="0">
                <a:pos x="T8" y="T9"/>
              </a:cxn>
              <a:cxn ang="0">
                <a:pos x="T10" y="T11"/>
              </a:cxn>
            </a:cxnLst>
            <a:rect l="0" t="0" r="r" b="b"/>
            <a:pathLst>
              <a:path w="269" h="664">
                <a:moveTo>
                  <a:pt x="269" y="0"/>
                </a:moveTo>
                <a:lnTo>
                  <a:pt x="0" y="266"/>
                </a:lnTo>
                <a:lnTo>
                  <a:pt x="0" y="664"/>
                </a:lnTo>
                <a:lnTo>
                  <a:pt x="269" y="398"/>
                </a:lnTo>
                <a:lnTo>
                  <a:pt x="267" y="266"/>
                </a:lnTo>
                <a:lnTo>
                  <a:pt x="26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8"/>
          <p:cNvSpPr>
            <a:spLocks/>
          </p:cNvSpPr>
          <p:nvPr/>
        </p:nvSpPr>
        <p:spPr bwMode="auto">
          <a:xfrm>
            <a:off x="6177281" y="2932113"/>
            <a:ext cx="427038" cy="1054100"/>
          </a:xfrm>
          <a:custGeom>
            <a:avLst/>
            <a:gdLst>
              <a:gd name="T0" fmla="*/ 269 w 269"/>
              <a:gd name="T1" fmla="*/ 0 h 664"/>
              <a:gd name="T2" fmla="*/ 0 w 269"/>
              <a:gd name="T3" fmla="*/ 266 h 664"/>
              <a:gd name="T4" fmla="*/ 0 w 269"/>
              <a:gd name="T5" fmla="*/ 664 h 664"/>
              <a:gd name="T6" fmla="*/ 269 w 269"/>
              <a:gd name="T7" fmla="*/ 398 h 664"/>
              <a:gd name="T8" fmla="*/ 267 w 269"/>
              <a:gd name="T9" fmla="*/ 266 h 664"/>
            </a:gdLst>
            <a:ahLst/>
            <a:cxnLst>
              <a:cxn ang="0">
                <a:pos x="T0" y="T1"/>
              </a:cxn>
              <a:cxn ang="0">
                <a:pos x="T2" y="T3"/>
              </a:cxn>
              <a:cxn ang="0">
                <a:pos x="T4" y="T5"/>
              </a:cxn>
              <a:cxn ang="0">
                <a:pos x="T6" y="T7"/>
              </a:cxn>
              <a:cxn ang="0">
                <a:pos x="T8" y="T9"/>
              </a:cxn>
            </a:cxnLst>
            <a:rect l="0" t="0" r="r" b="b"/>
            <a:pathLst>
              <a:path w="269" h="664">
                <a:moveTo>
                  <a:pt x="269" y="0"/>
                </a:moveTo>
                <a:lnTo>
                  <a:pt x="0" y="266"/>
                </a:lnTo>
                <a:lnTo>
                  <a:pt x="0" y="664"/>
                </a:lnTo>
                <a:lnTo>
                  <a:pt x="269" y="398"/>
                </a:lnTo>
                <a:lnTo>
                  <a:pt x="267"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p:cNvSpPr>
            <a:spLocks/>
          </p:cNvSpPr>
          <p:nvPr/>
        </p:nvSpPr>
        <p:spPr bwMode="auto">
          <a:xfrm>
            <a:off x="5516088" y="2841623"/>
            <a:ext cx="1166813" cy="422275"/>
          </a:xfrm>
          <a:custGeom>
            <a:avLst/>
            <a:gdLst>
              <a:gd name="T0" fmla="*/ 469 w 735"/>
              <a:gd name="T1" fmla="*/ 266 h 266"/>
              <a:gd name="T2" fmla="*/ 735 w 735"/>
              <a:gd name="T3" fmla="*/ 0 h 266"/>
              <a:gd name="T4" fmla="*/ 269 w 735"/>
              <a:gd name="T5" fmla="*/ 0 h 266"/>
              <a:gd name="T6" fmla="*/ 0 w 735"/>
              <a:gd name="T7" fmla="*/ 266 h 266"/>
              <a:gd name="T8" fmla="*/ 469 w 735"/>
              <a:gd name="T9" fmla="*/ 266 h 266"/>
            </a:gdLst>
            <a:ahLst/>
            <a:cxnLst>
              <a:cxn ang="0">
                <a:pos x="T0" y="T1"/>
              </a:cxn>
              <a:cxn ang="0">
                <a:pos x="T2" y="T3"/>
              </a:cxn>
              <a:cxn ang="0">
                <a:pos x="T4" y="T5"/>
              </a:cxn>
              <a:cxn ang="0">
                <a:pos x="T6" y="T7"/>
              </a:cxn>
              <a:cxn ang="0">
                <a:pos x="T8" y="T9"/>
              </a:cxn>
            </a:cxnLst>
            <a:rect l="0" t="0" r="r" b="b"/>
            <a:pathLst>
              <a:path w="735" h="266">
                <a:moveTo>
                  <a:pt x="469" y="266"/>
                </a:moveTo>
                <a:lnTo>
                  <a:pt x="735" y="0"/>
                </a:lnTo>
                <a:lnTo>
                  <a:pt x="269" y="0"/>
                </a:lnTo>
                <a:lnTo>
                  <a:pt x="0" y="266"/>
                </a:lnTo>
                <a:lnTo>
                  <a:pt x="469" y="2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55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xit" presetSubtype="1" fill="hold" grpId="1" nodeType="afterEffect">
                                  <p:stCondLst>
                                    <p:cond delay="0"/>
                                  </p:stCondLst>
                                  <p:childTnLst>
                                    <p:animEffect transition="out" filter="wipe(up)">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par>
                                <p:cTn id="21" presetID="22" presetClass="exit" presetSubtype="1" fill="hold" grpId="1" nodeType="withEffect">
                                  <p:stCondLst>
                                    <p:cond delay="0"/>
                                  </p:stCondLst>
                                  <p:childTnLst>
                                    <p:animEffect transition="out" filter="wipe(up)">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par>
                                <p:cTn id="24" presetID="22" presetClass="exit" presetSubtype="4" fill="hold" grpId="1" nodeType="withEffect">
                                  <p:stCondLst>
                                    <p:cond delay="0"/>
                                  </p:stCondLst>
                                  <p:childTnLst>
                                    <p:animEffect transition="out" filter="wipe(down)">
                                      <p:cBhvr>
                                        <p:cTn id="25" dur="500"/>
                                        <p:tgtEl>
                                          <p:spTgt spid="31"/>
                                        </p:tgtEl>
                                      </p:cBhvr>
                                    </p:animEffect>
                                    <p:set>
                                      <p:cBhvr>
                                        <p:cTn id="26" dur="1" fill="hold">
                                          <p:stCondLst>
                                            <p:cond delay="499"/>
                                          </p:stCondLst>
                                        </p:cTn>
                                        <p:tgtEl>
                                          <p:spTgt spid="3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1000"/>
                            </p:stCondLst>
                            <p:childTnLst>
                              <p:par>
                                <p:cTn id="37" presetID="2" presetClass="entr" presetSubtype="1" decel="10000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ppt_x"/>
                                          </p:val>
                                        </p:tav>
                                        <p:tav tm="100000">
                                          <p:val>
                                            <p:strVal val="#ppt_x"/>
                                          </p:val>
                                        </p:tav>
                                      </p:tavLst>
                                    </p:anim>
                                    <p:anim calcmode="lin" valueType="num">
                                      <p:cBhvr additive="base">
                                        <p:cTn id="40" dur="750" fill="hold"/>
                                        <p:tgtEl>
                                          <p:spTgt spid="27"/>
                                        </p:tgtEl>
                                        <p:attrNameLst>
                                          <p:attrName>ppt_y</p:attrName>
                                        </p:attrNameLst>
                                      </p:cBhvr>
                                      <p:tavLst>
                                        <p:tav tm="0">
                                          <p:val>
                                            <p:strVal val="0-#ppt_h/2"/>
                                          </p:val>
                                        </p:tav>
                                        <p:tav tm="100000">
                                          <p:val>
                                            <p:strVal val="#ppt_y"/>
                                          </p:val>
                                        </p:tav>
                                      </p:tavLst>
                                    </p:anim>
                                  </p:childTnLst>
                                </p:cTn>
                              </p:par>
                            </p:childTnLst>
                          </p:cTn>
                        </p:par>
                        <p:par>
                          <p:cTn id="41" fill="hold">
                            <p:stCondLst>
                              <p:cond delay="1750"/>
                            </p:stCondLst>
                            <p:childTnLst>
                              <p:par>
                                <p:cTn id="42" presetID="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750" fill="hold"/>
                                        <p:tgtEl>
                                          <p:spTgt spid="41"/>
                                        </p:tgtEl>
                                        <p:attrNameLst>
                                          <p:attrName>ppt_x</p:attrName>
                                        </p:attrNameLst>
                                      </p:cBhvr>
                                      <p:tavLst>
                                        <p:tav tm="0">
                                          <p:val>
                                            <p:strVal val="0-#ppt_w/2"/>
                                          </p:val>
                                        </p:tav>
                                        <p:tav tm="100000">
                                          <p:val>
                                            <p:strVal val="#ppt_x"/>
                                          </p:val>
                                        </p:tav>
                                      </p:tavLst>
                                    </p:anim>
                                    <p:anim calcmode="lin" valueType="num">
                                      <p:cBhvr additive="base">
                                        <p:cTn id="45" dur="750" fill="hold"/>
                                        <p:tgtEl>
                                          <p:spTgt spid="4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15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750" fill="hold"/>
                                        <p:tgtEl>
                                          <p:spTgt spid="43"/>
                                        </p:tgtEl>
                                        <p:attrNameLst>
                                          <p:attrName>ppt_x</p:attrName>
                                        </p:attrNameLst>
                                      </p:cBhvr>
                                      <p:tavLst>
                                        <p:tav tm="0">
                                          <p:val>
                                            <p:strVal val="0-#ppt_w/2"/>
                                          </p:val>
                                        </p:tav>
                                        <p:tav tm="100000">
                                          <p:val>
                                            <p:strVal val="#ppt_x"/>
                                          </p:val>
                                        </p:tav>
                                      </p:tavLst>
                                    </p:anim>
                                    <p:anim calcmode="lin" valueType="num">
                                      <p:cBhvr additive="base">
                                        <p:cTn id="49" dur="75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31" grpId="0" animBg="1"/>
      <p:bldP spid="31" grpId="1" animBg="1"/>
      <p:bldP spid="30" grpId="0" animBg="1"/>
      <p:bldP spid="30" grpId="1" animBg="1"/>
      <p:bldP spid="29" grpId="0" animBg="1"/>
      <p:bldP spid="29" grpId="1" animBg="1"/>
      <p:bldP spid="8" grpId="0" animBg="1"/>
      <p:bldP spid="10" grpId="0" animBg="1"/>
      <p:bldP spid="35"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Misclassification Risks</a:t>
            </a:r>
            <a:endParaRPr lang="en-AU" dirty="0"/>
          </a:p>
        </p:txBody>
      </p:sp>
      <p:graphicFrame>
        <p:nvGraphicFramePr>
          <p:cNvPr id="6" name="Content Placeholder 5"/>
          <p:cNvGraphicFramePr>
            <a:graphicFrameLocks noGrp="1"/>
          </p:cNvGraphicFramePr>
          <p:nvPr>
            <p:ph idx="1"/>
            <p:extLst/>
          </p:nvPr>
        </p:nvGraphicFramePr>
        <p:xfrm>
          <a:off x="436563" y="1684338"/>
          <a:ext cx="11318875" cy="3906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436074" y="6433247"/>
            <a:ext cx="398858" cy="230832"/>
          </a:xfrm>
          <a:prstGeom prst="rect">
            <a:avLst/>
          </a:prstGeom>
        </p:spPr>
        <p:txBody>
          <a:bodyPr/>
          <a:lstStyle/>
          <a:p>
            <a:fld id="{DF7EDFFD-91AD-4CE8-BDAA-A714A155F4DD}" type="slidenum">
              <a:rPr lang="en-US" smtClean="0"/>
              <a:t>5</a:t>
            </a:fld>
            <a:endParaRPr lang="en-US" dirty="0"/>
          </a:p>
        </p:txBody>
      </p:sp>
    </p:spTree>
    <p:extLst>
      <p:ext uri="{BB962C8B-B14F-4D97-AF65-F5344CB8AC3E}">
        <p14:creationId xmlns:p14="http://schemas.microsoft.com/office/powerpoint/2010/main" val="380174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3" y="577513"/>
            <a:ext cx="11319854" cy="646331"/>
          </a:xfrm>
        </p:spPr>
        <p:txBody>
          <a:bodyPr/>
          <a:lstStyle/>
          <a:p>
            <a:r>
              <a:rPr lang="en-AU" sz="4000" dirty="0"/>
              <a:t>Key e</a:t>
            </a:r>
            <a:r>
              <a:rPr lang="en-AU" sz="4000" dirty="0" smtClean="0"/>
              <a:t>mployment </a:t>
            </a:r>
            <a:r>
              <a:rPr lang="en-AU" sz="4000" dirty="0"/>
              <a:t>questions you may be </a:t>
            </a:r>
            <a:r>
              <a:rPr lang="en-AU" sz="4000" dirty="0" smtClean="0"/>
              <a:t>asked </a:t>
            </a:r>
            <a:endParaRPr lang="en-AU" sz="4000" dirty="0"/>
          </a:p>
        </p:txBody>
      </p:sp>
      <p:graphicFrame>
        <p:nvGraphicFramePr>
          <p:cNvPr id="6" name="Content Placeholder 5"/>
          <p:cNvGraphicFramePr>
            <a:graphicFrameLocks noGrp="1"/>
          </p:cNvGraphicFramePr>
          <p:nvPr>
            <p:ph idx="1"/>
            <p:extLst/>
          </p:nvPr>
        </p:nvGraphicFramePr>
        <p:xfrm>
          <a:off x="436073" y="1683650"/>
          <a:ext cx="11319853" cy="390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436074" y="6433247"/>
            <a:ext cx="398858" cy="230832"/>
          </a:xfrm>
          <a:prstGeom prst="rect">
            <a:avLst/>
          </a:prstGeom>
        </p:spPr>
        <p:txBody>
          <a:bodyPr/>
          <a:lstStyle/>
          <a:p>
            <a:fld id="{DF7EDFFD-91AD-4CE8-BDAA-A714A155F4DD}" type="slidenum">
              <a:rPr lang="en-US" smtClean="0"/>
              <a:t>6</a:t>
            </a:fld>
            <a:endParaRPr lang="en-US" dirty="0"/>
          </a:p>
        </p:txBody>
      </p:sp>
    </p:spTree>
    <p:extLst>
      <p:ext uri="{BB962C8B-B14F-4D97-AF65-F5344CB8AC3E}">
        <p14:creationId xmlns:p14="http://schemas.microsoft.com/office/powerpoint/2010/main" val="10394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idx="1"/>
          </p:nvPr>
        </p:nvSpPr>
        <p:spPr>
          <a:xfrm>
            <a:off x="436072" y="1805456"/>
            <a:ext cx="5400000" cy="369332"/>
          </a:xfrm>
        </p:spPr>
        <p:txBody>
          <a:bodyPr>
            <a:normAutofit/>
          </a:bodyPr>
          <a:lstStyle/>
          <a:p>
            <a:pPr marL="0" lvl="1"/>
            <a:r>
              <a:rPr lang="en-AU" dirty="0">
                <a:solidFill>
                  <a:schemeClr val="tx2"/>
                </a:solidFill>
              </a:rPr>
              <a:t>What are the real risks? </a:t>
            </a:r>
          </a:p>
        </p:txBody>
      </p:sp>
      <p:sp>
        <p:nvSpPr>
          <p:cNvPr id="29" name="Text Placeholder 28"/>
          <p:cNvSpPr>
            <a:spLocks noGrp="1"/>
          </p:cNvSpPr>
          <p:nvPr>
            <p:ph type="body" sz="quarter" idx="3"/>
          </p:nvPr>
        </p:nvSpPr>
        <p:spPr>
          <a:xfrm>
            <a:off x="6376600" y="1805456"/>
            <a:ext cx="5400000" cy="369332"/>
          </a:xfrm>
        </p:spPr>
        <p:txBody>
          <a:bodyPr>
            <a:normAutofit/>
          </a:bodyPr>
          <a:lstStyle/>
          <a:p>
            <a:pPr marL="0" lvl="1"/>
            <a:r>
              <a:rPr lang="en-AU" dirty="0" smtClean="0">
                <a:solidFill>
                  <a:schemeClr val="tx2"/>
                </a:solidFill>
              </a:rPr>
              <a:t>What </a:t>
            </a:r>
            <a:r>
              <a:rPr lang="en-AU" dirty="0">
                <a:solidFill>
                  <a:schemeClr val="tx2"/>
                </a:solidFill>
              </a:rPr>
              <a:t>can your business do</a:t>
            </a:r>
            <a:r>
              <a:rPr lang="en-AU" dirty="0" smtClean="0">
                <a:solidFill>
                  <a:schemeClr val="tx2"/>
                </a:solidFill>
              </a:rPr>
              <a:t>?</a:t>
            </a:r>
            <a:endParaRPr lang="en-AU" dirty="0">
              <a:solidFill>
                <a:schemeClr val="tx2"/>
              </a:solidFill>
            </a:endParaRPr>
          </a:p>
        </p:txBody>
      </p:sp>
      <p:sp>
        <p:nvSpPr>
          <p:cNvPr id="4" name="Slide Number Placeholder 3"/>
          <p:cNvSpPr>
            <a:spLocks noGrp="1"/>
          </p:cNvSpPr>
          <p:nvPr>
            <p:ph type="sldNum" sz="quarter" idx="4294967295"/>
          </p:nvPr>
        </p:nvSpPr>
        <p:spPr>
          <a:xfrm>
            <a:off x="436074" y="6433247"/>
            <a:ext cx="398858" cy="230832"/>
          </a:xfrm>
          <a:prstGeom prst="rect">
            <a:avLst/>
          </a:prstGeom>
        </p:spPr>
        <p:txBody>
          <a:bodyPr/>
          <a:lstStyle/>
          <a:p>
            <a:fld id="{DF7EDFFD-91AD-4CE8-BDAA-A714A155F4DD}" type="slidenum">
              <a:rPr lang="en-US" smtClean="0"/>
              <a:pPr/>
              <a:t>7</a:t>
            </a:fld>
            <a:endParaRPr lang="en-US" dirty="0"/>
          </a:p>
        </p:txBody>
      </p:sp>
      <p:sp>
        <p:nvSpPr>
          <p:cNvPr id="27" name="Title 26"/>
          <p:cNvSpPr>
            <a:spLocks noGrp="1"/>
          </p:cNvSpPr>
          <p:nvPr>
            <p:ph type="title"/>
          </p:nvPr>
        </p:nvSpPr>
        <p:spPr/>
        <p:txBody>
          <a:bodyPr/>
          <a:lstStyle/>
          <a:p>
            <a:r>
              <a:rPr lang="en-US" dirty="0" smtClean="0"/>
              <a:t>Cost of non-compliance</a:t>
            </a:r>
            <a:endParaRPr lang="en-US" dirty="0"/>
          </a:p>
        </p:txBody>
      </p:sp>
      <p:sp>
        <p:nvSpPr>
          <p:cNvPr id="30" name="Content Placeholder 29"/>
          <p:cNvSpPr>
            <a:spLocks noGrp="1"/>
          </p:cNvSpPr>
          <p:nvPr>
            <p:ph idx="13"/>
          </p:nvPr>
        </p:nvSpPr>
        <p:spPr>
          <a:xfrm>
            <a:off x="6355927" y="2389812"/>
            <a:ext cx="5400000" cy="3681474"/>
          </a:xfrm>
        </p:spPr>
        <p:txBody>
          <a:bodyPr>
            <a:normAutofit fontScale="85000" lnSpcReduction="20000"/>
          </a:bodyPr>
          <a:lstStyle/>
          <a:p>
            <a:pPr marL="495300" lvl="2"/>
            <a:r>
              <a:rPr lang="en-AU" dirty="0" smtClean="0"/>
              <a:t>Seek advice on your industrial arrangements</a:t>
            </a:r>
          </a:p>
          <a:p>
            <a:pPr marL="135300" lvl="2" indent="0">
              <a:buNone/>
            </a:pPr>
            <a:endParaRPr lang="en-AU" dirty="0" smtClean="0"/>
          </a:p>
          <a:p>
            <a:pPr marL="495300" lvl="2"/>
            <a:r>
              <a:rPr lang="en-AU" dirty="0" smtClean="0"/>
              <a:t>Be proactive</a:t>
            </a:r>
          </a:p>
          <a:p>
            <a:pPr marL="266700" lvl="2" indent="0">
              <a:buNone/>
            </a:pPr>
            <a:endParaRPr lang="en-AU" dirty="0"/>
          </a:p>
          <a:p>
            <a:pPr marL="495300" lvl="2"/>
            <a:r>
              <a:rPr lang="en-AU" dirty="0"/>
              <a:t>Perform internal audits on controls around payroll to ensure </a:t>
            </a:r>
            <a:r>
              <a:rPr lang="en-AU" dirty="0" smtClean="0"/>
              <a:t>employees </a:t>
            </a:r>
            <a:r>
              <a:rPr lang="en-AU" dirty="0"/>
              <a:t>are paid and accrue their correct </a:t>
            </a:r>
            <a:r>
              <a:rPr lang="en-AU" dirty="0" smtClean="0"/>
              <a:t>entitlements</a:t>
            </a:r>
          </a:p>
          <a:p>
            <a:pPr marL="266700" lvl="2" indent="0">
              <a:buNone/>
            </a:pPr>
            <a:endParaRPr lang="en-AU" dirty="0"/>
          </a:p>
          <a:p>
            <a:pPr marL="495300" lvl="2"/>
            <a:r>
              <a:rPr lang="en-AU" dirty="0"/>
              <a:t>Check rosters, timesheets, payroll processes, </a:t>
            </a:r>
            <a:r>
              <a:rPr lang="en-AU" dirty="0" smtClean="0"/>
              <a:t>payslips</a:t>
            </a:r>
          </a:p>
          <a:p>
            <a:pPr marL="135300" lvl="2" indent="0">
              <a:buNone/>
            </a:pPr>
            <a:endParaRPr lang="en-AU" dirty="0" smtClean="0"/>
          </a:p>
          <a:p>
            <a:pPr marL="495300" lvl="2"/>
            <a:r>
              <a:rPr lang="en-AU" dirty="0" smtClean="0"/>
              <a:t>Internal </a:t>
            </a:r>
            <a:r>
              <a:rPr lang="en-AU" dirty="0"/>
              <a:t>employee grievance process in place and employees are aware of it, </a:t>
            </a:r>
            <a:r>
              <a:rPr lang="en-AU" dirty="0" smtClean="0"/>
              <a:t>e.g. </a:t>
            </a:r>
            <a:r>
              <a:rPr lang="en-AU" dirty="0"/>
              <a:t>induction, </a:t>
            </a:r>
            <a:r>
              <a:rPr lang="en-AU" dirty="0" smtClean="0"/>
              <a:t>intranet</a:t>
            </a:r>
          </a:p>
          <a:p>
            <a:pPr marL="135300" lvl="2" indent="0">
              <a:buNone/>
            </a:pPr>
            <a:endParaRPr lang="en-AU" dirty="0" smtClean="0"/>
          </a:p>
          <a:p>
            <a:pPr marL="495300" lvl="2"/>
            <a:r>
              <a:rPr lang="en-AU" dirty="0" smtClean="0"/>
              <a:t>Promote </a:t>
            </a:r>
            <a:r>
              <a:rPr lang="en-AU" dirty="0"/>
              <a:t>a culture compliant with workplace </a:t>
            </a:r>
            <a:r>
              <a:rPr lang="en-AU" dirty="0" smtClean="0"/>
              <a:t>laws</a:t>
            </a:r>
            <a:endParaRPr lang="en-AU" dirty="0"/>
          </a:p>
        </p:txBody>
      </p:sp>
      <p:sp>
        <p:nvSpPr>
          <p:cNvPr id="31" name="Content Placeholder 30"/>
          <p:cNvSpPr>
            <a:spLocks noGrp="1"/>
          </p:cNvSpPr>
          <p:nvPr>
            <p:ph idx="15"/>
          </p:nvPr>
        </p:nvSpPr>
        <p:spPr>
          <a:xfrm>
            <a:off x="436072" y="2389812"/>
            <a:ext cx="5400000" cy="3508480"/>
          </a:xfrm>
        </p:spPr>
        <p:txBody>
          <a:bodyPr>
            <a:normAutofit fontScale="85000" lnSpcReduction="20000"/>
          </a:bodyPr>
          <a:lstStyle/>
          <a:p>
            <a:r>
              <a:rPr lang="en-US" dirty="0" smtClean="0"/>
              <a:t>Liability to repay underpaid wages and entitlements </a:t>
            </a:r>
          </a:p>
          <a:p>
            <a:pPr marL="0" indent="0">
              <a:buNone/>
            </a:pPr>
            <a:endParaRPr lang="en-US" dirty="0" smtClean="0"/>
          </a:p>
          <a:p>
            <a:r>
              <a:rPr lang="en-US" dirty="0" smtClean="0"/>
              <a:t>Penalties – both corporate and individual (directors, HR personnel, General Managers, CFOs and payroll personnel)</a:t>
            </a:r>
          </a:p>
          <a:p>
            <a:endParaRPr lang="en-US" dirty="0"/>
          </a:p>
          <a:p>
            <a:r>
              <a:rPr lang="en-US" dirty="0" smtClean="0"/>
              <a:t>Enforcement actions</a:t>
            </a:r>
          </a:p>
          <a:p>
            <a:endParaRPr lang="en-US" dirty="0"/>
          </a:p>
          <a:p>
            <a:r>
              <a:rPr lang="en-US" dirty="0" smtClean="0"/>
              <a:t>Lost time on investigations / prosecutions and legal costs </a:t>
            </a:r>
          </a:p>
          <a:p>
            <a:endParaRPr lang="en-US" dirty="0"/>
          </a:p>
          <a:p>
            <a:r>
              <a:rPr lang="en-US" dirty="0" smtClean="0"/>
              <a:t>Public reputational damage </a:t>
            </a:r>
          </a:p>
          <a:p>
            <a:pPr marL="0" indent="0">
              <a:buNone/>
            </a:pPr>
            <a:endParaRPr lang="en-US" dirty="0" smtClean="0"/>
          </a:p>
          <a:p>
            <a:r>
              <a:rPr lang="en-US" dirty="0" smtClean="0"/>
              <a:t>Referral to other Government agencies such as the ATO (for underpayment of PAYG tax and/or superannuation)</a:t>
            </a:r>
            <a:endParaRPr lang="en-US" dirty="0"/>
          </a:p>
        </p:txBody>
      </p:sp>
    </p:spTree>
    <p:extLst>
      <p:ext uri="{BB962C8B-B14F-4D97-AF65-F5344CB8AC3E}">
        <p14:creationId xmlns:p14="http://schemas.microsoft.com/office/powerpoint/2010/main" val="201778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Incorrect classification of employees	</a:t>
            </a:r>
            <a:endParaRPr lang="en-AU" dirty="0"/>
          </a:p>
        </p:txBody>
      </p:sp>
      <p:sp>
        <p:nvSpPr>
          <p:cNvPr id="3" name="Content Placeholder 2"/>
          <p:cNvSpPr>
            <a:spLocks noGrp="1"/>
          </p:cNvSpPr>
          <p:nvPr>
            <p:ph idx="1"/>
          </p:nvPr>
        </p:nvSpPr>
        <p:spPr>
          <a:xfrm>
            <a:off x="436073" y="1683650"/>
            <a:ext cx="7350615" cy="4367526"/>
          </a:xfrm>
        </p:spPr>
        <p:txBody>
          <a:bodyPr>
            <a:normAutofit fontScale="92500" lnSpcReduction="10000"/>
          </a:bodyPr>
          <a:lstStyle/>
          <a:p>
            <a:r>
              <a:rPr lang="en-AU" sz="4400" dirty="0"/>
              <a:t>Distinction between </a:t>
            </a:r>
            <a:r>
              <a:rPr lang="en-AU" sz="4400" dirty="0" smtClean="0"/>
              <a:t>independent contactor </a:t>
            </a:r>
            <a:r>
              <a:rPr lang="en-AU" sz="4400" dirty="0"/>
              <a:t>and </a:t>
            </a:r>
            <a:r>
              <a:rPr lang="en-AU" sz="4400" dirty="0" smtClean="0"/>
              <a:t>employee?</a:t>
            </a:r>
            <a:br>
              <a:rPr lang="en-AU" sz="4400" dirty="0" smtClean="0"/>
            </a:br>
            <a:endParaRPr lang="en-AU" sz="4400" dirty="0" smtClean="0"/>
          </a:p>
          <a:p>
            <a:r>
              <a:rPr lang="en-AU" sz="4400" dirty="0" smtClean="0"/>
              <a:t>Tests include: multi-factor test, multi-facet test, business test, control test and totality of the relationship…</a:t>
            </a:r>
            <a:endParaRPr lang="en-AU" sz="4400" dirty="0"/>
          </a:p>
          <a:p>
            <a:endParaRPr lang="en-AU" dirty="0"/>
          </a:p>
          <a:p>
            <a:endParaRPr lang="en-AU" dirty="0"/>
          </a:p>
        </p:txBody>
      </p:sp>
      <p:sp>
        <p:nvSpPr>
          <p:cNvPr id="4" name="Slide Number Placeholder 3"/>
          <p:cNvSpPr>
            <a:spLocks noGrp="1"/>
          </p:cNvSpPr>
          <p:nvPr>
            <p:ph type="sldNum" sz="quarter" idx="4"/>
          </p:nvPr>
        </p:nvSpPr>
        <p:spPr/>
        <p:txBody>
          <a:bodyPr/>
          <a:lstStyle/>
          <a:p>
            <a:fld id="{DF7EDFFD-91AD-4CE8-BDAA-A714A155F4DD}" type="slidenum">
              <a:rPr lang="en-US" smtClean="0"/>
              <a:pPr/>
              <a:t>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6" name="Content Placeholder 8" descr="Image result for teamwork in the workplace"/>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6478" y="2332764"/>
            <a:ext cx="4555770" cy="4041409"/>
          </a:xfrm>
          <a:prstGeom prst="rect">
            <a:avLst/>
          </a:prstGeom>
          <a:noFill/>
          <a:ln>
            <a:noFill/>
          </a:ln>
        </p:spPr>
      </p:pic>
    </p:spTree>
    <p:extLst>
      <p:ext uri="{BB962C8B-B14F-4D97-AF65-F5344CB8AC3E}">
        <p14:creationId xmlns:p14="http://schemas.microsoft.com/office/powerpoint/2010/main" val="75588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Re Porter</a:t>
            </a:r>
            <a:r>
              <a:rPr lang="en-AU" dirty="0"/>
              <a:t> </a:t>
            </a:r>
            <a:r>
              <a:rPr lang="en-AU" dirty="0" smtClean="0"/>
              <a:t>– Summary of facts</a:t>
            </a:r>
            <a:endParaRPr lang="en-AU" i="1" dirty="0"/>
          </a:p>
        </p:txBody>
      </p:sp>
      <p:sp>
        <p:nvSpPr>
          <p:cNvPr id="3" name="Content Placeholder 2"/>
          <p:cNvSpPr>
            <a:spLocks noGrp="1"/>
          </p:cNvSpPr>
          <p:nvPr>
            <p:ph idx="1"/>
          </p:nvPr>
        </p:nvSpPr>
        <p:spPr>
          <a:xfrm>
            <a:off x="436073" y="1385888"/>
            <a:ext cx="11319853" cy="4665288"/>
          </a:xfrm>
        </p:spPr>
        <p:txBody>
          <a:bodyPr/>
          <a:lstStyle/>
          <a:p>
            <a:r>
              <a:rPr lang="en-AU" sz="2600" dirty="0" smtClean="0"/>
              <a:t>Transport Workers’ Union elections</a:t>
            </a:r>
          </a:p>
          <a:p>
            <a:r>
              <a:rPr lang="en-AU" sz="2600" dirty="0" smtClean="0"/>
              <a:t>Union rules – had to be employed or seeking to </a:t>
            </a:r>
            <a:r>
              <a:rPr lang="en-AU" sz="2600" dirty="0"/>
              <a:t>be </a:t>
            </a:r>
            <a:r>
              <a:rPr lang="en-AU" sz="2600" dirty="0" smtClean="0"/>
              <a:t>employed to be eligible for membership</a:t>
            </a:r>
            <a:endParaRPr lang="en-AU" sz="2600" dirty="0"/>
          </a:p>
          <a:p>
            <a:r>
              <a:rPr lang="en-AU" sz="2600" dirty="0" smtClean="0"/>
              <a:t>Five candidates</a:t>
            </a:r>
            <a:r>
              <a:rPr lang="en-AU" sz="2600" dirty="0"/>
              <a:t> </a:t>
            </a:r>
            <a:r>
              <a:rPr lang="en-AU" sz="2600" dirty="0" smtClean="0"/>
              <a:t>– all were owner drivers</a:t>
            </a:r>
          </a:p>
          <a:p>
            <a:r>
              <a:rPr lang="en-AU" sz="2600" dirty="0" smtClean="0"/>
              <a:t>Question: should the owner drivers be characterised as employees or independent contractors?</a:t>
            </a:r>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p:txBody>
      </p:sp>
      <p:sp>
        <p:nvSpPr>
          <p:cNvPr id="4" name="Slide Number Placeholder 3"/>
          <p:cNvSpPr>
            <a:spLocks noGrp="1"/>
          </p:cNvSpPr>
          <p:nvPr>
            <p:ph type="sldNum" sz="quarter" idx="4"/>
          </p:nvPr>
        </p:nvSpPr>
        <p:spPr/>
        <p:txBody>
          <a:bodyPr/>
          <a:lstStyle/>
          <a:p>
            <a:fld id="{DF7EDFFD-91AD-4CE8-BDAA-A714A155F4DD}" type="slidenum">
              <a:rPr lang="en-US" smtClean="0"/>
              <a:pPr/>
              <a:t>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458" y="6374173"/>
            <a:ext cx="1094905" cy="4167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415" y="3867413"/>
            <a:ext cx="3305908" cy="20882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8712" y="4266100"/>
            <a:ext cx="3028950" cy="1514475"/>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0876" y="4512669"/>
            <a:ext cx="1815708" cy="1021336"/>
          </a:xfrm>
          <a:prstGeom prst="rect">
            <a:avLst/>
          </a:prstGeom>
        </p:spPr>
      </p:pic>
    </p:spTree>
    <p:extLst>
      <p:ext uri="{BB962C8B-B14F-4D97-AF65-F5344CB8AC3E}">
        <p14:creationId xmlns:p14="http://schemas.microsoft.com/office/powerpoint/2010/main" val="226540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99">
      <a:dk1>
        <a:sysClr val="windowText" lastClr="000000"/>
      </a:dk1>
      <a:lt1>
        <a:sysClr val="window" lastClr="FFFFFF"/>
      </a:lt1>
      <a:dk2>
        <a:srgbClr val="009BD8"/>
      </a:dk2>
      <a:lt2>
        <a:srgbClr val="455560"/>
      </a:lt2>
      <a:accent1>
        <a:srgbClr val="009BD8"/>
      </a:accent1>
      <a:accent2>
        <a:srgbClr val="455560"/>
      </a:accent2>
      <a:accent3>
        <a:srgbClr val="F85359"/>
      </a:accent3>
      <a:accent4>
        <a:srgbClr val="39B54A"/>
      </a:accent4>
      <a:accent5>
        <a:srgbClr val="F7981C"/>
      </a:accent5>
      <a:accent6>
        <a:srgbClr val="272A31"/>
      </a:accent6>
      <a:hlink>
        <a:srgbClr val="95A2AC"/>
      </a:hlink>
      <a:folHlink>
        <a:srgbClr val="6AC3E8"/>
      </a:folHlink>
    </a:clrScheme>
    <a:fontScheme name="Ivy Colle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042.pptx [Read-Only]" id="{6F97E633-9A55-448B-A891-951D05CE091D}" vid="{16C75549-968F-433B-BBA5-0071106639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2734</Words>
  <Application>Microsoft Office PowerPoint</Application>
  <PresentationFormat>Widescreen</PresentationFormat>
  <Paragraphs>351</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Office Theme</vt:lpstr>
      <vt:lpstr>Workplace Relations Risks</vt:lpstr>
      <vt:lpstr>What we will cover today</vt:lpstr>
      <vt:lpstr>What we will cover today</vt:lpstr>
      <vt:lpstr>The ‘Working’ Framework</vt:lpstr>
      <vt:lpstr>Misclassification Risks</vt:lpstr>
      <vt:lpstr>Key employment questions you may be asked </vt:lpstr>
      <vt:lpstr>Cost of non-compliance</vt:lpstr>
      <vt:lpstr>Incorrect classification of employees </vt:lpstr>
      <vt:lpstr>Re Porter – Summary of facts</vt:lpstr>
      <vt:lpstr>Re Porter – Outcome</vt:lpstr>
      <vt:lpstr>Fair Work Ombudsman v Quest South Perth Holdings Pty Ltd [2015] FCAFC 37</vt:lpstr>
      <vt:lpstr>Williams v MacMahon Mining Services [2010] FCA 1321</vt:lpstr>
      <vt:lpstr>Williams v MacMahon Mining Services - Outcome</vt:lpstr>
      <vt:lpstr>Skene v WorkPac [2018] FCAFC 131</vt:lpstr>
      <vt:lpstr>Skene v WorkPac</vt:lpstr>
      <vt:lpstr>Skene v WorkPac - Outcome</vt:lpstr>
      <vt:lpstr>Skene v WorkPac - Outcome</vt:lpstr>
      <vt:lpstr>What we will cover today</vt:lpstr>
      <vt:lpstr>Terminations</vt:lpstr>
      <vt:lpstr>Tips: Unfair dismissal </vt:lpstr>
      <vt:lpstr>Tips: Unfair dismissal </vt:lpstr>
      <vt:lpstr>What we will cover today</vt:lpstr>
      <vt:lpstr>FWO – moving up the chain</vt:lpstr>
      <vt:lpstr>ISSUE</vt:lpstr>
      <vt:lpstr>Exploitation of workers: case study</vt:lpstr>
      <vt:lpstr>Fair Work Amendment (Protecting Vulnerable Workers) Act 2017 (Cth)</vt:lpstr>
      <vt:lpstr>What does this mean for business?</vt:lpstr>
      <vt:lpstr>ISSUE</vt:lpstr>
      <vt:lpstr>Exploitation of workers: case study</vt:lpstr>
      <vt:lpstr>Legislative response</vt:lpstr>
      <vt:lpstr>Labour Hire Licensing Act 2017 (Qld)</vt:lpstr>
      <vt:lpstr>What does this mean for Queensland businesses?</vt:lpstr>
      <vt:lpstr>ISSUE</vt:lpstr>
      <vt:lpstr>WH&amp;S incidents: case study</vt:lpstr>
      <vt:lpstr>Legislative response</vt:lpstr>
      <vt:lpstr>Work Health and Safety and Other Legislation Amendment Act 2017 (Qld)</vt:lpstr>
      <vt:lpstr>Work Health and Safety and Other Legislation Amendment Act 2017 (Qld) cont…</vt:lpstr>
      <vt:lpstr>PowerPoint Presentation</vt:lpstr>
      <vt:lpstr>Social Media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